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DE8DBAE-01DE-4610-B217-1673A547490B}">
          <p14:sldIdLst>
            <p14:sldId id="256"/>
            <p14:sldId id="257"/>
            <p14:sldId id="258"/>
            <p14:sldId id="259"/>
          </p14:sldIdLst>
        </p14:section>
        <p14:section name="Section sans titre" id="{58ABF08B-AC19-48D4-A89A-553BC26F6D7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351C2-1F12-84C0-B592-0CA9030B8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037A34-0B8C-10F1-35B8-17B2D41F4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028F3C-1E7A-51D5-CECE-885A601E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901CB-837D-4657-B801-F9AA014F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E986E6-48EA-FC1E-F15A-09AE865C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56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6BB6B-599F-58E0-8D56-66C6260A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06AE6-20A5-3315-106C-184A1403B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F6D932-1483-13E9-503B-FDB90FF6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56DC82-D9AB-D1BD-5B41-205B18A4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1EF99-D54C-2125-B7F8-5823B7FF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24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ACA4A6F-1376-74B4-6994-2C8C18362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FBBC6D-BF0F-E9FC-E630-8D385B8D6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089C15-2DF9-A10E-F3F2-E3FA99CB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BCB80B-2D13-34FF-C2D1-462C24F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B5D6A1-FF72-A133-93DF-58F061CE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8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DB8C94-B860-CA02-B587-D3FCE58B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AE228-F754-2FC1-0136-2259693B0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F3A3A4-11B1-AEC2-E333-33C1F36E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06011-B706-CACB-DB95-A95F3701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6E2BCB-E9B5-B0B6-8DC0-08C59DC0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8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F6430-9E9C-B82A-CCA7-F17EE06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683FCA-B7DF-F064-E61A-E3A8535EC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57E1F4-9CE8-8803-30CD-ED5D7FBD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F1E6F2-66C4-CD17-B67A-B2A2E9B7B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3F6717-BAB1-C8E6-E6B7-BF25B667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92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98911-6DDE-FD35-86B9-0CA58B18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2BC74F-F11D-285B-82D6-880DD381F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003550-339D-C7F7-F940-37091207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2EFC61-4312-C630-77A1-2952CA8A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A79109-155C-5047-CD92-B4392AD5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E98727-D3D5-8813-7396-1AEBC703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66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AF04D-0D88-FDC0-77EC-5B79C7C1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1A134F-EE51-6223-0F3F-0FD43FDE6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21FE98-3DE2-BDDE-C78C-A8C28F28B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77E2E0-3BE4-1ABE-D7F4-7D580A752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9D312F-4399-EA3E-1F40-2F859AB03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E238E1-C68F-E550-4D90-7B7CE3A6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4298DD-5791-663F-6D90-30309FAB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03FC61-B7A4-6FEF-BFC8-C9CC1E04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71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25B8C-C648-EFA4-7C2D-BD8D9D4C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AF436D-91F3-DE52-FE50-9E71CAF5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697D42-6FE4-62FC-9810-7BC943EE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CAA210-DE77-D94E-A2C6-F630DD21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07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A0188F-FCFE-DB5D-AB88-F5E733BE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64D403-1A8D-100D-290D-8A2C71AAD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DF9762-5D75-F55F-4D61-CC05DF1C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33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221E8-917B-1D71-EFF9-6AD75C9C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8EFB1-799D-2232-3024-58AFA4BFF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01DEE7-97D9-EDB3-3D96-B19B04A01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AD85F4-0670-1FD6-A196-C8947194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1DB066-EEAA-2381-3B30-56B217DA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934324-DD52-8033-EE88-D9E1623CE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12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A1C23-BE73-FBA2-C1A8-19A35FE65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D8FF21-A059-0685-9356-426A0F39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205380-6E4A-B8BF-94BE-EB338F1EB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AC1E94-DB02-4F60-E898-89B332F0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5AE37D-2573-937E-5F89-9305F811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768D61-A667-A15E-DFA8-28DFF1F3B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29AB80-22F6-8B0F-4AE8-A8A83D40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BBE77E-6C98-2C38-178C-B0788988C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F60F6B-2314-3D9B-604E-013392C59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49C8-610A-4DE5-9183-140E386346DD}" type="datetimeFigureOut">
              <a:rPr lang="fr-FR" smtClean="0"/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B6B66-5E7A-D511-8B8F-DD038E2BE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EACBA2-A4B8-5D4F-5CA7-55FABC4B9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B6482-653E-4603-80BA-00411CB07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0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stuaire.info/fr/le-parcours-perenne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FD205C8-397C-9D89-0B4C-C3DDC5AC94A0}"/>
              </a:ext>
            </a:extLst>
          </p:cNvPr>
          <p:cNvSpPr txBox="1"/>
          <p:nvPr/>
        </p:nvSpPr>
        <p:spPr>
          <a:xfrm>
            <a:off x="4665126" y="2112703"/>
            <a:ext cx="2031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highlight>
                  <a:srgbClr val="00FFFF"/>
                </a:highlight>
              </a:rPr>
              <a:t>FLEUVES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E7C2C31-1656-D54D-5D3C-9F5337295B29}"/>
              </a:ext>
            </a:extLst>
          </p:cNvPr>
          <p:cNvSpPr txBox="1"/>
          <p:nvPr/>
        </p:nvSpPr>
        <p:spPr>
          <a:xfrm>
            <a:off x="287577" y="319344"/>
            <a:ext cx="5393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BIODIVERSITE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Biodiversité variée liée à la variété écologique des milieux de la source à l’estuaire (espèces locales, poissons et oiseaux migrateurs)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Biodiversité menaçante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ACDD4AE-C020-21BC-FB3B-6668829B5C60}"/>
              </a:ext>
            </a:extLst>
          </p:cNvPr>
          <p:cNvSpPr txBox="1"/>
          <p:nvPr/>
        </p:nvSpPr>
        <p:spPr>
          <a:xfrm>
            <a:off x="6987717" y="179248"/>
            <a:ext cx="5122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MENACES CONTRE LES FLEUVES</a:t>
            </a:r>
          </a:p>
          <a:p>
            <a:endParaRPr lang="fr-FR" b="1" u="sng" dirty="0"/>
          </a:p>
          <a:p>
            <a:r>
              <a:rPr lang="fr-FR" b="1" u="sng" dirty="0"/>
              <a:t> MENACES  CONTRE LA BIODIVERSITE DES FLEUVES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Destruction des milieux naturels </a:t>
            </a:r>
            <a:r>
              <a:rPr lang="fr-FR" sz="1400" dirty="0"/>
              <a:t>(extension des villes, agriculture, route, barrages, usines hydroélectriques…)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Surexploitation des ressources </a:t>
            </a:r>
            <a:r>
              <a:rPr lang="fr-FR" sz="1400" dirty="0"/>
              <a:t>(eau, poissons, sables-graviers…)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Changement climatique </a:t>
            </a:r>
            <a:r>
              <a:rPr lang="fr-FR" sz="1400" dirty="0"/>
              <a:t>(</a:t>
            </a:r>
            <a:r>
              <a:rPr lang="fr-FR" sz="1400" dirty="0">
                <a:sym typeface="Wingdings" panose="05000000000000000000" pitchFamily="2" charset="2"/>
              </a:rPr>
              <a:t> débit, T°C eaux…)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Pollutions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sz="1400" dirty="0">
                <a:sym typeface="Wingdings" panose="05000000000000000000" pitchFamily="2" charset="2"/>
              </a:rPr>
              <a:t>(polluants chimiques, domestiques, plastiques, perturbateurs endocriniens…)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Introduction d’espèces exotiques envahissantes</a:t>
            </a:r>
          </a:p>
          <a:p>
            <a:endParaRPr lang="fr-FR" b="1" u="sng" dirty="0"/>
          </a:p>
          <a:p>
            <a:r>
              <a:rPr lang="fr-FR" b="1" u="sng" dirty="0"/>
              <a:t>ACTIONS EN FAVEUR DE LA BIODIVERSITE</a:t>
            </a:r>
            <a:endParaRPr lang="fr-FR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C5C2B77-1E7D-81A0-D44D-F3E37482A9F0}"/>
              </a:ext>
            </a:extLst>
          </p:cNvPr>
          <p:cNvSpPr txBox="1"/>
          <p:nvPr/>
        </p:nvSpPr>
        <p:spPr>
          <a:xfrm>
            <a:off x="4647519" y="2736511"/>
            <a:ext cx="23401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DEFINIR UN FLEUVE</a:t>
            </a:r>
          </a:p>
          <a:p>
            <a:r>
              <a:rPr lang="fr-FR" sz="1400" dirty="0"/>
              <a:t>(schéma, dimensions, vocabulaire des zones, critères de classification d’un grand fleuve)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23E11BA-7B26-005B-8CB2-AD7834EA6805}"/>
              </a:ext>
            </a:extLst>
          </p:cNvPr>
          <p:cNvSpPr txBox="1"/>
          <p:nvPr/>
        </p:nvSpPr>
        <p:spPr>
          <a:xfrm>
            <a:off x="48487" y="1702742"/>
            <a:ext cx="46564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ym typeface="Wingdings" panose="05000000000000000000" pitchFamily="2" charset="2"/>
              </a:rPr>
              <a:t>SOURCE ET RESSOURCES DE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SE NOURRIR </a:t>
            </a:r>
            <a:r>
              <a:rPr lang="fr-FR" sz="1400" dirty="0">
                <a:sym typeface="Wingdings" panose="05000000000000000000" pitchFamily="2" charset="2"/>
              </a:rPr>
              <a:t>(eau potable domestique, irrigations et fertilisation des cultures, abreuvage des animaux, pêche) – empreinte eau –Santé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ECONOMIE : </a:t>
            </a:r>
            <a:r>
              <a:rPr lang="fr-FR" sz="1400" dirty="0">
                <a:sym typeface="Wingdings" panose="05000000000000000000" pitchFamily="2" charset="2"/>
              </a:rPr>
              <a:t>pêche et transports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EXTRAIRE DES RESSOURCES </a:t>
            </a:r>
            <a:r>
              <a:rPr lang="fr-FR" sz="1400" dirty="0">
                <a:sym typeface="Wingdings" panose="05000000000000000000" pitchFamily="2" charset="2"/>
              </a:rPr>
              <a:t>(Sables, graviers….)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JETER -POLLUER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ENERGIE </a:t>
            </a:r>
            <a:r>
              <a:rPr lang="fr-FR" sz="1400" dirty="0">
                <a:sym typeface="Wingdings" panose="05000000000000000000" pitchFamily="2" charset="2"/>
              </a:rPr>
              <a:t>(Centrales hydroélectriques et nucléaires)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b="1" dirty="0">
              <a:sym typeface="Wingdings" panose="05000000000000000000" pitchFamily="2" charset="2"/>
            </a:endParaRPr>
          </a:p>
          <a:p>
            <a:r>
              <a:rPr lang="fr-FR" b="1" u="sng" dirty="0">
                <a:sym typeface="Wingdings" panose="05000000000000000000" pitchFamily="2" charset="2"/>
              </a:rPr>
              <a:t>OCCUPER LA TERRE aujourd’hui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HABITER </a:t>
            </a:r>
            <a:r>
              <a:rPr lang="fr-FR" sz="1400" dirty="0">
                <a:sym typeface="Wingdings" panose="05000000000000000000" pitchFamily="2" charset="2"/>
              </a:rPr>
              <a:t>(constructions urbaines, accès à l’eau pour un cadre de vie, …santé, construction d’usines, construction de cultures) fleuves </a:t>
            </a:r>
            <a:r>
              <a:rPr lang="fr-FR" sz="1400" dirty="0" err="1">
                <a:sym typeface="Wingdings" panose="05000000000000000000" pitchFamily="2" charset="2"/>
              </a:rPr>
              <a:t>anthropisés≠fleuves</a:t>
            </a:r>
            <a:r>
              <a:rPr lang="fr-FR" sz="1400" dirty="0">
                <a:sym typeface="Wingdings" panose="05000000000000000000" pitchFamily="2" charset="2"/>
              </a:rPr>
              <a:t> peu anthropisés.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ym typeface="Wingdings" panose="05000000000000000000" pitchFamily="2" charset="2"/>
              </a:rPr>
              <a:t>SE DEPLACER : TRANSPORTS </a:t>
            </a:r>
            <a:r>
              <a:rPr lang="fr-FR" sz="1400" dirty="0">
                <a:sym typeface="Wingdings" panose="05000000000000000000" pitchFamily="2" charset="2"/>
              </a:rPr>
              <a:t>(transport d’objets par bateaux de commerce, transport personnes pour le tourisme)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ym typeface="Wingdings" panose="05000000000000000000" pitchFamily="2" charset="2"/>
            </a:endParaRPr>
          </a:p>
          <a:p>
            <a:r>
              <a:rPr lang="fr-FR" b="1" u="sng" dirty="0"/>
              <a:t>ARTS</a:t>
            </a:r>
          </a:p>
          <a:p>
            <a:r>
              <a:rPr lang="fr-FR" sz="1400" dirty="0"/>
              <a:t>Artistes inspirés par les paysages de fleuves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84C1475-2EFB-B6AF-C0A1-93AD073F3824}"/>
              </a:ext>
            </a:extLst>
          </p:cNvPr>
          <p:cNvSpPr txBox="1"/>
          <p:nvPr/>
        </p:nvSpPr>
        <p:spPr>
          <a:xfrm>
            <a:off x="7069765" y="3964900"/>
            <a:ext cx="512223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FLEUVES ET HISTOIRE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Recherche de la source</a:t>
            </a:r>
            <a:r>
              <a:rPr lang="fr-FR" sz="1400" dirty="0"/>
              <a:t> (Source du Nil…)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Fleuve et civilisation ancienne </a:t>
            </a:r>
            <a:r>
              <a:rPr lang="fr-FR" sz="1400" dirty="0"/>
              <a:t>(Climat, Nil et civilisation égyptienne)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Fleuve et civilisation récente </a:t>
            </a:r>
            <a:r>
              <a:rPr lang="fr-FR" sz="1400" dirty="0"/>
              <a:t>(Mississipi, St-Laurent et pénétration dans le continent lors de </a:t>
            </a:r>
            <a:r>
              <a:rPr lang="fr-FR" sz="1400" dirty="0" err="1"/>
              <a:t>lz</a:t>
            </a:r>
            <a:r>
              <a:rPr lang="fr-FR" sz="1400" dirty="0"/>
              <a:t> colonisation)</a:t>
            </a:r>
            <a:endParaRPr lang="fr-FR" b="1" dirty="0"/>
          </a:p>
          <a:p>
            <a:r>
              <a:rPr lang="fr-FR" b="1" u="sng" dirty="0"/>
              <a:t>FLEUVE ET GEOPOLITIQUE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Fleuves frontaliers, contrôle de l’eau…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Détournement d’eau (Projets NAWAPA</a:t>
            </a:r>
          </a:p>
          <a:p>
            <a:endParaRPr lang="fr-FR" dirty="0"/>
          </a:p>
          <a:p>
            <a:r>
              <a:rPr lang="fr-FR" b="1" u="sng" dirty="0"/>
              <a:t>LES DROITS DU FLEUVE</a:t>
            </a:r>
          </a:p>
        </p:txBody>
      </p:sp>
    </p:spTree>
    <p:extLst>
      <p:ext uri="{BB962C8B-B14F-4D97-AF65-F5344CB8AC3E}">
        <p14:creationId xmlns:p14="http://schemas.microsoft.com/office/powerpoint/2010/main" val="419439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1BDEEC9-7052-A5A7-0611-F8BBDD5D0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30" y="1840623"/>
            <a:ext cx="4518393" cy="29896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897FF3B-5D53-2D4B-AA93-A6B9EEA73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059" y="944966"/>
            <a:ext cx="4504911" cy="392166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14A6DDB-7FDB-F8BC-D968-22FEB77937BA}"/>
              </a:ext>
            </a:extLst>
          </p:cNvPr>
          <p:cNvSpPr txBox="1"/>
          <p:nvPr/>
        </p:nvSpPr>
        <p:spPr>
          <a:xfrm>
            <a:off x="6094228" y="4910769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https://www.ouest-france.fr/culture/le-voyage-nantes-prend-de-la-hauteur-6431251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B1BB6A5-D205-37B0-FCB5-857587657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72" y="4617300"/>
            <a:ext cx="12192000" cy="250311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484F4CB-1C9C-15E2-F468-BA833A7FCFE0}"/>
              </a:ext>
            </a:extLst>
          </p:cNvPr>
          <p:cNvSpPr txBox="1"/>
          <p:nvPr/>
        </p:nvSpPr>
        <p:spPr>
          <a:xfrm>
            <a:off x="575735" y="486406"/>
            <a:ext cx="6541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u="sng" dirty="0">
                <a:highlight>
                  <a:srgbClr val="00FFFF"/>
                </a:highlight>
              </a:rPr>
              <a:t>Le « Parcours estuaire » </a:t>
            </a:r>
            <a:r>
              <a:rPr lang="fr-FR" sz="2000" dirty="0"/>
              <a:t>: 33 œuvres artistiques installée le long de l’estuaire de la Loire, de Nantes à St-Nazaire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CA48818-8498-8A04-4988-E6F4701BF129}"/>
              </a:ext>
            </a:extLst>
          </p:cNvPr>
          <p:cNvSpPr txBox="1"/>
          <p:nvPr/>
        </p:nvSpPr>
        <p:spPr>
          <a:xfrm>
            <a:off x="575735" y="134972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5"/>
              </a:rPr>
              <a:t>https://www.estuaire.info/fr/le-parcours-perenne/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34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D6D7064-E15F-F904-D771-CC7B97D90D5E}"/>
              </a:ext>
            </a:extLst>
          </p:cNvPr>
          <p:cNvSpPr txBox="1"/>
          <p:nvPr/>
        </p:nvSpPr>
        <p:spPr>
          <a:xfrm>
            <a:off x="5715000" y="182880"/>
            <a:ext cx="105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/>
              <a:t>idées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A11072A-B773-3A12-5969-BC8314A33B0C}"/>
              </a:ext>
            </a:extLst>
          </p:cNvPr>
          <p:cNvSpPr txBox="1"/>
          <p:nvPr/>
        </p:nvSpPr>
        <p:spPr>
          <a:xfrm>
            <a:off x="466344" y="1049542"/>
            <a:ext cx="5404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Recherche de la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Naissance d’une civilisation Egypte Antique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Barrage d’Assouan (Pbtique de l’eau)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Culture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5A6571-A870-9E31-8319-C345C5A31E62}"/>
              </a:ext>
            </a:extLst>
          </p:cNvPr>
          <p:cNvSpPr txBox="1"/>
          <p:nvPr/>
        </p:nvSpPr>
        <p:spPr>
          <a:xfrm>
            <a:off x="5967984" y="1087457"/>
            <a:ext cx="54041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Mékong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Riziculture (gestion de l’eau implique le contrôle de son écoulement)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Unification Sud et Nord (apport eau du S vers le 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Production d’énergie.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55B24CF-4044-2DB1-31C0-01FA7882E4A3}"/>
              </a:ext>
            </a:extLst>
          </p:cNvPr>
          <p:cNvSpPr txBox="1"/>
          <p:nvPr/>
        </p:nvSpPr>
        <p:spPr>
          <a:xfrm>
            <a:off x="331470" y="3350473"/>
            <a:ext cx="643509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u="sng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Rhin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navigation soit 150 </a:t>
            </a:r>
            <a:r>
              <a:rPr lang="fr-FR" sz="1800" dirty="0" err="1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M°t</a:t>
            </a:r>
            <a:r>
              <a:rPr lang="fr-FR" sz="1800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au passage de la frontière germano-hollandaise,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activités industrielles de sa vallée,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cortège de grandes villes qui le jalonne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47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coexistence sur ses rives de traits méditerranéens à commencer par la vigne et de traits qui sont propres à l’Europe du Nord dans le domaine de l’urbanisme ou de l’organisation sociale.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302A21-3B8B-671E-08DB-CF044D64891C}"/>
              </a:ext>
            </a:extLst>
          </p:cNvPr>
          <p:cNvSpPr txBox="1"/>
          <p:nvPr/>
        </p:nvSpPr>
        <p:spPr>
          <a:xfrm>
            <a:off x="7257288" y="3429000"/>
            <a:ext cx="36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Rhône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3C8800B-BEE0-D07B-58D7-9351A10CBB6D}"/>
              </a:ext>
            </a:extLst>
          </p:cNvPr>
          <p:cNvSpPr txBox="1"/>
          <p:nvPr/>
        </p:nvSpPr>
        <p:spPr>
          <a:xfrm>
            <a:off x="7257288" y="4135303"/>
            <a:ext cx="36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Maroni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7653BDF-3FE4-113F-B2D6-742A568E692F}"/>
              </a:ext>
            </a:extLst>
          </p:cNvPr>
          <p:cNvSpPr txBox="1"/>
          <p:nvPr/>
        </p:nvSpPr>
        <p:spPr>
          <a:xfrm>
            <a:off x="7257288" y="4921102"/>
            <a:ext cx="36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Mississipi, ou St-Laurent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A53053-5007-BF8B-CB1A-B6779A80DA34}"/>
              </a:ext>
            </a:extLst>
          </p:cNvPr>
          <p:cNvSpPr txBox="1"/>
          <p:nvPr/>
        </p:nvSpPr>
        <p:spPr>
          <a:xfrm>
            <a:off x="7257288" y="5770543"/>
            <a:ext cx="36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Rio Grande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E868363-2D87-1A29-8059-77C68A268D38}"/>
              </a:ext>
            </a:extLst>
          </p:cNvPr>
          <p:cNvSpPr txBox="1"/>
          <p:nvPr/>
        </p:nvSpPr>
        <p:spPr>
          <a:xfrm>
            <a:off x="7097871" y="2819614"/>
            <a:ext cx="369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Yangtsé</a:t>
            </a:r>
          </a:p>
        </p:txBody>
      </p:sp>
    </p:spTree>
    <p:extLst>
      <p:ext uri="{BB962C8B-B14F-4D97-AF65-F5344CB8AC3E}">
        <p14:creationId xmlns:p14="http://schemas.microsoft.com/office/powerpoint/2010/main" val="327200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8620E8C-6199-5287-06C1-797643AB0A43}"/>
              </a:ext>
            </a:extLst>
          </p:cNvPr>
          <p:cNvSpPr txBox="1"/>
          <p:nvPr/>
        </p:nvSpPr>
        <p:spPr>
          <a:xfrm>
            <a:off x="387202" y="148856"/>
            <a:ext cx="5316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Projet 2</a:t>
            </a:r>
            <a:r>
              <a:rPr lang="fr-FR" baseline="30000" dirty="0"/>
              <a:t>nde</a:t>
            </a:r>
            <a:endParaRPr lang="fr-FR" dirty="0"/>
          </a:p>
          <a:p>
            <a:endParaRPr lang="fr-FR" dirty="0"/>
          </a:p>
          <a:p>
            <a:r>
              <a:rPr lang="fr-FR" dirty="0"/>
              <a:t>« Adopte ton fleuve »</a:t>
            </a:r>
          </a:p>
          <a:p>
            <a:endParaRPr lang="fr-FR" dirty="0"/>
          </a:p>
          <a:p>
            <a:r>
              <a:rPr lang="fr-FR" dirty="0"/>
              <a:t>Caractéristiques physiques (carte + dimensions + vocabulaire à définir) site </a:t>
            </a:r>
            <a:r>
              <a:rPr lang="fr-FR" dirty="0" err="1"/>
              <a:t>Géoconfluences</a:t>
            </a:r>
            <a:endParaRPr lang="fr-FR" dirty="0"/>
          </a:p>
          <a:p>
            <a:r>
              <a:rPr lang="fr-FR" dirty="0"/>
              <a:t>HABITER : comment est-il habité ?combien  d’habitants. Penser le risque (crue)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96746DB-5F33-151C-8D75-813C2B0AE452}"/>
              </a:ext>
            </a:extLst>
          </p:cNvPr>
          <p:cNvSpPr txBox="1"/>
          <p:nvPr/>
        </p:nvSpPr>
        <p:spPr>
          <a:xfrm>
            <a:off x="3048886" y="2274838"/>
            <a:ext cx="60977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Projet 2</a:t>
            </a:r>
            <a:r>
              <a:rPr lang="fr-FR" baseline="30000" dirty="0"/>
              <a:t>nde</a:t>
            </a:r>
            <a:endParaRPr lang="fr-FR" dirty="0"/>
          </a:p>
          <a:p>
            <a:endParaRPr lang="fr-FR" dirty="0"/>
          </a:p>
          <a:p>
            <a:r>
              <a:rPr lang="fr-FR" dirty="0"/>
              <a:t>« Adopte ton fleuve »</a:t>
            </a:r>
          </a:p>
          <a:p>
            <a:endParaRPr lang="fr-FR" dirty="0"/>
          </a:p>
          <a:p>
            <a:r>
              <a:rPr lang="fr-FR" dirty="0"/>
              <a:t>Caractéristiques physiques (carte + dimensions + vocabulaire à définir) site </a:t>
            </a:r>
            <a:r>
              <a:rPr lang="fr-FR" dirty="0" err="1"/>
              <a:t>Géoconfluences</a:t>
            </a:r>
            <a:endParaRPr lang="fr-FR" dirty="0"/>
          </a:p>
          <a:p>
            <a:r>
              <a:rPr lang="fr-FR" dirty="0"/>
              <a:t>HABITER : comment est-il habité ?combien  d’habitants. Penser le risque (crue)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3D5DE99-8E51-EB33-283E-14D22E550DCA}"/>
              </a:ext>
            </a:extLst>
          </p:cNvPr>
          <p:cNvSpPr txBox="1"/>
          <p:nvPr/>
        </p:nvSpPr>
        <p:spPr>
          <a:xfrm>
            <a:off x="7485321" y="467833"/>
            <a:ext cx="3508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Projet 2</a:t>
            </a:r>
            <a:r>
              <a:rPr lang="fr-FR" baseline="30000" dirty="0"/>
              <a:t>nde</a:t>
            </a:r>
            <a:endParaRPr lang="fr-FR" dirty="0"/>
          </a:p>
          <a:p>
            <a:endParaRPr lang="fr-FR" dirty="0"/>
          </a:p>
          <a:p>
            <a:r>
              <a:rPr lang="fr-FR" dirty="0"/>
              <a:t>« Adopte ton fleuve »</a:t>
            </a:r>
          </a:p>
          <a:p>
            <a:endParaRPr lang="fr-FR" dirty="0"/>
          </a:p>
          <a:p>
            <a:r>
              <a:rPr lang="fr-FR" dirty="0"/>
              <a:t>Caractéristiques physiques (carte + dimensions + vocabulaire à définir) site </a:t>
            </a:r>
            <a:r>
              <a:rPr lang="fr-FR" dirty="0" err="1"/>
              <a:t>Géoconfluences</a:t>
            </a:r>
            <a:endParaRPr lang="fr-FR" dirty="0"/>
          </a:p>
          <a:p>
            <a:r>
              <a:rPr lang="fr-FR" dirty="0"/>
              <a:t>HABITER : comment est-il habité ?combien  d’habitants. Penser le risque (crue)</a:t>
            </a:r>
          </a:p>
        </p:txBody>
      </p:sp>
    </p:spTree>
    <p:extLst>
      <p:ext uri="{BB962C8B-B14F-4D97-AF65-F5344CB8AC3E}">
        <p14:creationId xmlns:p14="http://schemas.microsoft.com/office/powerpoint/2010/main" val="1440553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560</Words>
  <Application>Microsoft Office PowerPoint</Application>
  <PresentationFormat>Grand écran</PresentationFormat>
  <Paragraphs>80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SOMMIER</dc:creator>
  <cp:lastModifiedBy>DELPHINE SOMMIER</cp:lastModifiedBy>
  <cp:revision>94</cp:revision>
  <dcterms:created xsi:type="dcterms:W3CDTF">2022-06-07T08:21:46Z</dcterms:created>
  <dcterms:modified xsi:type="dcterms:W3CDTF">2022-06-30T09:10:57Z</dcterms:modified>
</cp:coreProperties>
</file>