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embeddedFontLst>
    <p:embeddedFont>
      <p:font typeface="Oswald" panose="020B0604020202020204" charset="-18"/>
      <p:regular r:id="rId11"/>
      <p:bold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68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19593ef02ad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19593ef02ad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19593ef02ad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19593ef02ad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9593ef02ad_2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9593ef02ad_2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19593ef02ad_2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19593ef02ad_2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9593ef02ad_2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19593ef02ad_2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9593ef02ad_3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19593ef02ad_3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9593ef02ad_3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9593ef02ad_3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-196025" y="411000"/>
            <a:ext cx="6252600" cy="99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latin typeface="Oswald"/>
                <a:ea typeface="Oswald"/>
                <a:cs typeface="Oswald"/>
                <a:sym typeface="Oswald"/>
              </a:rPr>
              <a:t>Lycée Matyáš Lerch</a:t>
            </a:r>
            <a:endParaRPr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/>
        </p:nvSpPr>
        <p:spPr>
          <a:xfrm>
            <a:off x="1183800" y="110325"/>
            <a:ext cx="67764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3700" b="1">
                <a:latin typeface="Oswald"/>
                <a:ea typeface="Oswald"/>
                <a:cs typeface="Oswald"/>
                <a:sym typeface="Oswald"/>
              </a:rPr>
              <a:t>Au centre de Brno</a:t>
            </a:r>
            <a:endParaRPr sz="3700" b="1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0" name="Google Shape;60;p14"/>
          <p:cNvSpPr txBox="1"/>
          <p:nvPr/>
        </p:nvSpPr>
        <p:spPr>
          <a:xfrm>
            <a:off x="-340425" y="4454200"/>
            <a:ext cx="5030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172425" y="1580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820" b="1">
                <a:latin typeface="Oswald"/>
                <a:ea typeface="Oswald"/>
                <a:cs typeface="Oswald"/>
                <a:sym typeface="Oswald"/>
              </a:rPr>
              <a:t>GML - </a:t>
            </a:r>
            <a:r>
              <a:rPr lang="cs" sz="2220" b="1">
                <a:latin typeface="Oswald"/>
                <a:ea typeface="Oswald"/>
                <a:cs typeface="Oswald"/>
                <a:sym typeface="Oswald"/>
              </a:rPr>
              <a:t>la section française pour 6 ans</a:t>
            </a:r>
            <a:endParaRPr sz="2220" b="1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-109575" y="927975"/>
            <a:ext cx="7497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/>
          </a:bodyPr>
          <a:lstStyle/>
          <a:p>
            <a:pPr marL="457200" lvl="0" indent="-34194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Oswald"/>
              <a:buChar char="-"/>
            </a:pPr>
            <a:r>
              <a:rPr lang="cs" sz="21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les deux premières années - 10 heures de la langue française par semaine</a:t>
            </a:r>
            <a:endParaRPr sz="2100" b="1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4194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Oswald"/>
              <a:buChar char="-"/>
            </a:pPr>
            <a:r>
              <a:rPr lang="cs" sz="21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en 3e, 4e et 5e - maths, physique, chimie, géo, histoire et                        la littérature enseignés en français (parfois même avec des profs fr)</a:t>
            </a:r>
            <a:endParaRPr sz="2100" b="1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100" b="1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1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                                                      </a:t>
            </a:r>
            <a:endParaRPr sz="2100" b="1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100" b="1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1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		</a:t>
            </a:r>
            <a:r>
              <a:rPr lang="cs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	       </a:t>
            </a:r>
            <a:endParaRPr b="1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cs" sz="15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                                      PARTICULARITÉ: SUICIDAIRES</a:t>
            </a:r>
            <a:endParaRPr sz="1500" b="1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b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LE BUFFET</a:t>
            </a:r>
            <a:r>
              <a:rPr lang="cs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 (bufík)</a:t>
            </a:r>
            <a:endParaRPr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150475" y="961775"/>
            <a:ext cx="8681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cs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Le buffet est l’endroit où les élèves viennent pour fuir la vie scolaire et pour des bon repas (tousts, 3bits, thé ou café)</a:t>
            </a:r>
            <a:endParaRPr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311700" y="3489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b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SPORTS A GML</a:t>
            </a:r>
            <a:endParaRPr b="1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311700" y="863550"/>
            <a:ext cx="8447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2100" b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Le lycée soutient tous les sportifs et il y a aussi la salle de danse et de gym.</a:t>
            </a:r>
            <a:endParaRPr sz="2100" b="1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100" b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 Pour aller dans la salle de gym on doit passer par un couloir qui relie le gym et le bâtiment du lycée </a:t>
            </a:r>
            <a:endParaRPr sz="2100" b="1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100" b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Les matchs de basketball ont lieu ici</a:t>
            </a:r>
            <a:endParaRPr sz="2100" b="1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cs" sz="2100" b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et aussi le lycée organise des matchs de volleyball pour des élèves</a:t>
            </a:r>
            <a:endParaRPr sz="2100" b="1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 </a:t>
            </a:r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 </a:t>
            </a:r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97" name="Google Shape;9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2300" y="627754"/>
            <a:ext cx="7899400" cy="388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165</Words>
  <Application>Microsoft Office PowerPoint</Application>
  <PresentationFormat>Předvádění na obrazovce (16:9)</PresentationFormat>
  <Paragraphs>20</Paragraphs>
  <Slides>8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1" baseType="lpstr">
      <vt:lpstr>Arial</vt:lpstr>
      <vt:lpstr>Oswald</vt:lpstr>
      <vt:lpstr>Simple Light</vt:lpstr>
      <vt:lpstr> Lycée Matyáš Lerch</vt:lpstr>
      <vt:lpstr>Prezentace aplikace PowerPoint</vt:lpstr>
      <vt:lpstr>GML - la section française pour 6 ans</vt:lpstr>
      <vt:lpstr>LE BUFFET (bufík)</vt:lpstr>
      <vt:lpstr>SPORTS A GML</vt:lpstr>
      <vt:lpstr> </vt:lpstr>
      <vt:lpstr> 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Lycée Matyáš Lerch</dc:title>
  <dc:creator>Ferlay Franck</dc:creator>
  <cp:lastModifiedBy>Ferlay Franck</cp:lastModifiedBy>
  <cp:revision>1</cp:revision>
  <dcterms:modified xsi:type="dcterms:W3CDTF">2022-12-21T07:37:58Z</dcterms:modified>
</cp:coreProperties>
</file>