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EDED7-C96A-45E8-8632-4608B0FF5ABB}" type="datetimeFigureOut">
              <a:rPr lang="fr-FR" smtClean="0"/>
              <a:pPr/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8F8C1-7962-4130-AB0E-C9AC3FDCC3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32856"/>
            <a:ext cx="8458200" cy="1470025"/>
          </a:xfrm>
        </p:spPr>
        <p:txBody>
          <a:bodyPr>
            <a:normAutofit fontScale="90000"/>
          </a:bodyPr>
          <a:lstStyle/>
          <a:p>
            <a:pPr algn="l"/>
            <a:br>
              <a:rPr lang="fr-FR" sz="1800" dirty="0"/>
            </a:br>
            <a:br>
              <a:rPr lang="fr-FR" sz="1800" dirty="0"/>
            </a:br>
            <a:br>
              <a:rPr lang="fr-FR" sz="1800" dirty="0"/>
            </a:br>
            <a:br>
              <a:rPr lang="fr-FR" sz="1800" dirty="0"/>
            </a:br>
            <a:r>
              <a:rPr lang="fr-FR" sz="1800" b="1" dirty="0">
                <a:solidFill>
                  <a:srgbClr val="00B050"/>
                </a:solidFill>
              </a:rPr>
              <a:t>Le collège recherche des </a:t>
            </a:r>
            <a:r>
              <a:rPr lang="fr-FR" sz="1800" b="1" u="sng" dirty="0">
                <a:solidFill>
                  <a:srgbClr val="00B050"/>
                </a:solidFill>
              </a:rPr>
              <a:t>élèves filles et garçons </a:t>
            </a:r>
            <a:br>
              <a:rPr lang="fr-FR" sz="1800" b="1" u="sng" dirty="0">
                <a:solidFill>
                  <a:srgbClr val="00B050"/>
                </a:solidFill>
              </a:rPr>
            </a:br>
            <a:r>
              <a:rPr lang="fr-FR" sz="1800" b="1" u="sng" dirty="0">
                <a:solidFill>
                  <a:srgbClr val="00B050"/>
                </a:solidFill>
              </a:rPr>
              <a:t>volontaires</a:t>
            </a:r>
            <a:r>
              <a:rPr lang="fr-FR" sz="1800" b="1" dirty="0">
                <a:solidFill>
                  <a:srgbClr val="00B050"/>
                </a:solidFill>
              </a:rPr>
              <a:t> pour devenir ambassadeur.es contre</a:t>
            </a:r>
            <a:br>
              <a:rPr lang="fr-FR" sz="1800" b="1" dirty="0">
                <a:solidFill>
                  <a:srgbClr val="00B050"/>
                </a:solidFill>
              </a:rPr>
            </a:br>
            <a:r>
              <a:rPr lang="fr-FR" sz="1800" b="1" dirty="0">
                <a:solidFill>
                  <a:srgbClr val="00B050"/>
                </a:solidFill>
              </a:rPr>
              <a:t>le harcèlement</a:t>
            </a:r>
            <a:r>
              <a:rPr lang="fr-FR" sz="1800" dirty="0">
                <a:solidFill>
                  <a:srgbClr val="00B050"/>
                </a:solidFill>
              </a:rPr>
              <a:t> .</a:t>
            </a:r>
            <a:br>
              <a:rPr lang="fr-FR" sz="1800" dirty="0">
                <a:solidFill>
                  <a:srgbClr val="00B050"/>
                </a:solidFill>
              </a:rPr>
            </a:br>
            <a:br>
              <a:rPr lang="fr-FR" sz="1800" dirty="0"/>
            </a:br>
            <a:r>
              <a:rPr lang="fr-FR" sz="1800" b="1" dirty="0" err="1"/>
              <a:t>Un.e</a:t>
            </a:r>
            <a:r>
              <a:rPr lang="fr-FR" sz="1800" b="1" dirty="0"/>
              <a:t> </a:t>
            </a:r>
            <a:r>
              <a:rPr lang="fr-FR" sz="1800" b="1" dirty="0" err="1"/>
              <a:t>ambassadeur.e</a:t>
            </a:r>
            <a:r>
              <a:rPr lang="fr-FR" sz="1800" b="1" dirty="0"/>
              <a:t> c’est :</a:t>
            </a:r>
            <a:br>
              <a:rPr lang="fr-FR" sz="1800" b="1" dirty="0"/>
            </a:br>
            <a:r>
              <a:rPr lang="fr-FR" sz="1800" b="1" dirty="0"/>
              <a:t>-</a:t>
            </a:r>
            <a:r>
              <a:rPr lang="fr-FR" sz="1800" dirty="0"/>
              <a:t>Être un élève responsable et savoir définir des </a:t>
            </a:r>
            <a:br>
              <a:rPr lang="fr-FR" sz="1800" dirty="0"/>
            </a:br>
            <a:r>
              <a:rPr lang="fr-FR" sz="1800" dirty="0"/>
              <a:t>situations de harcèlement et cyberharcèlement</a:t>
            </a:r>
            <a:br>
              <a:rPr lang="fr-FR" sz="1800" dirty="0"/>
            </a:br>
            <a:r>
              <a:rPr lang="fr-FR" sz="1800" dirty="0"/>
              <a:t>-Être à l’écoute de ses camarades</a:t>
            </a:r>
            <a:br>
              <a:rPr lang="fr-FR" sz="1800" dirty="0"/>
            </a:br>
            <a:r>
              <a:rPr lang="fr-FR" sz="1800" dirty="0"/>
              <a:t>-Soutenir et convaincre l’élève victime d’en parler </a:t>
            </a:r>
            <a:br>
              <a:rPr lang="fr-FR" sz="1800" dirty="0"/>
            </a:br>
            <a:r>
              <a:rPr lang="fr-FR" sz="1800" dirty="0"/>
              <a:t>aux adultes</a:t>
            </a:r>
            <a:br>
              <a:rPr lang="fr-FR" sz="1800" dirty="0"/>
            </a:br>
            <a:r>
              <a:rPr lang="fr-FR" sz="1800" dirty="0"/>
              <a:t>-Être capable de collaborer avec les autres élu.es du </a:t>
            </a:r>
            <a:br>
              <a:rPr lang="fr-FR" sz="1800" dirty="0"/>
            </a:br>
            <a:r>
              <a:rPr lang="fr-FR" sz="1800" dirty="0"/>
              <a:t>collège</a:t>
            </a:r>
            <a:br>
              <a:rPr lang="fr-FR" sz="1800" dirty="0"/>
            </a:br>
            <a:r>
              <a:rPr lang="fr-FR" sz="1800" dirty="0"/>
              <a:t>- Mettre en œuvre des actions de sensibilisation et </a:t>
            </a:r>
            <a:br>
              <a:rPr lang="fr-FR" sz="1800" dirty="0"/>
            </a:br>
            <a:r>
              <a:rPr lang="fr-FR" sz="1800" dirty="0"/>
              <a:t>former d’autres camarades </a:t>
            </a:r>
            <a:br>
              <a:rPr lang="fr-FR" sz="1800" dirty="0"/>
            </a:br>
            <a:r>
              <a:rPr lang="fr-FR" sz="1800" b="1" dirty="0" err="1"/>
              <a:t>Un.e</a:t>
            </a:r>
            <a:r>
              <a:rPr lang="fr-FR" sz="1800" b="1" dirty="0"/>
              <a:t> </a:t>
            </a:r>
            <a:r>
              <a:rPr lang="fr-FR" sz="1800" b="1" dirty="0" err="1"/>
              <a:t>ambassadeur.e</a:t>
            </a:r>
            <a:r>
              <a:rPr lang="fr-FR" sz="1800" b="1" dirty="0"/>
              <a:t> ce n’est pas : </a:t>
            </a:r>
            <a:br>
              <a:rPr lang="fr-FR" sz="1800" b="1" dirty="0"/>
            </a:br>
            <a:r>
              <a:rPr lang="fr-FR" sz="1800" b="1" dirty="0"/>
              <a:t>-</a:t>
            </a:r>
            <a:r>
              <a:rPr lang="fr-FR" sz="1800" dirty="0"/>
              <a:t>Celle/Celui qui va régler </a:t>
            </a:r>
            <a:r>
              <a:rPr lang="fr-FR" sz="1800" dirty="0" err="1"/>
              <a:t>seul.e</a:t>
            </a:r>
            <a:r>
              <a:rPr lang="fr-FR" sz="1800" dirty="0"/>
              <a:t> les situations de </a:t>
            </a:r>
            <a:br>
              <a:rPr lang="fr-FR" sz="1800" dirty="0"/>
            </a:br>
            <a:r>
              <a:rPr lang="fr-FR" sz="1800" dirty="0"/>
              <a:t>harcèlement dans son collège</a:t>
            </a:r>
            <a:br>
              <a:rPr lang="fr-FR" sz="1800" dirty="0"/>
            </a:br>
            <a:r>
              <a:rPr lang="fr-FR" sz="1800" dirty="0"/>
              <a:t>-Un justicier/une justicière</a:t>
            </a:r>
            <a:br>
              <a:rPr lang="fr-FR" sz="1800" dirty="0"/>
            </a:br>
            <a:r>
              <a:rPr lang="fr-FR" sz="1800" dirty="0"/>
              <a:t>-Un médiateur/une médiatrice</a:t>
            </a:r>
            <a:br>
              <a:rPr lang="fr-FR" sz="1800" dirty="0"/>
            </a:br>
            <a:r>
              <a:rPr lang="fr-FR" sz="1800" dirty="0"/>
              <a:t>-Un témoin passif</a:t>
            </a:r>
            <a:br>
              <a:rPr lang="fr-FR" sz="1800" dirty="0"/>
            </a:br>
            <a:r>
              <a:rPr lang="fr-FR" sz="1800" dirty="0"/>
              <a:t>-Le </a:t>
            </a:r>
            <a:r>
              <a:rPr lang="fr-FR" sz="1800"/>
              <a:t>chef/la cheffe </a:t>
            </a:r>
            <a:r>
              <a:rPr lang="fr-FR" sz="1800" dirty="0"/>
              <a:t>de ses camarades</a:t>
            </a:r>
            <a:br>
              <a:rPr lang="fr-FR" sz="1800" dirty="0"/>
            </a:br>
            <a:r>
              <a:rPr lang="fr-FR" sz="1800" dirty="0"/>
              <a:t>- Quelqu’un qui décrète qu’un élève est harcelé si</a:t>
            </a:r>
            <a:br>
              <a:rPr lang="fr-FR" sz="1800" dirty="0"/>
            </a:br>
            <a:r>
              <a:rPr lang="fr-FR" sz="1800" dirty="0"/>
              <a:t> l’élève en question ne le ressent pas ainsi.</a:t>
            </a:r>
            <a:br>
              <a:rPr lang="fr-FR" sz="1800" dirty="0"/>
            </a:br>
            <a:br>
              <a:rPr lang="fr-FR" sz="1800"/>
            </a:br>
            <a:r>
              <a:rPr lang="fr-FR" sz="1800"/>
              <a:t> Cet </a:t>
            </a:r>
            <a:r>
              <a:rPr lang="fr-FR" sz="1800" dirty="0"/>
              <a:t>engagement figurera dans  ton bulletin dans le</a:t>
            </a:r>
            <a:br>
              <a:rPr lang="fr-FR" sz="1800" dirty="0"/>
            </a:br>
            <a:r>
              <a:rPr lang="fr-FR" sz="1800" dirty="0"/>
              <a:t> parcours citoyen.</a:t>
            </a:r>
            <a:br>
              <a:rPr lang="fr-FR" sz="1800" dirty="0"/>
            </a:br>
            <a:endParaRPr lang="fr-FR" sz="1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43438" y="0"/>
            <a:ext cx="6400800" cy="175260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mlapalus\Documents\2021-2022\CESC\PHARE\2018_NAH_affiche_college_A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0"/>
            <a:ext cx="4505946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196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    Le collège recherche des élèves filles et garçons  volontaires pour devenir ambassadeur.es contre le harcèlement .  Un.e ambassadeur.e c’est : -Être un élève responsable et savoir définir des  situations de harcèlement et cyberharcèlement -Être à l’écoute de ses camarades -Soutenir et convaincre l’élève victime d’en parler  aux adultes -Être capable de collaborer avec les autres élu.es du  collège - Mettre en œuvre des actions de sensibilisation et  former d’autres camarades  Un.e ambassadeur.e ce n’est pas :  -Celle/Celui qui va régler seul.e les situations de  harcèlement dans son collège -Un justicier/une justicière -Un médiateur/une médiatrice -Un témoin passif -Le chef/la cheffe de ses camarades - Quelqu’un qui décrète qu’un élève est harcelé si  l’élève en question ne le ressent pas ainsi.   Cet engagement figurera dans  ton bulletin dans le  parcours citoyen. </vt:lpstr>
    </vt:vector>
  </TitlesOfParts>
  <Company>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collège recherche des élèves filles et garçons  volontaires pour devenir ambassadeurs contre le harcèlement</dc:title>
  <dc:creator>mlapalus</dc:creator>
  <cp:lastModifiedBy>mlapalus</cp:lastModifiedBy>
  <cp:revision>11</cp:revision>
  <cp:lastPrinted>2023-10-05T08:11:35Z</cp:lastPrinted>
  <dcterms:created xsi:type="dcterms:W3CDTF">2021-10-22T11:42:20Z</dcterms:created>
  <dcterms:modified xsi:type="dcterms:W3CDTF">2023-10-05T08:20:12Z</dcterms:modified>
</cp:coreProperties>
</file>