
<file path=[Content_Types].xml><?xml version="1.0" encoding="utf-8"?>
<Types xmlns="http://schemas.openxmlformats.org/package/2006/content-types">
  <Default Extension="png" ContentType="image/png"/>
  <Default Extension="svg" ContentType="image/sv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7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7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7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7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9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0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04.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05.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06.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107.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112.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113.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6"/>
  </p:notesMasterIdLst>
  <p:sldIdLst>
    <p:sldId id="542" r:id="rId2"/>
    <p:sldId id="543" r:id="rId3"/>
    <p:sldId id="617" r:id="rId4"/>
    <p:sldId id="619" r:id="rId5"/>
    <p:sldId id="620" r:id="rId6"/>
    <p:sldId id="621" r:id="rId7"/>
    <p:sldId id="657" r:id="rId8"/>
    <p:sldId id="658" r:id="rId9"/>
    <p:sldId id="544" r:id="rId10"/>
    <p:sldId id="547" r:id="rId11"/>
    <p:sldId id="295" r:id="rId12"/>
    <p:sldId id="546" r:id="rId13"/>
    <p:sldId id="549" r:id="rId14"/>
    <p:sldId id="550" r:id="rId15"/>
    <p:sldId id="554" r:id="rId16"/>
    <p:sldId id="555" r:id="rId17"/>
    <p:sldId id="556" r:id="rId18"/>
    <p:sldId id="623" r:id="rId19"/>
    <p:sldId id="577" r:id="rId20"/>
    <p:sldId id="578" r:id="rId21"/>
    <p:sldId id="579" r:id="rId22"/>
    <p:sldId id="580" r:id="rId23"/>
    <p:sldId id="625" r:id="rId24"/>
    <p:sldId id="264" r:id="rId25"/>
    <p:sldId id="624" r:id="rId26"/>
    <p:sldId id="622" r:id="rId27"/>
    <p:sldId id="566" r:id="rId28"/>
    <p:sldId id="560" r:id="rId29"/>
    <p:sldId id="552" r:id="rId30"/>
    <p:sldId id="551" r:id="rId31"/>
    <p:sldId id="558" r:id="rId32"/>
    <p:sldId id="626" r:id="rId33"/>
    <p:sldId id="604" r:id="rId34"/>
    <p:sldId id="581" r:id="rId35"/>
    <p:sldId id="583" r:id="rId36"/>
    <p:sldId id="637" r:id="rId37"/>
    <p:sldId id="606" r:id="rId38"/>
    <p:sldId id="597" r:id="rId39"/>
    <p:sldId id="608" r:id="rId40"/>
    <p:sldId id="609" r:id="rId41"/>
    <p:sldId id="282" r:id="rId42"/>
    <p:sldId id="283" r:id="rId43"/>
    <p:sldId id="633" r:id="rId44"/>
    <p:sldId id="285" r:id="rId45"/>
    <p:sldId id="634" r:id="rId46"/>
    <p:sldId id="635" r:id="rId47"/>
    <p:sldId id="291" r:id="rId48"/>
    <p:sldId id="663" r:id="rId49"/>
    <p:sldId id="292" r:id="rId50"/>
    <p:sldId id="293" r:id="rId51"/>
    <p:sldId id="627" r:id="rId52"/>
    <p:sldId id="630" r:id="rId53"/>
    <p:sldId id="631" r:id="rId54"/>
    <p:sldId id="662" r:id="rId55"/>
    <p:sldId id="323" r:id="rId56"/>
    <p:sldId id="324" r:id="rId57"/>
    <p:sldId id="325" r:id="rId58"/>
    <p:sldId id="326" r:id="rId59"/>
    <p:sldId id="327" r:id="rId60"/>
    <p:sldId id="328" r:id="rId61"/>
    <p:sldId id="629" r:id="rId62"/>
    <p:sldId id="298" r:id="rId63"/>
    <p:sldId id="573" r:id="rId64"/>
    <p:sldId id="257" r:id="rId65"/>
    <p:sldId id="646" r:id="rId66"/>
    <p:sldId id="310" r:id="rId67"/>
    <p:sldId id="311" r:id="rId68"/>
    <p:sldId id="312" r:id="rId69"/>
    <p:sldId id="269" r:id="rId70"/>
    <p:sldId id="640" r:id="rId71"/>
    <p:sldId id="641" r:id="rId72"/>
    <p:sldId id="272" r:id="rId73"/>
    <p:sldId id="642" r:id="rId74"/>
    <p:sldId id="643" r:id="rId75"/>
    <p:sldId id="331" r:id="rId76"/>
    <p:sldId id="333" r:id="rId77"/>
    <p:sldId id="275" r:id="rId78"/>
    <p:sldId id="335" r:id="rId79"/>
    <p:sldId id="314" r:id="rId80"/>
    <p:sldId id="666" r:id="rId81"/>
    <p:sldId id="645" r:id="rId82"/>
    <p:sldId id="256" r:id="rId83"/>
    <p:sldId id="315" r:id="rId84"/>
    <p:sldId id="644" r:id="rId85"/>
    <p:sldId id="648" r:id="rId86"/>
    <p:sldId id="647" r:id="rId87"/>
    <p:sldId id="381" r:id="rId88"/>
    <p:sldId id="357" r:id="rId89"/>
    <p:sldId id="382" r:id="rId90"/>
    <p:sldId id="383" r:id="rId91"/>
    <p:sldId id="360" r:id="rId92"/>
    <p:sldId id="361" r:id="rId93"/>
    <p:sldId id="373" r:id="rId94"/>
    <p:sldId id="649" r:id="rId95"/>
    <p:sldId id="334" r:id="rId96"/>
    <p:sldId id="374" r:id="rId97"/>
    <p:sldId id="375" r:id="rId98"/>
    <p:sldId id="379" r:id="rId99"/>
    <p:sldId id="376" r:id="rId100"/>
    <p:sldId id="377" r:id="rId101"/>
    <p:sldId id="378" r:id="rId102"/>
    <p:sldId id="338" r:id="rId103"/>
    <p:sldId id="564" r:id="rId104"/>
    <p:sldId id="371" r:id="rId105"/>
    <p:sldId id="341" r:id="rId106"/>
    <p:sldId id="343" r:id="rId107"/>
    <p:sldId id="347" r:id="rId108"/>
    <p:sldId id="350" r:id="rId109"/>
    <p:sldId id="352" r:id="rId110"/>
    <p:sldId id="353" r:id="rId111"/>
    <p:sldId id="650" r:id="rId112"/>
    <p:sldId id="656" r:id="rId113"/>
    <p:sldId id="651" r:id="rId114"/>
    <p:sldId id="659" r:id="rId115"/>
    <p:sldId id="660" r:id="rId116"/>
    <p:sldId id="661" r:id="rId117"/>
    <p:sldId id="652" r:id="rId118"/>
    <p:sldId id="653" r:id="rId119"/>
    <p:sldId id="654" r:id="rId120"/>
    <p:sldId id="655" r:id="rId121"/>
    <p:sldId id="262" r:id="rId122"/>
    <p:sldId id="667" r:id="rId123"/>
    <p:sldId id="668" r:id="rId124"/>
    <p:sldId id="638" r:id="rId125"/>
    <p:sldId id="636" r:id="rId126"/>
    <p:sldId id="665" r:id="rId127"/>
    <p:sldId id="664" r:id="rId128"/>
    <p:sldId id="562" r:id="rId129"/>
    <p:sldId id="569" r:id="rId130"/>
    <p:sldId id="567" r:id="rId131"/>
    <p:sldId id="565" r:id="rId132"/>
    <p:sldId id="568" r:id="rId133"/>
    <p:sldId id="539" r:id="rId134"/>
    <p:sldId id="639" r:id="rId135"/>
    <p:sldId id="598" r:id="rId136"/>
    <p:sldId id="600" r:id="rId137"/>
    <p:sldId id="590" r:id="rId138"/>
    <p:sldId id="296" r:id="rId139"/>
    <p:sldId id="535" r:id="rId140"/>
    <p:sldId id="267" r:id="rId141"/>
    <p:sldId id="268" r:id="rId142"/>
    <p:sldId id="270" r:id="rId143"/>
    <p:sldId id="271" r:id="rId144"/>
    <p:sldId id="260" r:id="rId145"/>
    <p:sldId id="297" r:id="rId146"/>
    <p:sldId id="274" r:id="rId147"/>
    <p:sldId id="518" r:id="rId148"/>
    <p:sldId id="299" r:id="rId149"/>
    <p:sldId id="277" r:id="rId150"/>
    <p:sldId id="305" r:id="rId151"/>
    <p:sldId id="304" r:id="rId152"/>
    <p:sldId id="303" r:id="rId153"/>
    <p:sldId id="302" r:id="rId154"/>
    <p:sldId id="300" r:id="rId155"/>
    <p:sldId id="276" r:id="rId156"/>
    <p:sldId id="541" r:id="rId157"/>
    <p:sldId id="263" r:id="rId158"/>
    <p:sldId id="528" r:id="rId159"/>
    <p:sldId id="537" r:id="rId160"/>
    <p:sldId id="308" r:id="rId161"/>
    <p:sldId id="309" r:id="rId162"/>
    <p:sldId id="307" r:id="rId163"/>
    <p:sldId id="306" r:id="rId164"/>
    <p:sldId id="280" r:id="rId165"/>
    <p:sldId id="531" r:id="rId166"/>
    <p:sldId id="532" r:id="rId167"/>
    <p:sldId id="521" r:id="rId168"/>
    <p:sldId id="533" r:id="rId169"/>
    <p:sldId id="522" r:id="rId170"/>
    <p:sldId id="538" r:id="rId171"/>
    <p:sldId id="281" r:id="rId172"/>
    <p:sldId id="525" r:id="rId173"/>
    <p:sldId id="526" r:id="rId174"/>
    <p:sldId id="484" r:id="rId17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ben-brahim1" initials="s" lastIdx="1" clrIdx="0">
    <p:extLst>
      <p:ext uri="{19B8F6BF-5375-455C-9EA6-DF929625EA0E}">
        <p15:presenceInfo xmlns:p15="http://schemas.microsoft.com/office/powerpoint/2012/main" userId="sben-brahim1"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A4A4A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1" autoAdjust="0"/>
    <p:restoredTop sz="87409" autoAdjust="0"/>
  </p:normalViewPr>
  <p:slideViewPr>
    <p:cSldViewPr snapToGrid="0">
      <p:cViewPr varScale="1">
        <p:scale>
          <a:sx n="72" d="100"/>
          <a:sy n="72" d="100"/>
        </p:scale>
        <p:origin x="660"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commentAuthors" Target="commentAuthors.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notesMaster" Target="notesMasters/notesMaster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diagrams/_rels/data1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image" Target="../media/image91.png"/><Relationship Id="rId5" Type="http://schemas.openxmlformats.org/officeDocument/2006/relationships/image" Target="../media/image95.png"/><Relationship Id="rId4" Type="http://schemas.openxmlformats.org/officeDocument/2006/relationships/image" Target="../media/image94.png"/></Relationships>
</file>

<file path=ppt/diagrams/_rels/data3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image" Target="../media/image101.png"/></Relationships>
</file>

<file path=ppt/diagrams/_rels/data3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image" Target="../media/image101.png"/></Relationships>
</file>

<file path=ppt/diagrams/_rels/data3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image" Target="../media/image101.png"/></Relationships>
</file>

<file path=ppt/diagrams/_rels/data3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image" Target="../media/image101.png"/></Relationships>
</file>

<file path=ppt/diagrams/_rels/data4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image" Target="../media/image101.png"/></Relationships>
</file>

<file path=ppt/diagrams/_rels/data4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image" Target="../media/image101.png"/></Relationships>
</file>

<file path=ppt/diagrams/_rels/data4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image" Target="../media/image101.png"/></Relationships>
</file>

<file path=ppt/diagrams/_rels/drawing1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image" Target="../media/image91.png"/><Relationship Id="rId5" Type="http://schemas.openxmlformats.org/officeDocument/2006/relationships/image" Target="../media/image95.png"/><Relationship Id="rId4" Type="http://schemas.openxmlformats.org/officeDocument/2006/relationships/image" Target="../media/image94.png"/></Relationships>
</file>

<file path=ppt/diagrams/_rels/drawing3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image" Target="../media/image101.png"/></Relationships>
</file>

<file path=ppt/diagrams/_rels/drawing3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image" Target="../media/image101.png"/></Relationships>
</file>

<file path=ppt/diagrams/_rels/drawing3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image" Target="../media/image101.png"/></Relationships>
</file>

<file path=ppt/diagrams/_rels/drawing3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image" Target="../media/image101.png"/></Relationships>
</file>

<file path=ppt/diagrams/_rels/drawing4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image" Target="../media/image101.png"/></Relationships>
</file>

<file path=ppt/diagrams/_rels/drawing4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image" Target="../media/image101.png"/></Relationships>
</file>

<file path=ppt/diagrams/_rels/drawing4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image" Target="../media/image101.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0072C2-41C4-4304-AA45-6166F56B753C}"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x-none"/>
        </a:p>
      </dgm:t>
    </dgm:pt>
    <dgm:pt modelId="{FE5CA957-EFF5-462F-9F4F-D7D4F651A6C2}">
      <dgm:prSet phldrT="[Texte]"/>
      <dgm:spPr>
        <a:solidFill>
          <a:srgbClr val="5B9BD5"/>
        </a:solidFill>
      </dgm:spPr>
      <dgm:t>
        <a:bodyPr/>
        <a:lstStyle/>
        <a:p>
          <a:r>
            <a:rPr lang="x-none" dirty="0"/>
            <a:t>Lutter contre la crédulité</a:t>
          </a:r>
        </a:p>
      </dgm:t>
    </dgm:pt>
    <dgm:pt modelId="{1E99AEA1-EFA4-4C5B-B0C6-B817E7BCB07A}" type="parTrans" cxnId="{0EB129FD-7BBF-40AF-B832-879E3C934E17}">
      <dgm:prSet/>
      <dgm:spPr/>
      <dgm:t>
        <a:bodyPr/>
        <a:lstStyle/>
        <a:p>
          <a:endParaRPr lang="x-none"/>
        </a:p>
      </dgm:t>
    </dgm:pt>
    <dgm:pt modelId="{00392DD1-500B-4FCE-B653-44AFDE02275C}" type="sibTrans" cxnId="{0EB129FD-7BBF-40AF-B832-879E3C934E17}">
      <dgm:prSet/>
      <dgm:spPr/>
      <dgm:t>
        <a:bodyPr/>
        <a:lstStyle/>
        <a:p>
          <a:endParaRPr lang="x-none"/>
        </a:p>
      </dgm:t>
    </dgm:pt>
    <dgm:pt modelId="{550995EE-3F30-4C9E-83D2-DF52A69B4F11}">
      <dgm:prSet phldrT="[Texte]"/>
      <dgm:spPr>
        <a:solidFill>
          <a:srgbClr val="70AD47"/>
        </a:solidFill>
      </dgm:spPr>
      <dgm:t>
        <a:bodyPr/>
        <a:lstStyle/>
        <a:p>
          <a:r>
            <a:rPr lang="x-none" dirty="0"/>
            <a:t>Identifier des critères pour faire confiance</a:t>
          </a:r>
        </a:p>
      </dgm:t>
    </dgm:pt>
    <dgm:pt modelId="{0E45DF70-2439-42DD-B4C3-6731ECD31663}" type="parTrans" cxnId="{F72DF11C-383B-4288-BA64-22A50A0204B8}">
      <dgm:prSet/>
      <dgm:spPr/>
      <dgm:t>
        <a:bodyPr/>
        <a:lstStyle/>
        <a:p>
          <a:endParaRPr lang="x-none"/>
        </a:p>
      </dgm:t>
    </dgm:pt>
    <dgm:pt modelId="{2924D916-49BF-433D-82AD-2304EAD9BC88}" type="sibTrans" cxnId="{F72DF11C-383B-4288-BA64-22A50A0204B8}">
      <dgm:prSet/>
      <dgm:spPr/>
      <dgm:t>
        <a:bodyPr/>
        <a:lstStyle/>
        <a:p>
          <a:endParaRPr lang="x-none"/>
        </a:p>
      </dgm:t>
    </dgm:pt>
    <dgm:pt modelId="{5070C098-3512-4962-980D-C76C880F27E9}" type="pres">
      <dgm:prSet presAssocID="{730072C2-41C4-4304-AA45-6166F56B753C}" presName="Name0" presStyleCnt="0">
        <dgm:presLayoutVars>
          <dgm:chMax val="7"/>
          <dgm:chPref val="7"/>
          <dgm:dir/>
        </dgm:presLayoutVars>
      </dgm:prSet>
      <dgm:spPr/>
    </dgm:pt>
    <dgm:pt modelId="{C30E307E-A820-4B28-A291-FF293A7CD0E7}" type="pres">
      <dgm:prSet presAssocID="{730072C2-41C4-4304-AA45-6166F56B753C}" presName="Name1" presStyleCnt="0"/>
      <dgm:spPr/>
    </dgm:pt>
    <dgm:pt modelId="{BAA492C0-984B-401C-9B61-1833388A819A}" type="pres">
      <dgm:prSet presAssocID="{730072C2-41C4-4304-AA45-6166F56B753C}" presName="cycle" presStyleCnt="0"/>
      <dgm:spPr/>
    </dgm:pt>
    <dgm:pt modelId="{A7287615-F19F-47AF-B073-6348CB0001A9}" type="pres">
      <dgm:prSet presAssocID="{730072C2-41C4-4304-AA45-6166F56B753C}" presName="srcNode" presStyleLbl="node1" presStyleIdx="0" presStyleCnt="2"/>
      <dgm:spPr/>
    </dgm:pt>
    <dgm:pt modelId="{286FC1EF-123A-4246-8E60-2EF6388BED14}" type="pres">
      <dgm:prSet presAssocID="{730072C2-41C4-4304-AA45-6166F56B753C}" presName="conn" presStyleLbl="parChTrans1D2" presStyleIdx="0" presStyleCnt="1"/>
      <dgm:spPr/>
    </dgm:pt>
    <dgm:pt modelId="{8B3741CC-2AC6-4169-90EC-98300825C133}" type="pres">
      <dgm:prSet presAssocID="{730072C2-41C4-4304-AA45-6166F56B753C}" presName="extraNode" presStyleLbl="node1" presStyleIdx="0" presStyleCnt="2"/>
      <dgm:spPr/>
    </dgm:pt>
    <dgm:pt modelId="{895B073C-424E-4EB6-B18F-4D9AB008B3E4}" type="pres">
      <dgm:prSet presAssocID="{730072C2-41C4-4304-AA45-6166F56B753C}" presName="dstNode" presStyleLbl="node1" presStyleIdx="0" presStyleCnt="2"/>
      <dgm:spPr/>
    </dgm:pt>
    <dgm:pt modelId="{C39FCFD0-212B-4F13-B0AF-63D834EB276B}" type="pres">
      <dgm:prSet presAssocID="{FE5CA957-EFF5-462F-9F4F-D7D4F651A6C2}" presName="text_1" presStyleLbl="node1" presStyleIdx="0" presStyleCnt="2">
        <dgm:presLayoutVars>
          <dgm:bulletEnabled val="1"/>
        </dgm:presLayoutVars>
      </dgm:prSet>
      <dgm:spPr/>
    </dgm:pt>
    <dgm:pt modelId="{9B460FBE-E6A0-49B5-90F1-B0A62419EBE6}" type="pres">
      <dgm:prSet presAssocID="{FE5CA957-EFF5-462F-9F4F-D7D4F651A6C2}" presName="accent_1" presStyleCnt="0"/>
      <dgm:spPr/>
    </dgm:pt>
    <dgm:pt modelId="{C551B8A7-2BDE-402D-B09D-AB6107BE6A8F}" type="pres">
      <dgm:prSet presAssocID="{FE5CA957-EFF5-462F-9F4F-D7D4F651A6C2}" presName="accentRepeatNode" presStyleLbl="solidFgAcc1" presStyleIdx="0" presStyleCnt="2"/>
      <dgm:spPr/>
    </dgm:pt>
    <dgm:pt modelId="{520D29B7-D05E-49EE-B728-2422EFE86B58}" type="pres">
      <dgm:prSet presAssocID="{550995EE-3F30-4C9E-83D2-DF52A69B4F11}" presName="text_2" presStyleLbl="node1" presStyleIdx="1" presStyleCnt="2">
        <dgm:presLayoutVars>
          <dgm:bulletEnabled val="1"/>
        </dgm:presLayoutVars>
      </dgm:prSet>
      <dgm:spPr/>
    </dgm:pt>
    <dgm:pt modelId="{218816DA-A0DB-4459-BABF-32C655FFE0DE}" type="pres">
      <dgm:prSet presAssocID="{550995EE-3F30-4C9E-83D2-DF52A69B4F11}" presName="accent_2" presStyleCnt="0"/>
      <dgm:spPr/>
    </dgm:pt>
    <dgm:pt modelId="{4FA32BDF-CDAA-4231-B10E-1270BBB94154}" type="pres">
      <dgm:prSet presAssocID="{550995EE-3F30-4C9E-83D2-DF52A69B4F11}" presName="accentRepeatNode" presStyleLbl="solidFgAcc1" presStyleIdx="1" presStyleCnt="2"/>
      <dgm:spPr/>
    </dgm:pt>
  </dgm:ptLst>
  <dgm:cxnLst>
    <dgm:cxn modelId="{F72DF11C-383B-4288-BA64-22A50A0204B8}" srcId="{730072C2-41C4-4304-AA45-6166F56B753C}" destId="{550995EE-3F30-4C9E-83D2-DF52A69B4F11}" srcOrd="1" destOrd="0" parTransId="{0E45DF70-2439-42DD-B4C3-6731ECD31663}" sibTransId="{2924D916-49BF-433D-82AD-2304EAD9BC88}"/>
    <dgm:cxn modelId="{4A79454C-5F6C-4FF8-B887-591964703A08}" type="presOf" srcId="{FE5CA957-EFF5-462F-9F4F-D7D4F651A6C2}" destId="{C39FCFD0-212B-4F13-B0AF-63D834EB276B}" srcOrd="0" destOrd="0" presId="urn:microsoft.com/office/officeart/2008/layout/VerticalCurvedList"/>
    <dgm:cxn modelId="{42F4C055-6172-4680-91A2-CB44611B9343}" type="presOf" srcId="{00392DD1-500B-4FCE-B653-44AFDE02275C}" destId="{286FC1EF-123A-4246-8E60-2EF6388BED14}" srcOrd="0" destOrd="0" presId="urn:microsoft.com/office/officeart/2008/layout/VerticalCurvedList"/>
    <dgm:cxn modelId="{AEC460D6-0DB8-4AB2-B128-FF5E03CCC2C7}" type="presOf" srcId="{730072C2-41C4-4304-AA45-6166F56B753C}" destId="{5070C098-3512-4962-980D-C76C880F27E9}" srcOrd="0" destOrd="0" presId="urn:microsoft.com/office/officeart/2008/layout/VerticalCurvedList"/>
    <dgm:cxn modelId="{1D3B61F6-8C93-40F9-8517-0D14413BCEC0}" type="presOf" srcId="{550995EE-3F30-4C9E-83D2-DF52A69B4F11}" destId="{520D29B7-D05E-49EE-B728-2422EFE86B58}" srcOrd="0" destOrd="0" presId="urn:microsoft.com/office/officeart/2008/layout/VerticalCurvedList"/>
    <dgm:cxn modelId="{0EB129FD-7BBF-40AF-B832-879E3C934E17}" srcId="{730072C2-41C4-4304-AA45-6166F56B753C}" destId="{FE5CA957-EFF5-462F-9F4F-D7D4F651A6C2}" srcOrd="0" destOrd="0" parTransId="{1E99AEA1-EFA4-4C5B-B0C6-B817E7BCB07A}" sibTransId="{00392DD1-500B-4FCE-B653-44AFDE02275C}"/>
    <dgm:cxn modelId="{B3743929-9E94-4587-A501-DABA00C2FC98}" type="presParOf" srcId="{5070C098-3512-4962-980D-C76C880F27E9}" destId="{C30E307E-A820-4B28-A291-FF293A7CD0E7}" srcOrd="0" destOrd="0" presId="urn:microsoft.com/office/officeart/2008/layout/VerticalCurvedList"/>
    <dgm:cxn modelId="{CA38875B-E50A-4182-9E53-62C93BF5C671}" type="presParOf" srcId="{C30E307E-A820-4B28-A291-FF293A7CD0E7}" destId="{BAA492C0-984B-401C-9B61-1833388A819A}" srcOrd="0" destOrd="0" presId="urn:microsoft.com/office/officeart/2008/layout/VerticalCurvedList"/>
    <dgm:cxn modelId="{D73887D9-8996-40BE-8031-D3B4F5B6EA62}" type="presParOf" srcId="{BAA492C0-984B-401C-9B61-1833388A819A}" destId="{A7287615-F19F-47AF-B073-6348CB0001A9}" srcOrd="0" destOrd="0" presId="urn:microsoft.com/office/officeart/2008/layout/VerticalCurvedList"/>
    <dgm:cxn modelId="{051C67AE-DF31-4120-8AAD-91D5072CA0C7}" type="presParOf" srcId="{BAA492C0-984B-401C-9B61-1833388A819A}" destId="{286FC1EF-123A-4246-8E60-2EF6388BED14}" srcOrd="1" destOrd="0" presId="urn:microsoft.com/office/officeart/2008/layout/VerticalCurvedList"/>
    <dgm:cxn modelId="{8FEA9DE5-9EDB-4170-9E57-1E07AC953965}" type="presParOf" srcId="{BAA492C0-984B-401C-9B61-1833388A819A}" destId="{8B3741CC-2AC6-4169-90EC-98300825C133}" srcOrd="2" destOrd="0" presId="urn:microsoft.com/office/officeart/2008/layout/VerticalCurvedList"/>
    <dgm:cxn modelId="{D847F8B5-D387-493A-BFF5-5278C0DD9666}" type="presParOf" srcId="{BAA492C0-984B-401C-9B61-1833388A819A}" destId="{895B073C-424E-4EB6-B18F-4D9AB008B3E4}" srcOrd="3" destOrd="0" presId="urn:microsoft.com/office/officeart/2008/layout/VerticalCurvedList"/>
    <dgm:cxn modelId="{CC76F3A5-CCC8-47E8-99C5-E9F6CFD5A7B5}" type="presParOf" srcId="{C30E307E-A820-4B28-A291-FF293A7CD0E7}" destId="{C39FCFD0-212B-4F13-B0AF-63D834EB276B}" srcOrd="1" destOrd="0" presId="urn:microsoft.com/office/officeart/2008/layout/VerticalCurvedList"/>
    <dgm:cxn modelId="{E7A86141-9B0D-4CE5-9F75-2B00EE204C2A}" type="presParOf" srcId="{C30E307E-A820-4B28-A291-FF293A7CD0E7}" destId="{9B460FBE-E6A0-49B5-90F1-B0A62419EBE6}" srcOrd="2" destOrd="0" presId="urn:microsoft.com/office/officeart/2008/layout/VerticalCurvedList"/>
    <dgm:cxn modelId="{910EDD4F-1335-4369-BF42-712488AE4035}" type="presParOf" srcId="{9B460FBE-E6A0-49B5-90F1-B0A62419EBE6}" destId="{C551B8A7-2BDE-402D-B09D-AB6107BE6A8F}" srcOrd="0" destOrd="0" presId="urn:microsoft.com/office/officeart/2008/layout/VerticalCurvedList"/>
    <dgm:cxn modelId="{EE1FE4D5-B904-40FE-87A5-BB1A6985CAFB}" type="presParOf" srcId="{C30E307E-A820-4B28-A291-FF293A7CD0E7}" destId="{520D29B7-D05E-49EE-B728-2422EFE86B58}" srcOrd="3" destOrd="0" presId="urn:microsoft.com/office/officeart/2008/layout/VerticalCurvedList"/>
    <dgm:cxn modelId="{1B22344D-B33E-4687-8250-B9676E89DC44}" type="presParOf" srcId="{C30E307E-A820-4B28-A291-FF293A7CD0E7}" destId="{218816DA-A0DB-4459-BABF-32C655FFE0DE}" srcOrd="4" destOrd="0" presId="urn:microsoft.com/office/officeart/2008/layout/VerticalCurvedList"/>
    <dgm:cxn modelId="{2697649C-D7AA-4FA0-91B0-C50A65A28BEC}" type="presParOf" srcId="{218816DA-A0DB-4459-BABF-32C655FFE0DE}" destId="{4FA32BDF-CDAA-4231-B10E-1270BBB9415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21F9FD4-CB11-49A1-824C-6F5D7AEB9D3E}"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fr-TN"/>
        </a:p>
      </dgm:t>
    </dgm:pt>
    <dgm:pt modelId="{A012C6EB-4958-4683-A746-33CFC0B52E9F}">
      <dgm:prSet phldrT="[Texte]"/>
      <dgm:spPr>
        <a:solidFill>
          <a:schemeClr val="bg1"/>
        </a:solidFill>
        <a:ln w="19050">
          <a:solidFill>
            <a:srgbClr val="002060"/>
          </a:solidFill>
        </a:ln>
      </dgm:spPr>
      <dgm:t>
        <a:bodyPr/>
        <a:lstStyle/>
        <a:p>
          <a:r>
            <a:rPr lang="fr-FR" b="1" dirty="0">
              <a:solidFill>
                <a:schemeClr val="tx1"/>
              </a:solidFill>
              <a:latin typeface="Calibri" panose="020F0502020204030204" pitchFamily="34" charset="0"/>
              <a:ea typeface="Arial"/>
              <a:cs typeface="Calibri" panose="020F0502020204030204" pitchFamily="34" charset="0"/>
              <a:sym typeface="Arial"/>
            </a:rPr>
            <a:t>V : « Méfiez-vous des accidents de la route »</a:t>
          </a:r>
          <a:endParaRPr lang="fr-TN" dirty="0">
            <a:solidFill>
              <a:schemeClr val="tx1"/>
            </a:solidFill>
          </a:endParaRPr>
        </a:p>
      </dgm:t>
    </dgm:pt>
    <dgm:pt modelId="{D6F18318-1E27-484E-8DAA-DD39EA47C89C}" type="parTrans" cxnId="{955688DE-74E4-4B48-A966-95714B338434}">
      <dgm:prSet/>
      <dgm:spPr/>
      <dgm:t>
        <a:bodyPr/>
        <a:lstStyle/>
        <a:p>
          <a:endParaRPr lang="fr-TN"/>
        </a:p>
      </dgm:t>
    </dgm:pt>
    <dgm:pt modelId="{D39BE1AC-05D0-4720-8F07-FDCC13B9D6D5}" type="sibTrans" cxnId="{955688DE-74E4-4B48-A966-95714B338434}">
      <dgm:prSet/>
      <dgm:spPr/>
      <dgm:t>
        <a:bodyPr/>
        <a:lstStyle/>
        <a:p>
          <a:endParaRPr lang="fr-TN"/>
        </a:p>
      </dgm:t>
    </dgm:pt>
    <dgm:pt modelId="{901B0C5C-7747-40EF-A32A-E2BA82FE59C6}">
      <dgm:prSet phldrT="[Texte]"/>
      <dgm:spPr>
        <a:solidFill>
          <a:schemeClr val="bg1"/>
        </a:solidFill>
        <a:ln w="19050">
          <a:solidFill>
            <a:srgbClr val="002060"/>
          </a:solidFill>
        </a:ln>
      </dgm:spPr>
      <dgm:t>
        <a:bodyPr/>
        <a:lstStyle/>
        <a:p>
          <a:r>
            <a:rPr lang="fr-TN" dirty="0">
              <a:solidFill>
                <a:schemeClr val="tx1"/>
              </a:solidFill>
            </a:rPr>
            <a:t>Soit on est vigilant</a:t>
          </a:r>
        </a:p>
      </dgm:t>
    </dgm:pt>
    <dgm:pt modelId="{59A67F46-5F21-45F3-9254-AB1EC1E833DD}" type="parTrans" cxnId="{0D16CB01-42C7-4606-9F0A-980F37F695AC}">
      <dgm:prSet/>
      <dgm:spPr/>
      <dgm:t>
        <a:bodyPr/>
        <a:lstStyle/>
        <a:p>
          <a:endParaRPr lang="fr-TN"/>
        </a:p>
      </dgm:t>
    </dgm:pt>
    <dgm:pt modelId="{9DF2234F-4A33-41F4-80CD-37366729C77E}" type="sibTrans" cxnId="{0D16CB01-42C7-4606-9F0A-980F37F695AC}">
      <dgm:prSet/>
      <dgm:spPr/>
      <dgm:t>
        <a:bodyPr/>
        <a:lstStyle/>
        <a:p>
          <a:endParaRPr lang="fr-TN"/>
        </a:p>
      </dgm:t>
    </dgm:pt>
    <dgm:pt modelId="{DA1827D6-62AB-493B-9535-35E110FF1632}">
      <dgm:prSet phldrT="[Texte]"/>
      <dgm:spPr>
        <a:solidFill>
          <a:schemeClr val="bg1"/>
        </a:solidFill>
        <a:ln w="19050">
          <a:solidFill>
            <a:srgbClr val="002060"/>
          </a:solidFill>
        </a:ln>
      </dgm:spPr>
      <dgm:t>
        <a:bodyPr/>
        <a:lstStyle/>
        <a:p>
          <a:r>
            <a:rPr lang="fr-TN" dirty="0">
              <a:solidFill>
                <a:schemeClr val="tx1"/>
              </a:solidFill>
            </a:rPr>
            <a:t>Soit on n’est pas vigilant</a:t>
          </a:r>
        </a:p>
      </dgm:t>
    </dgm:pt>
    <dgm:pt modelId="{C42EB60D-B2CA-409A-BE15-6E12D30D2B4E}" type="parTrans" cxnId="{A31565AC-3A3A-448C-A6D2-B63100886812}">
      <dgm:prSet/>
      <dgm:spPr/>
      <dgm:t>
        <a:bodyPr/>
        <a:lstStyle/>
        <a:p>
          <a:endParaRPr lang="fr-TN"/>
        </a:p>
      </dgm:t>
    </dgm:pt>
    <dgm:pt modelId="{D49C9666-3674-4B2D-B106-2D50BCCD605B}" type="sibTrans" cxnId="{A31565AC-3A3A-448C-A6D2-B63100886812}">
      <dgm:prSet/>
      <dgm:spPr/>
      <dgm:t>
        <a:bodyPr/>
        <a:lstStyle/>
        <a:p>
          <a:endParaRPr lang="fr-TN"/>
        </a:p>
      </dgm:t>
    </dgm:pt>
    <dgm:pt modelId="{840AE6FF-D060-4326-AF5D-8DE7599AFD1D}">
      <dgm:prSet phldrT="[Texte]"/>
      <dgm:spPr>
        <a:solidFill>
          <a:schemeClr val="bg1"/>
        </a:solidFill>
        <a:ln w="19050">
          <a:solidFill>
            <a:srgbClr val="002060"/>
          </a:solidFill>
        </a:ln>
      </dgm:spPr>
      <dgm:t>
        <a:bodyPr/>
        <a:lstStyle/>
        <a:p>
          <a:r>
            <a:rPr lang="fr-TN" dirty="0">
              <a:solidFill>
                <a:schemeClr val="tx1"/>
              </a:solidFill>
            </a:rPr>
            <a:t>Accident</a:t>
          </a:r>
        </a:p>
      </dgm:t>
    </dgm:pt>
    <dgm:pt modelId="{92BFB01F-C631-4EDA-BE37-70F8EAF33700}" type="parTrans" cxnId="{E158A415-9846-4FBE-8EFC-05CFF68959D4}">
      <dgm:prSet/>
      <dgm:spPr/>
      <dgm:t>
        <a:bodyPr/>
        <a:lstStyle/>
        <a:p>
          <a:endParaRPr lang="fr-TN"/>
        </a:p>
      </dgm:t>
    </dgm:pt>
    <dgm:pt modelId="{B454EF06-12FF-4CDE-840E-1F486F3E7594}" type="sibTrans" cxnId="{E158A415-9846-4FBE-8EFC-05CFF68959D4}">
      <dgm:prSet/>
      <dgm:spPr/>
      <dgm:t>
        <a:bodyPr/>
        <a:lstStyle/>
        <a:p>
          <a:endParaRPr lang="fr-TN"/>
        </a:p>
      </dgm:t>
    </dgm:pt>
    <dgm:pt modelId="{92962AEC-9AAB-48AC-BE4D-DC1AF36E1F33}">
      <dgm:prSet phldrT="[Texte]"/>
      <dgm:spPr>
        <a:solidFill>
          <a:schemeClr val="bg1"/>
        </a:solidFill>
        <a:ln w="19050">
          <a:solidFill>
            <a:srgbClr val="002060"/>
          </a:solidFill>
        </a:ln>
      </dgm:spPr>
      <dgm:t>
        <a:bodyPr/>
        <a:lstStyle/>
        <a:p>
          <a:r>
            <a:rPr lang="fr-TN" dirty="0">
              <a:solidFill>
                <a:schemeClr val="tx1"/>
              </a:solidFill>
            </a:rPr>
            <a:t>Pas d’accident</a:t>
          </a:r>
        </a:p>
      </dgm:t>
    </dgm:pt>
    <dgm:pt modelId="{74FAEC90-D56C-4C49-9056-0C8A80E32474}" type="parTrans" cxnId="{3D14A9D0-02BD-44F6-B8DE-78E5F025D2FE}">
      <dgm:prSet/>
      <dgm:spPr/>
      <dgm:t>
        <a:bodyPr/>
        <a:lstStyle/>
        <a:p>
          <a:endParaRPr lang="fr-TN"/>
        </a:p>
      </dgm:t>
    </dgm:pt>
    <dgm:pt modelId="{B34297A9-8220-46D9-AC25-72A099A1CBF8}" type="sibTrans" cxnId="{3D14A9D0-02BD-44F6-B8DE-78E5F025D2FE}">
      <dgm:prSet/>
      <dgm:spPr/>
      <dgm:t>
        <a:bodyPr/>
        <a:lstStyle/>
        <a:p>
          <a:endParaRPr lang="fr-TN"/>
        </a:p>
      </dgm:t>
    </dgm:pt>
    <dgm:pt modelId="{D144414D-493F-4136-A2DD-98A242CD8894}">
      <dgm:prSet phldrT="[Texte]"/>
      <dgm:spPr>
        <a:solidFill>
          <a:schemeClr val="bg1"/>
        </a:solidFill>
        <a:ln w="19050">
          <a:solidFill>
            <a:srgbClr val="002060"/>
          </a:solidFill>
        </a:ln>
      </dgm:spPr>
      <dgm:t>
        <a:bodyPr/>
        <a:lstStyle/>
        <a:p>
          <a:r>
            <a:rPr lang="fr-TN" dirty="0">
              <a:solidFill>
                <a:schemeClr val="tx1"/>
              </a:solidFill>
            </a:rPr>
            <a:t>Accident</a:t>
          </a:r>
        </a:p>
      </dgm:t>
    </dgm:pt>
    <dgm:pt modelId="{6B8A4CE9-3A2B-48AA-BD54-027BE97A833F}" type="parTrans" cxnId="{F1856ED8-C418-4D75-88E2-1DB89FE8887E}">
      <dgm:prSet/>
      <dgm:spPr/>
      <dgm:t>
        <a:bodyPr/>
        <a:lstStyle/>
        <a:p>
          <a:endParaRPr lang="fr-TN"/>
        </a:p>
      </dgm:t>
    </dgm:pt>
    <dgm:pt modelId="{DE742ED4-F831-46B1-A996-F99E26ACAA44}" type="sibTrans" cxnId="{F1856ED8-C418-4D75-88E2-1DB89FE8887E}">
      <dgm:prSet/>
      <dgm:spPr/>
      <dgm:t>
        <a:bodyPr/>
        <a:lstStyle/>
        <a:p>
          <a:endParaRPr lang="fr-TN"/>
        </a:p>
      </dgm:t>
    </dgm:pt>
    <dgm:pt modelId="{D13241D7-AA5F-4599-A625-F09F6BFDFA3B}">
      <dgm:prSet phldrT="[Texte]"/>
      <dgm:spPr>
        <a:solidFill>
          <a:schemeClr val="bg1"/>
        </a:solidFill>
        <a:ln w="19050">
          <a:solidFill>
            <a:srgbClr val="002060"/>
          </a:solidFill>
        </a:ln>
      </dgm:spPr>
      <dgm:t>
        <a:bodyPr/>
        <a:lstStyle/>
        <a:p>
          <a:r>
            <a:rPr lang="fr-TN" dirty="0">
              <a:solidFill>
                <a:schemeClr val="tx1"/>
              </a:solidFill>
            </a:rPr>
            <a:t>Pas d’accident</a:t>
          </a:r>
        </a:p>
      </dgm:t>
    </dgm:pt>
    <dgm:pt modelId="{4B267AD7-2A50-432E-B908-753F299708A6}" type="parTrans" cxnId="{DBC9E780-AE04-461D-9E28-D5DE4E0466FE}">
      <dgm:prSet/>
      <dgm:spPr/>
      <dgm:t>
        <a:bodyPr/>
        <a:lstStyle/>
        <a:p>
          <a:endParaRPr lang="fr-TN"/>
        </a:p>
      </dgm:t>
    </dgm:pt>
    <dgm:pt modelId="{CFA8FD2C-5938-45C2-B16C-EB8F517711DC}" type="sibTrans" cxnId="{DBC9E780-AE04-461D-9E28-D5DE4E0466FE}">
      <dgm:prSet/>
      <dgm:spPr/>
      <dgm:t>
        <a:bodyPr/>
        <a:lstStyle/>
        <a:p>
          <a:endParaRPr lang="fr-TN"/>
        </a:p>
      </dgm:t>
    </dgm:pt>
    <dgm:pt modelId="{861FFC97-0440-4333-A9DD-480BC2351C97}" type="pres">
      <dgm:prSet presAssocID="{321F9FD4-CB11-49A1-824C-6F5D7AEB9D3E}" presName="diagram" presStyleCnt="0">
        <dgm:presLayoutVars>
          <dgm:chPref val="1"/>
          <dgm:dir/>
          <dgm:animOne val="branch"/>
          <dgm:animLvl val="lvl"/>
          <dgm:resizeHandles val="exact"/>
        </dgm:presLayoutVars>
      </dgm:prSet>
      <dgm:spPr/>
    </dgm:pt>
    <dgm:pt modelId="{C5F6F7BC-B404-4CAD-AEC6-60D18213C507}" type="pres">
      <dgm:prSet presAssocID="{A012C6EB-4958-4683-A746-33CFC0B52E9F}" presName="root1" presStyleCnt="0"/>
      <dgm:spPr/>
    </dgm:pt>
    <dgm:pt modelId="{A3FD1CE9-A9B5-42F4-9D93-D10BAC909E51}" type="pres">
      <dgm:prSet presAssocID="{A012C6EB-4958-4683-A746-33CFC0B52E9F}" presName="LevelOneTextNode" presStyleLbl="node0" presStyleIdx="0" presStyleCnt="1">
        <dgm:presLayoutVars>
          <dgm:chPref val="3"/>
        </dgm:presLayoutVars>
      </dgm:prSet>
      <dgm:spPr/>
    </dgm:pt>
    <dgm:pt modelId="{BC04D892-930D-4426-BDFF-3749F85F8EFB}" type="pres">
      <dgm:prSet presAssocID="{A012C6EB-4958-4683-A746-33CFC0B52E9F}" presName="level2hierChild" presStyleCnt="0"/>
      <dgm:spPr/>
    </dgm:pt>
    <dgm:pt modelId="{BDBB7BCA-EC17-4EC2-8DFA-3276C7F58F94}" type="pres">
      <dgm:prSet presAssocID="{59A67F46-5F21-45F3-9254-AB1EC1E833DD}" presName="conn2-1" presStyleLbl="parChTrans1D2" presStyleIdx="0" presStyleCnt="2"/>
      <dgm:spPr/>
    </dgm:pt>
    <dgm:pt modelId="{AFF5CBD9-9AFE-4C24-9212-1B51020C3626}" type="pres">
      <dgm:prSet presAssocID="{59A67F46-5F21-45F3-9254-AB1EC1E833DD}" presName="connTx" presStyleLbl="parChTrans1D2" presStyleIdx="0" presStyleCnt="2"/>
      <dgm:spPr/>
    </dgm:pt>
    <dgm:pt modelId="{7B6DD119-2DA0-457B-A0AE-5DAD58381FAD}" type="pres">
      <dgm:prSet presAssocID="{901B0C5C-7747-40EF-A32A-E2BA82FE59C6}" presName="root2" presStyleCnt="0"/>
      <dgm:spPr/>
    </dgm:pt>
    <dgm:pt modelId="{EB91FCDE-CC73-42FA-8403-79B57650281B}" type="pres">
      <dgm:prSet presAssocID="{901B0C5C-7747-40EF-A32A-E2BA82FE59C6}" presName="LevelTwoTextNode" presStyleLbl="node2" presStyleIdx="0" presStyleCnt="2">
        <dgm:presLayoutVars>
          <dgm:chPref val="3"/>
        </dgm:presLayoutVars>
      </dgm:prSet>
      <dgm:spPr/>
    </dgm:pt>
    <dgm:pt modelId="{D4746EB2-ABBA-45BC-BA8E-5FE41C3096BF}" type="pres">
      <dgm:prSet presAssocID="{901B0C5C-7747-40EF-A32A-E2BA82FE59C6}" presName="level3hierChild" presStyleCnt="0"/>
      <dgm:spPr/>
    </dgm:pt>
    <dgm:pt modelId="{3E0DD3D4-8776-45CA-9147-A43E4B4015AB}" type="pres">
      <dgm:prSet presAssocID="{92BFB01F-C631-4EDA-BE37-70F8EAF33700}" presName="conn2-1" presStyleLbl="parChTrans1D3" presStyleIdx="0" presStyleCnt="4"/>
      <dgm:spPr/>
    </dgm:pt>
    <dgm:pt modelId="{794E6897-0F65-4012-9093-9CE8210E7230}" type="pres">
      <dgm:prSet presAssocID="{92BFB01F-C631-4EDA-BE37-70F8EAF33700}" presName="connTx" presStyleLbl="parChTrans1D3" presStyleIdx="0" presStyleCnt="4"/>
      <dgm:spPr/>
    </dgm:pt>
    <dgm:pt modelId="{FEF6EC87-7BDE-4713-AB95-377FBA99AA33}" type="pres">
      <dgm:prSet presAssocID="{840AE6FF-D060-4326-AF5D-8DE7599AFD1D}" presName="root2" presStyleCnt="0"/>
      <dgm:spPr/>
    </dgm:pt>
    <dgm:pt modelId="{C2A00C2E-4E10-4B1A-B607-085B231D8E0E}" type="pres">
      <dgm:prSet presAssocID="{840AE6FF-D060-4326-AF5D-8DE7599AFD1D}" presName="LevelTwoTextNode" presStyleLbl="node3" presStyleIdx="0" presStyleCnt="4">
        <dgm:presLayoutVars>
          <dgm:chPref val="3"/>
        </dgm:presLayoutVars>
      </dgm:prSet>
      <dgm:spPr/>
    </dgm:pt>
    <dgm:pt modelId="{2C2D1ABC-9F1A-49D9-8A4E-138C19BDFDEF}" type="pres">
      <dgm:prSet presAssocID="{840AE6FF-D060-4326-AF5D-8DE7599AFD1D}" presName="level3hierChild" presStyleCnt="0"/>
      <dgm:spPr/>
    </dgm:pt>
    <dgm:pt modelId="{1C3C974C-FAFD-4291-B8D1-083A88BBFA2B}" type="pres">
      <dgm:prSet presAssocID="{74FAEC90-D56C-4C49-9056-0C8A80E32474}" presName="conn2-1" presStyleLbl="parChTrans1D3" presStyleIdx="1" presStyleCnt="4"/>
      <dgm:spPr/>
    </dgm:pt>
    <dgm:pt modelId="{C0D6C5FE-5C83-4CD3-BCD0-631DFB3D4C4B}" type="pres">
      <dgm:prSet presAssocID="{74FAEC90-D56C-4C49-9056-0C8A80E32474}" presName="connTx" presStyleLbl="parChTrans1D3" presStyleIdx="1" presStyleCnt="4"/>
      <dgm:spPr/>
    </dgm:pt>
    <dgm:pt modelId="{0AB0AD87-5525-4DBC-8481-D803073A13A6}" type="pres">
      <dgm:prSet presAssocID="{92962AEC-9AAB-48AC-BE4D-DC1AF36E1F33}" presName="root2" presStyleCnt="0"/>
      <dgm:spPr/>
    </dgm:pt>
    <dgm:pt modelId="{EF89B9C0-9561-4272-AAC4-38EB5D1AA2C0}" type="pres">
      <dgm:prSet presAssocID="{92962AEC-9AAB-48AC-BE4D-DC1AF36E1F33}" presName="LevelTwoTextNode" presStyleLbl="node3" presStyleIdx="1" presStyleCnt="4">
        <dgm:presLayoutVars>
          <dgm:chPref val="3"/>
        </dgm:presLayoutVars>
      </dgm:prSet>
      <dgm:spPr/>
    </dgm:pt>
    <dgm:pt modelId="{841161A5-83A1-42FF-836D-B28F245B7C3B}" type="pres">
      <dgm:prSet presAssocID="{92962AEC-9AAB-48AC-BE4D-DC1AF36E1F33}" presName="level3hierChild" presStyleCnt="0"/>
      <dgm:spPr/>
    </dgm:pt>
    <dgm:pt modelId="{D1070976-1107-47EB-9DB8-94DFAAC63776}" type="pres">
      <dgm:prSet presAssocID="{C42EB60D-B2CA-409A-BE15-6E12D30D2B4E}" presName="conn2-1" presStyleLbl="parChTrans1D2" presStyleIdx="1" presStyleCnt="2"/>
      <dgm:spPr/>
    </dgm:pt>
    <dgm:pt modelId="{DE424B92-6AB9-462C-8AFA-992B412EF8A5}" type="pres">
      <dgm:prSet presAssocID="{C42EB60D-B2CA-409A-BE15-6E12D30D2B4E}" presName="connTx" presStyleLbl="parChTrans1D2" presStyleIdx="1" presStyleCnt="2"/>
      <dgm:spPr/>
    </dgm:pt>
    <dgm:pt modelId="{2069BEF2-0E46-422D-9D2C-8E0EF7620066}" type="pres">
      <dgm:prSet presAssocID="{DA1827D6-62AB-493B-9535-35E110FF1632}" presName="root2" presStyleCnt="0"/>
      <dgm:spPr/>
    </dgm:pt>
    <dgm:pt modelId="{E340FAAC-59FE-4AE5-B696-D149881DAD0D}" type="pres">
      <dgm:prSet presAssocID="{DA1827D6-62AB-493B-9535-35E110FF1632}" presName="LevelTwoTextNode" presStyleLbl="node2" presStyleIdx="1" presStyleCnt="2">
        <dgm:presLayoutVars>
          <dgm:chPref val="3"/>
        </dgm:presLayoutVars>
      </dgm:prSet>
      <dgm:spPr/>
    </dgm:pt>
    <dgm:pt modelId="{1E808AE6-40A4-4654-A5C4-81CC45B2F2A6}" type="pres">
      <dgm:prSet presAssocID="{DA1827D6-62AB-493B-9535-35E110FF1632}" presName="level3hierChild" presStyleCnt="0"/>
      <dgm:spPr/>
    </dgm:pt>
    <dgm:pt modelId="{09EF97EE-75A3-4700-894A-27A2EBE35C96}" type="pres">
      <dgm:prSet presAssocID="{6B8A4CE9-3A2B-48AA-BD54-027BE97A833F}" presName="conn2-1" presStyleLbl="parChTrans1D3" presStyleIdx="2" presStyleCnt="4"/>
      <dgm:spPr/>
    </dgm:pt>
    <dgm:pt modelId="{F05D1CA0-F854-4628-A426-7C0972F62E26}" type="pres">
      <dgm:prSet presAssocID="{6B8A4CE9-3A2B-48AA-BD54-027BE97A833F}" presName="connTx" presStyleLbl="parChTrans1D3" presStyleIdx="2" presStyleCnt="4"/>
      <dgm:spPr/>
    </dgm:pt>
    <dgm:pt modelId="{3D9DF69A-F070-4201-9A61-F86C7BFE2AF3}" type="pres">
      <dgm:prSet presAssocID="{D144414D-493F-4136-A2DD-98A242CD8894}" presName="root2" presStyleCnt="0"/>
      <dgm:spPr/>
    </dgm:pt>
    <dgm:pt modelId="{07319383-557C-4D81-879A-DC546E5A2D35}" type="pres">
      <dgm:prSet presAssocID="{D144414D-493F-4136-A2DD-98A242CD8894}" presName="LevelTwoTextNode" presStyleLbl="node3" presStyleIdx="2" presStyleCnt="4">
        <dgm:presLayoutVars>
          <dgm:chPref val="3"/>
        </dgm:presLayoutVars>
      </dgm:prSet>
      <dgm:spPr/>
    </dgm:pt>
    <dgm:pt modelId="{BFD31187-CA61-4342-9598-DA749E650428}" type="pres">
      <dgm:prSet presAssocID="{D144414D-493F-4136-A2DD-98A242CD8894}" presName="level3hierChild" presStyleCnt="0"/>
      <dgm:spPr/>
    </dgm:pt>
    <dgm:pt modelId="{5BFD8D7F-3BEC-4504-BA05-C0FA79AC08FF}" type="pres">
      <dgm:prSet presAssocID="{4B267AD7-2A50-432E-B908-753F299708A6}" presName="conn2-1" presStyleLbl="parChTrans1D3" presStyleIdx="3" presStyleCnt="4"/>
      <dgm:spPr/>
    </dgm:pt>
    <dgm:pt modelId="{FDB41E55-4732-4B0B-8BA9-42A8843D4CD3}" type="pres">
      <dgm:prSet presAssocID="{4B267AD7-2A50-432E-B908-753F299708A6}" presName="connTx" presStyleLbl="parChTrans1D3" presStyleIdx="3" presStyleCnt="4"/>
      <dgm:spPr/>
    </dgm:pt>
    <dgm:pt modelId="{63ADBB2B-74D9-4689-84B8-448B2566FC9F}" type="pres">
      <dgm:prSet presAssocID="{D13241D7-AA5F-4599-A625-F09F6BFDFA3B}" presName="root2" presStyleCnt="0"/>
      <dgm:spPr/>
    </dgm:pt>
    <dgm:pt modelId="{21E45461-D942-4BAD-8C44-27A187638496}" type="pres">
      <dgm:prSet presAssocID="{D13241D7-AA5F-4599-A625-F09F6BFDFA3B}" presName="LevelTwoTextNode" presStyleLbl="node3" presStyleIdx="3" presStyleCnt="4">
        <dgm:presLayoutVars>
          <dgm:chPref val="3"/>
        </dgm:presLayoutVars>
      </dgm:prSet>
      <dgm:spPr/>
    </dgm:pt>
    <dgm:pt modelId="{08714510-8253-40C5-A0F2-A4D21FB7959A}" type="pres">
      <dgm:prSet presAssocID="{D13241D7-AA5F-4599-A625-F09F6BFDFA3B}" presName="level3hierChild" presStyleCnt="0"/>
      <dgm:spPr/>
    </dgm:pt>
  </dgm:ptLst>
  <dgm:cxnLst>
    <dgm:cxn modelId="{0D16CB01-42C7-4606-9F0A-980F37F695AC}" srcId="{A012C6EB-4958-4683-A746-33CFC0B52E9F}" destId="{901B0C5C-7747-40EF-A32A-E2BA82FE59C6}" srcOrd="0" destOrd="0" parTransId="{59A67F46-5F21-45F3-9254-AB1EC1E833DD}" sibTransId="{9DF2234F-4A33-41F4-80CD-37366729C77E}"/>
    <dgm:cxn modelId="{6D20F104-9BF3-4890-8B21-2357C940B671}" type="presOf" srcId="{59A67F46-5F21-45F3-9254-AB1EC1E833DD}" destId="{BDBB7BCA-EC17-4EC2-8DFA-3276C7F58F94}" srcOrd="0" destOrd="0" presId="urn:microsoft.com/office/officeart/2005/8/layout/hierarchy2"/>
    <dgm:cxn modelId="{0375A10E-FE2C-4701-8935-817B9296C649}" type="presOf" srcId="{92962AEC-9AAB-48AC-BE4D-DC1AF36E1F33}" destId="{EF89B9C0-9561-4272-AAC4-38EB5D1AA2C0}" srcOrd="0" destOrd="0" presId="urn:microsoft.com/office/officeart/2005/8/layout/hierarchy2"/>
    <dgm:cxn modelId="{E26FD212-0F09-4A88-A326-5F5B67A97C58}" type="presOf" srcId="{321F9FD4-CB11-49A1-824C-6F5D7AEB9D3E}" destId="{861FFC97-0440-4333-A9DD-480BC2351C97}" srcOrd="0" destOrd="0" presId="urn:microsoft.com/office/officeart/2005/8/layout/hierarchy2"/>
    <dgm:cxn modelId="{E158A415-9846-4FBE-8EFC-05CFF68959D4}" srcId="{901B0C5C-7747-40EF-A32A-E2BA82FE59C6}" destId="{840AE6FF-D060-4326-AF5D-8DE7599AFD1D}" srcOrd="0" destOrd="0" parTransId="{92BFB01F-C631-4EDA-BE37-70F8EAF33700}" sibTransId="{B454EF06-12FF-4CDE-840E-1F486F3E7594}"/>
    <dgm:cxn modelId="{C69FA217-0384-46CB-8475-4C5CBBEAA1D7}" type="presOf" srcId="{92BFB01F-C631-4EDA-BE37-70F8EAF33700}" destId="{3E0DD3D4-8776-45CA-9147-A43E4B4015AB}" srcOrd="0" destOrd="0" presId="urn:microsoft.com/office/officeart/2005/8/layout/hierarchy2"/>
    <dgm:cxn modelId="{DD6F7420-58C3-4CA3-8173-1BDEB826947C}" type="presOf" srcId="{6B8A4CE9-3A2B-48AA-BD54-027BE97A833F}" destId="{F05D1CA0-F854-4628-A426-7C0972F62E26}" srcOrd="1" destOrd="0" presId="urn:microsoft.com/office/officeart/2005/8/layout/hierarchy2"/>
    <dgm:cxn modelId="{8BEAB02C-A746-4366-9A9D-5CCC2985116C}" type="presOf" srcId="{840AE6FF-D060-4326-AF5D-8DE7599AFD1D}" destId="{C2A00C2E-4E10-4B1A-B607-085B231D8E0E}" srcOrd="0" destOrd="0" presId="urn:microsoft.com/office/officeart/2005/8/layout/hierarchy2"/>
    <dgm:cxn modelId="{BBAB5B2E-5B66-4745-9E2A-7C1162DC3940}" type="presOf" srcId="{92BFB01F-C631-4EDA-BE37-70F8EAF33700}" destId="{794E6897-0F65-4012-9093-9CE8210E7230}" srcOrd="1" destOrd="0" presId="urn:microsoft.com/office/officeart/2005/8/layout/hierarchy2"/>
    <dgm:cxn modelId="{B8E21331-EAD4-4B5B-813A-3A74BDB319AA}" type="presOf" srcId="{D13241D7-AA5F-4599-A625-F09F6BFDFA3B}" destId="{21E45461-D942-4BAD-8C44-27A187638496}" srcOrd="0" destOrd="0" presId="urn:microsoft.com/office/officeart/2005/8/layout/hierarchy2"/>
    <dgm:cxn modelId="{D55B7C5D-DCAE-413C-B74F-E02C8612D638}" type="presOf" srcId="{D144414D-493F-4136-A2DD-98A242CD8894}" destId="{07319383-557C-4D81-879A-DC546E5A2D35}" srcOrd="0" destOrd="0" presId="urn:microsoft.com/office/officeart/2005/8/layout/hierarchy2"/>
    <dgm:cxn modelId="{84F2005E-E248-4904-852B-F4133DECCA52}" type="presOf" srcId="{901B0C5C-7747-40EF-A32A-E2BA82FE59C6}" destId="{EB91FCDE-CC73-42FA-8403-79B57650281B}" srcOrd="0" destOrd="0" presId="urn:microsoft.com/office/officeart/2005/8/layout/hierarchy2"/>
    <dgm:cxn modelId="{623C6A62-4437-449C-9515-EEA391A9B84D}" type="presOf" srcId="{C42EB60D-B2CA-409A-BE15-6E12D30D2B4E}" destId="{D1070976-1107-47EB-9DB8-94DFAAC63776}" srcOrd="0" destOrd="0" presId="urn:microsoft.com/office/officeart/2005/8/layout/hierarchy2"/>
    <dgm:cxn modelId="{5BDB4F4C-F1A6-4672-A7A0-1A216256458F}" type="presOf" srcId="{4B267AD7-2A50-432E-B908-753F299708A6}" destId="{5BFD8D7F-3BEC-4504-BA05-C0FA79AC08FF}" srcOrd="0" destOrd="0" presId="urn:microsoft.com/office/officeart/2005/8/layout/hierarchy2"/>
    <dgm:cxn modelId="{6042D96E-0A23-4234-B9DF-E2E9A3F9A6F7}" type="presOf" srcId="{74FAEC90-D56C-4C49-9056-0C8A80E32474}" destId="{1C3C974C-FAFD-4291-B8D1-083A88BBFA2B}" srcOrd="0" destOrd="0" presId="urn:microsoft.com/office/officeart/2005/8/layout/hierarchy2"/>
    <dgm:cxn modelId="{20F61755-C4B6-4188-A211-3D3C8D0801B3}" type="presOf" srcId="{A012C6EB-4958-4683-A746-33CFC0B52E9F}" destId="{A3FD1CE9-A9B5-42F4-9D93-D10BAC909E51}" srcOrd="0" destOrd="0" presId="urn:microsoft.com/office/officeart/2005/8/layout/hierarchy2"/>
    <dgm:cxn modelId="{567D7378-8321-44E7-8AF0-F191A62A1285}" type="presOf" srcId="{C42EB60D-B2CA-409A-BE15-6E12D30D2B4E}" destId="{DE424B92-6AB9-462C-8AFA-992B412EF8A5}" srcOrd="1" destOrd="0" presId="urn:microsoft.com/office/officeart/2005/8/layout/hierarchy2"/>
    <dgm:cxn modelId="{53F0CA78-8B80-4448-BE39-BDE6D458F7B0}" type="presOf" srcId="{DA1827D6-62AB-493B-9535-35E110FF1632}" destId="{E340FAAC-59FE-4AE5-B696-D149881DAD0D}" srcOrd="0" destOrd="0" presId="urn:microsoft.com/office/officeart/2005/8/layout/hierarchy2"/>
    <dgm:cxn modelId="{DBC9E780-AE04-461D-9E28-D5DE4E0466FE}" srcId="{DA1827D6-62AB-493B-9535-35E110FF1632}" destId="{D13241D7-AA5F-4599-A625-F09F6BFDFA3B}" srcOrd="1" destOrd="0" parTransId="{4B267AD7-2A50-432E-B908-753F299708A6}" sibTransId="{CFA8FD2C-5938-45C2-B16C-EB8F517711DC}"/>
    <dgm:cxn modelId="{537EA490-4BA5-4985-A6A2-CFDBED974655}" type="presOf" srcId="{4B267AD7-2A50-432E-B908-753F299708A6}" destId="{FDB41E55-4732-4B0B-8BA9-42A8843D4CD3}" srcOrd="1" destOrd="0" presId="urn:microsoft.com/office/officeart/2005/8/layout/hierarchy2"/>
    <dgm:cxn modelId="{549C35A2-31CD-4E3D-BEA6-2ECA690AACA3}" type="presOf" srcId="{59A67F46-5F21-45F3-9254-AB1EC1E833DD}" destId="{AFF5CBD9-9AFE-4C24-9212-1B51020C3626}" srcOrd="1" destOrd="0" presId="urn:microsoft.com/office/officeart/2005/8/layout/hierarchy2"/>
    <dgm:cxn modelId="{C41E95A2-F891-4344-A6DB-19F55474C657}" type="presOf" srcId="{6B8A4CE9-3A2B-48AA-BD54-027BE97A833F}" destId="{09EF97EE-75A3-4700-894A-27A2EBE35C96}" srcOrd="0" destOrd="0" presId="urn:microsoft.com/office/officeart/2005/8/layout/hierarchy2"/>
    <dgm:cxn modelId="{A31565AC-3A3A-448C-A6D2-B63100886812}" srcId="{A012C6EB-4958-4683-A746-33CFC0B52E9F}" destId="{DA1827D6-62AB-493B-9535-35E110FF1632}" srcOrd="1" destOrd="0" parTransId="{C42EB60D-B2CA-409A-BE15-6E12D30D2B4E}" sibTransId="{D49C9666-3674-4B2D-B106-2D50BCCD605B}"/>
    <dgm:cxn modelId="{EB9C1BC2-88AD-418A-9894-9EA8C29091C6}" type="presOf" srcId="{74FAEC90-D56C-4C49-9056-0C8A80E32474}" destId="{C0D6C5FE-5C83-4CD3-BCD0-631DFB3D4C4B}" srcOrd="1" destOrd="0" presId="urn:microsoft.com/office/officeart/2005/8/layout/hierarchy2"/>
    <dgm:cxn modelId="{3D14A9D0-02BD-44F6-B8DE-78E5F025D2FE}" srcId="{901B0C5C-7747-40EF-A32A-E2BA82FE59C6}" destId="{92962AEC-9AAB-48AC-BE4D-DC1AF36E1F33}" srcOrd="1" destOrd="0" parTransId="{74FAEC90-D56C-4C49-9056-0C8A80E32474}" sibTransId="{B34297A9-8220-46D9-AC25-72A099A1CBF8}"/>
    <dgm:cxn modelId="{F1856ED8-C418-4D75-88E2-1DB89FE8887E}" srcId="{DA1827D6-62AB-493B-9535-35E110FF1632}" destId="{D144414D-493F-4136-A2DD-98A242CD8894}" srcOrd="0" destOrd="0" parTransId="{6B8A4CE9-3A2B-48AA-BD54-027BE97A833F}" sibTransId="{DE742ED4-F831-46B1-A996-F99E26ACAA44}"/>
    <dgm:cxn modelId="{955688DE-74E4-4B48-A966-95714B338434}" srcId="{321F9FD4-CB11-49A1-824C-6F5D7AEB9D3E}" destId="{A012C6EB-4958-4683-A746-33CFC0B52E9F}" srcOrd="0" destOrd="0" parTransId="{D6F18318-1E27-484E-8DAA-DD39EA47C89C}" sibTransId="{D39BE1AC-05D0-4720-8F07-FDCC13B9D6D5}"/>
    <dgm:cxn modelId="{0DFF635A-E754-40AE-B6B8-4AEFBE50BECC}" type="presParOf" srcId="{861FFC97-0440-4333-A9DD-480BC2351C97}" destId="{C5F6F7BC-B404-4CAD-AEC6-60D18213C507}" srcOrd="0" destOrd="0" presId="urn:microsoft.com/office/officeart/2005/8/layout/hierarchy2"/>
    <dgm:cxn modelId="{40419E44-7899-43A0-92D1-897244C45D94}" type="presParOf" srcId="{C5F6F7BC-B404-4CAD-AEC6-60D18213C507}" destId="{A3FD1CE9-A9B5-42F4-9D93-D10BAC909E51}" srcOrd="0" destOrd="0" presId="urn:microsoft.com/office/officeart/2005/8/layout/hierarchy2"/>
    <dgm:cxn modelId="{8B1540BA-CB0E-4F12-A4A4-2502E565E502}" type="presParOf" srcId="{C5F6F7BC-B404-4CAD-AEC6-60D18213C507}" destId="{BC04D892-930D-4426-BDFF-3749F85F8EFB}" srcOrd="1" destOrd="0" presId="urn:microsoft.com/office/officeart/2005/8/layout/hierarchy2"/>
    <dgm:cxn modelId="{F02DFEB7-D062-4F15-B22F-484502E45E92}" type="presParOf" srcId="{BC04D892-930D-4426-BDFF-3749F85F8EFB}" destId="{BDBB7BCA-EC17-4EC2-8DFA-3276C7F58F94}" srcOrd="0" destOrd="0" presId="urn:microsoft.com/office/officeart/2005/8/layout/hierarchy2"/>
    <dgm:cxn modelId="{9FD0E7A9-9882-44AF-AE26-F6AA5941EFE0}" type="presParOf" srcId="{BDBB7BCA-EC17-4EC2-8DFA-3276C7F58F94}" destId="{AFF5CBD9-9AFE-4C24-9212-1B51020C3626}" srcOrd="0" destOrd="0" presId="urn:microsoft.com/office/officeart/2005/8/layout/hierarchy2"/>
    <dgm:cxn modelId="{FBB281C6-A0A4-44AA-9D84-00925E12B03B}" type="presParOf" srcId="{BC04D892-930D-4426-BDFF-3749F85F8EFB}" destId="{7B6DD119-2DA0-457B-A0AE-5DAD58381FAD}" srcOrd="1" destOrd="0" presId="urn:microsoft.com/office/officeart/2005/8/layout/hierarchy2"/>
    <dgm:cxn modelId="{B736F17E-6CF7-4C65-8EF1-268ED9572BE6}" type="presParOf" srcId="{7B6DD119-2DA0-457B-A0AE-5DAD58381FAD}" destId="{EB91FCDE-CC73-42FA-8403-79B57650281B}" srcOrd="0" destOrd="0" presId="urn:microsoft.com/office/officeart/2005/8/layout/hierarchy2"/>
    <dgm:cxn modelId="{74EDDAA0-8A99-490F-9A41-951EA16511B4}" type="presParOf" srcId="{7B6DD119-2DA0-457B-A0AE-5DAD58381FAD}" destId="{D4746EB2-ABBA-45BC-BA8E-5FE41C3096BF}" srcOrd="1" destOrd="0" presId="urn:microsoft.com/office/officeart/2005/8/layout/hierarchy2"/>
    <dgm:cxn modelId="{116A75A2-90AC-45C8-98B4-9E4BE287B738}" type="presParOf" srcId="{D4746EB2-ABBA-45BC-BA8E-5FE41C3096BF}" destId="{3E0DD3D4-8776-45CA-9147-A43E4B4015AB}" srcOrd="0" destOrd="0" presId="urn:microsoft.com/office/officeart/2005/8/layout/hierarchy2"/>
    <dgm:cxn modelId="{662C6A66-F762-45B7-A5E7-6B953DA62C18}" type="presParOf" srcId="{3E0DD3D4-8776-45CA-9147-A43E4B4015AB}" destId="{794E6897-0F65-4012-9093-9CE8210E7230}" srcOrd="0" destOrd="0" presId="urn:microsoft.com/office/officeart/2005/8/layout/hierarchy2"/>
    <dgm:cxn modelId="{9054A94C-EDEF-4298-8B08-1619B5039442}" type="presParOf" srcId="{D4746EB2-ABBA-45BC-BA8E-5FE41C3096BF}" destId="{FEF6EC87-7BDE-4713-AB95-377FBA99AA33}" srcOrd="1" destOrd="0" presId="urn:microsoft.com/office/officeart/2005/8/layout/hierarchy2"/>
    <dgm:cxn modelId="{93A12CF1-8617-4438-A722-1ADF3A319F72}" type="presParOf" srcId="{FEF6EC87-7BDE-4713-AB95-377FBA99AA33}" destId="{C2A00C2E-4E10-4B1A-B607-085B231D8E0E}" srcOrd="0" destOrd="0" presId="urn:microsoft.com/office/officeart/2005/8/layout/hierarchy2"/>
    <dgm:cxn modelId="{6B51F42E-EFA3-4294-AF15-3BBA74797D66}" type="presParOf" srcId="{FEF6EC87-7BDE-4713-AB95-377FBA99AA33}" destId="{2C2D1ABC-9F1A-49D9-8A4E-138C19BDFDEF}" srcOrd="1" destOrd="0" presId="urn:microsoft.com/office/officeart/2005/8/layout/hierarchy2"/>
    <dgm:cxn modelId="{F505E858-1B8D-478B-AC83-5B86135AA127}" type="presParOf" srcId="{D4746EB2-ABBA-45BC-BA8E-5FE41C3096BF}" destId="{1C3C974C-FAFD-4291-B8D1-083A88BBFA2B}" srcOrd="2" destOrd="0" presId="urn:microsoft.com/office/officeart/2005/8/layout/hierarchy2"/>
    <dgm:cxn modelId="{E6C6636B-D7C4-4CB5-BBBA-A97DD1581680}" type="presParOf" srcId="{1C3C974C-FAFD-4291-B8D1-083A88BBFA2B}" destId="{C0D6C5FE-5C83-4CD3-BCD0-631DFB3D4C4B}" srcOrd="0" destOrd="0" presId="urn:microsoft.com/office/officeart/2005/8/layout/hierarchy2"/>
    <dgm:cxn modelId="{08F01D40-DADF-417F-94D9-0CA62D40FC8F}" type="presParOf" srcId="{D4746EB2-ABBA-45BC-BA8E-5FE41C3096BF}" destId="{0AB0AD87-5525-4DBC-8481-D803073A13A6}" srcOrd="3" destOrd="0" presId="urn:microsoft.com/office/officeart/2005/8/layout/hierarchy2"/>
    <dgm:cxn modelId="{5FA3BFEA-4CD8-474C-96D7-5D96E785EF0F}" type="presParOf" srcId="{0AB0AD87-5525-4DBC-8481-D803073A13A6}" destId="{EF89B9C0-9561-4272-AAC4-38EB5D1AA2C0}" srcOrd="0" destOrd="0" presId="urn:microsoft.com/office/officeart/2005/8/layout/hierarchy2"/>
    <dgm:cxn modelId="{D530A759-0B41-4326-9CFC-DE524D4D7C0B}" type="presParOf" srcId="{0AB0AD87-5525-4DBC-8481-D803073A13A6}" destId="{841161A5-83A1-42FF-836D-B28F245B7C3B}" srcOrd="1" destOrd="0" presId="urn:microsoft.com/office/officeart/2005/8/layout/hierarchy2"/>
    <dgm:cxn modelId="{C001A785-E6F1-4089-9B1A-55DC1853238C}" type="presParOf" srcId="{BC04D892-930D-4426-BDFF-3749F85F8EFB}" destId="{D1070976-1107-47EB-9DB8-94DFAAC63776}" srcOrd="2" destOrd="0" presId="urn:microsoft.com/office/officeart/2005/8/layout/hierarchy2"/>
    <dgm:cxn modelId="{DC4B3257-AE13-4B68-A943-0EEB8713AC4C}" type="presParOf" srcId="{D1070976-1107-47EB-9DB8-94DFAAC63776}" destId="{DE424B92-6AB9-462C-8AFA-992B412EF8A5}" srcOrd="0" destOrd="0" presId="urn:microsoft.com/office/officeart/2005/8/layout/hierarchy2"/>
    <dgm:cxn modelId="{884098E2-2CD6-492B-B26C-8AF9D817BBC7}" type="presParOf" srcId="{BC04D892-930D-4426-BDFF-3749F85F8EFB}" destId="{2069BEF2-0E46-422D-9D2C-8E0EF7620066}" srcOrd="3" destOrd="0" presId="urn:microsoft.com/office/officeart/2005/8/layout/hierarchy2"/>
    <dgm:cxn modelId="{49B5E905-94B6-4B63-A439-CE72FED66F30}" type="presParOf" srcId="{2069BEF2-0E46-422D-9D2C-8E0EF7620066}" destId="{E340FAAC-59FE-4AE5-B696-D149881DAD0D}" srcOrd="0" destOrd="0" presId="urn:microsoft.com/office/officeart/2005/8/layout/hierarchy2"/>
    <dgm:cxn modelId="{373D032F-6BCA-4D7F-BB6F-EDD8AB02EDA9}" type="presParOf" srcId="{2069BEF2-0E46-422D-9D2C-8E0EF7620066}" destId="{1E808AE6-40A4-4654-A5C4-81CC45B2F2A6}" srcOrd="1" destOrd="0" presId="urn:microsoft.com/office/officeart/2005/8/layout/hierarchy2"/>
    <dgm:cxn modelId="{10A3E457-E2D9-4E4C-91FA-C3DD9BC2D282}" type="presParOf" srcId="{1E808AE6-40A4-4654-A5C4-81CC45B2F2A6}" destId="{09EF97EE-75A3-4700-894A-27A2EBE35C96}" srcOrd="0" destOrd="0" presId="urn:microsoft.com/office/officeart/2005/8/layout/hierarchy2"/>
    <dgm:cxn modelId="{FB8DD533-2F23-405F-8AAF-B7D9FF83A07C}" type="presParOf" srcId="{09EF97EE-75A3-4700-894A-27A2EBE35C96}" destId="{F05D1CA0-F854-4628-A426-7C0972F62E26}" srcOrd="0" destOrd="0" presId="urn:microsoft.com/office/officeart/2005/8/layout/hierarchy2"/>
    <dgm:cxn modelId="{B1D81F21-D59D-4A68-B397-66052E6BD96C}" type="presParOf" srcId="{1E808AE6-40A4-4654-A5C4-81CC45B2F2A6}" destId="{3D9DF69A-F070-4201-9A61-F86C7BFE2AF3}" srcOrd="1" destOrd="0" presId="urn:microsoft.com/office/officeart/2005/8/layout/hierarchy2"/>
    <dgm:cxn modelId="{AB41C5E4-AC70-4017-8979-521FD16CD943}" type="presParOf" srcId="{3D9DF69A-F070-4201-9A61-F86C7BFE2AF3}" destId="{07319383-557C-4D81-879A-DC546E5A2D35}" srcOrd="0" destOrd="0" presId="urn:microsoft.com/office/officeart/2005/8/layout/hierarchy2"/>
    <dgm:cxn modelId="{847F9F60-4A0A-4F99-A5F2-53205D8E6DA5}" type="presParOf" srcId="{3D9DF69A-F070-4201-9A61-F86C7BFE2AF3}" destId="{BFD31187-CA61-4342-9598-DA749E650428}" srcOrd="1" destOrd="0" presId="urn:microsoft.com/office/officeart/2005/8/layout/hierarchy2"/>
    <dgm:cxn modelId="{D0841074-98FF-434A-9D35-1FC79A7C3101}" type="presParOf" srcId="{1E808AE6-40A4-4654-A5C4-81CC45B2F2A6}" destId="{5BFD8D7F-3BEC-4504-BA05-C0FA79AC08FF}" srcOrd="2" destOrd="0" presId="urn:microsoft.com/office/officeart/2005/8/layout/hierarchy2"/>
    <dgm:cxn modelId="{93A3FCFA-BC03-4BCD-B3FF-2806FF9B3144}" type="presParOf" srcId="{5BFD8D7F-3BEC-4504-BA05-C0FA79AC08FF}" destId="{FDB41E55-4732-4B0B-8BA9-42A8843D4CD3}" srcOrd="0" destOrd="0" presId="urn:microsoft.com/office/officeart/2005/8/layout/hierarchy2"/>
    <dgm:cxn modelId="{54FF481C-7B98-475A-8D8F-73E0DE685554}" type="presParOf" srcId="{1E808AE6-40A4-4654-A5C4-81CC45B2F2A6}" destId="{63ADBB2B-74D9-4689-84B8-448B2566FC9F}" srcOrd="3" destOrd="0" presId="urn:microsoft.com/office/officeart/2005/8/layout/hierarchy2"/>
    <dgm:cxn modelId="{9AB82CE0-FCDC-468C-B53A-43C8D10F0C37}" type="presParOf" srcId="{63ADBB2B-74D9-4689-84B8-448B2566FC9F}" destId="{21E45461-D942-4BAD-8C44-27A187638496}" srcOrd="0" destOrd="0" presId="urn:microsoft.com/office/officeart/2005/8/layout/hierarchy2"/>
    <dgm:cxn modelId="{4974241C-1033-44DF-BA10-C20087A96448}" type="presParOf" srcId="{63ADBB2B-74D9-4689-84B8-448B2566FC9F}" destId="{08714510-8253-40C5-A0F2-A4D21FB7959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21F9FD4-CB11-49A1-824C-6F5D7AEB9D3E}"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fr-TN"/>
        </a:p>
      </dgm:t>
    </dgm:pt>
    <dgm:pt modelId="{A012C6EB-4958-4683-A746-33CFC0B52E9F}">
      <dgm:prSet phldrT="[Texte]"/>
      <dgm:spPr>
        <a:solidFill>
          <a:schemeClr val="bg1"/>
        </a:solidFill>
        <a:ln w="19050">
          <a:solidFill>
            <a:srgbClr val="002060"/>
          </a:solidFill>
        </a:ln>
      </dgm:spPr>
      <dgm:t>
        <a:bodyPr/>
        <a:lstStyle/>
        <a:p>
          <a:r>
            <a:rPr lang="fr-FR" b="1" dirty="0">
              <a:solidFill>
                <a:schemeClr val="tx1"/>
              </a:solidFill>
              <a:latin typeface="Calibri" panose="020F0502020204030204" pitchFamily="34" charset="0"/>
              <a:ea typeface="Arial"/>
              <a:cs typeface="Calibri" panose="020F0502020204030204" pitchFamily="34" charset="0"/>
              <a:sym typeface="Arial"/>
            </a:rPr>
            <a:t>V : « Méfiez-vous des accidents de la route »</a:t>
          </a:r>
          <a:endParaRPr lang="fr-TN" dirty="0">
            <a:solidFill>
              <a:schemeClr val="tx1"/>
            </a:solidFill>
          </a:endParaRPr>
        </a:p>
      </dgm:t>
    </dgm:pt>
    <dgm:pt modelId="{D6F18318-1E27-484E-8DAA-DD39EA47C89C}" type="parTrans" cxnId="{955688DE-74E4-4B48-A966-95714B338434}">
      <dgm:prSet/>
      <dgm:spPr/>
      <dgm:t>
        <a:bodyPr/>
        <a:lstStyle/>
        <a:p>
          <a:endParaRPr lang="fr-TN"/>
        </a:p>
      </dgm:t>
    </dgm:pt>
    <dgm:pt modelId="{D39BE1AC-05D0-4720-8F07-FDCC13B9D6D5}" type="sibTrans" cxnId="{955688DE-74E4-4B48-A966-95714B338434}">
      <dgm:prSet/>
      <dgm:spPr/>
      <dgm:t>
        <a:bodyPr/>
        <a:lstStyle/>
        <a:p>
          <a:endParaRPr lang="fr-TN"/>
        </a:p>
      </dgm:t>
    </dgm:pt>
    <dgm:pt modelId="{901B0C5C-7747-40EF-A32A-E2BA82FE59C6}">
      <dgm:prSet phldrT="[Texte]"/>
      <dgm:spPr>
        <a:solidFill>
          <a:schemeClr val="bg1"/>
        </a:solidFill>
        <a:ln w="19050">
          <a:solidFill>
            <a:srgbClr val="002060"/>
          </a:solidFill>
        </a:ln>
      </dgm:spPr>
      <dgm:t>
        <a:bodyPr/>
        <a:lstStyle/>
        <a:p>
          <a:r>
            <a:rPr lang="fr-TN" dirty="0">
              <a:solidFill>
                <a:schemeClr val="tx1"/>
              </a:solidFill>
            </a:rPr>
            <a:t>Soit on est vigilant</a:t>
          </a:r>
        </a:p>
      </dgm:t>
    </dgm:pt>
    <dgm:pt modelId="{59A67F46-5F21-45F3-9254-AB1EC1E833DD}" type="parTrans" cxnId="{0D16CB01-42C7-4606-9F0A-980F37F695AC}">
      <dgm:prSet/>
      <dgm:spPr/>
      <dgm:t>
        <a:bodyPr/>
        <a:lstStyle/>
        <a:p>
          <a:endParaRPr lang="fr-TN"/>
        </a:p>
      </dgm:t>
    </dgm:pt>
    <dgm:pt modelId="{9DF2234F-4A33-41F4-80CD-37366729C77E}" type="sibTrans" cxnId="{0D16CB01-42C7-4606-9F0A-980F37F695AC}">
      <dgm:prSet/>
      <dgm:spPr/>
      <dgm:t>
        <a:bodyPr/>
        <a:lstStyle/>
        <a:p>
          <a:endParaRPr lang="fr-TN"/>
        </a:p>
      </dgm:t>
    </dgm:pt>
    <dgm:pt modelId="{DA1827D6-62AB-493B-9535-35E110FF1632}">
      <dgm:prSet phldrT="[Texte]"/>
      <dgm:spPr>
        <a:solidFill>
          <a:schemeClr val="bg1"/>
        </a:solidFill>
        <a:ln w="19050">
          <a:solidFill>
            <a:srgbClr val="002060"/>
          </a:solidFill>
        </a:ln>
      </dgm:spPr>
      <dgm:t>
        <a:bodyPr/>
        <a:lstStyle/>
        <a:p>
          <a:r>
            <a:rPr lang="fr-TN" dirty="0">
              <a:solidFill>
                <a:schemeClr val="tx1"/>
              </a:solidFill>
            </a:rPr>
            <a:t>Soit on n’est pas vigilant</a:t>
          </a:r>
        </a:p>
      </dgm:t>
    </dgm:pt>
    <dgm:pt modelId="{C42EB60D-B2CA-409A-BE15-6E12D30D2B4E}" type="parTrans" cxnId="{A31565AC-3A3A-448C-A6D2-B63100886812}">
      <dgm:prSet/>
      <dgm:spPr/>
      <dgm:t>
        <a:bodyPr/>
        <a:lstStyle/>
        <a:p>
          <a:endParaRPr lang="fr-TN"/>
        </a:p>
      </dgm:t>
    </dgm:pt>
    <dgm:pt modelId="{D49C9666-3674-4B2D-B106-2D50BCCD605B}" type="sibTrans" cxnId="{A31565AC-3A3A-448C-A6D2-B63100886812}">
      <dgm:prSet/>
      <dgm:spPr/>
      <dgm:t>
        <a:bodyPr/>
        <a:lstStyle/>
        <a:p>
          <a:endParaRPr lang="fr-TN"/>
        </a:p>
      </dgm:t>
    </dgm:pt>
    <dgm:pt modelId="{840AE6FF-D060-4326-AF5D-8DE7599AFD1D}">
      <dgm:prSet phldrT="[Texte]"/>
      <dgm:spPr>
        <a:solidFill>
          <a:schemeClr val="bg1"/>
        </a:solidFill>
        <a:ln w="19050">
          <a:solidFill>
            <a:srgbClr val="002060"/>
          </a:solidFill>
        </a:ln>
      </dgm:spPr>
      <dgm:t>
        <a:bodyPr/>
        <a:lstStyle/>
        <a:p>
          <a:r>
            <a:rPr lang="fr-TN" dirty="0">
              <a:solidFill>
                <a:schemeClr val="tx1"/>
              </a:solidFill>
            </a:rPr>
            <a:t>Accident</a:t>
          </a:r>
        </a:p>
      </dgm:t>
    </dgm:pt>
    <dgm:pt modelId="{92BFB01F-C631-4EDA-BE37-70F8EAF33700}" type="parTrans" cxnId="{E158A415-9846-4FBE-8EFC-05CFF68959D4}">
      <dgm:prSet/>
      <dgm:spPr/>
      <dgm:t>
        <a:bodyPr/>
        <a:lstStyle/>
        <a:p>
          <a:endParaRPr lang="fr-TN"/>
        </a:p>
      </dgm:t>
    </dgm:pt>
    <dgm:pt modelId="{B454EF06-12FF-4CDE-840E-1F486F3E7594}" type="sibTrans" cxnId="{E158A415-9846-4FBE-8EFC-05CFF68959D4}">
      <dgm:prSet/>
      <dgm:spPr/>
      <dgm:t>
        <a:bodyPr/>
        <a:lstStyle/>
        <a:p>
          <a:endParaRPr lang="fr-TN"/>
        </a:p>
      </dgm:t>
    </dgm:pt>
    <dgm:pt modelId="{92962AEC-9AAB-48AC-BE4D-DC1AF36E1F33}">
      <dgm:prSet phldrT="[Texte]"/>
      <dgm:spPr>
        <a:solidFill>
          <a:schemeClr val="bg1"/>
        </a:solidFill>
        <a:ln w="19050">
          <a:solidFill>
            <a:srgbClr val="002060"/>
          </a:solidFill>
        </a:ln>
      </dgm:spPr>
      <dgm:t>
        <a:bodyPr/>
        <a:lstStyle/>
        <a:p>
          <a:r>
            <a:rPr lang="fr-TN" dirty="0">
              <a:solidFill>
                <a:schemeClr val="tx1"/>
              </a:solidFill>
            </a:rPr>
            <a:t>Pas d’accident</a:t>
          </a:r>
        </a:p>
      </dgm:t>
    </dgm:pt>
    <dgm:pt modelId="{74FAEC90-D56C-4C49-9056-0C8A80E32474}" type="parTrans" cxnId="{3D14A9D0-02BD-44F6-B8DE-78E5F025D2FE}">
      <dgm:prSet/>
      <dgm:spPr/>
      <dgm:t>
        <a:bodyPr/>
        <a:lstStyle/>
        <a:p>
          <a:endParaRPr lang="fr-TN"/>
        </a:p>
      </dgm:t>
    </dgm:pt>
    <dgm:pt modelId="{B34297A9-8220-46D9-AC25-72A099A1CBF8}" type="sibTrans" cxnId="{3D14A9D0-02BD-44F6-B8DE-78E5F025D2FE}">
      <dgm:prSet/>
      <dgm:spPr/>
      <dgm:t>
        <a:bodyPr/>
        <a:lstStyle/>
        <a:p>
          <a:endParaRPr lang="fr-TN"/>
        </a:p>
      </dgm:t>
    </dgm:pt>
    <dgm:pt modelId="{D144414D-493F-4136-A2DD-98A242CD8894}">
      <dgm:prSet phldrT="[Texte]"/>
      <dgm:spPr>
        <a:solidFill>
          <a:schemeClr val="bg1"/>
        </a:solidFill>
        <a:ln w="19050">
          <a:solidFill>
            <a:srgbClr val="002060"/>
          </a:solidFill>
        </a:ln>
      </dgm:spPr>
      <dgm:t>
        <a:bodyPr/>
        <a:lstStyle/>
        <a:p>
          <a:r>
            <a:rPr lang="fr-TN" dirty="0">
              <a:solidFill>
                <a:schemeClr val="tx1"/>
              </a:solidFill>
            </a:rPr>
            <a:t>Accident</a:t>
          </a:r>
        </a:p>
      </dgm:t>
    </dgm:pt>
    <dgm:pt modelId="{6B8A4CE9-3A2B-48AA-BD54-027BE97A833F}" type="parTrans" cxnId="{F1856ED8-C418-4D75-88E2-1DB89FE8887E}">
      <dgm:prSet/>
      <dgm:spPr/>
      <dgm:t>
        <a:bodyPr/>
        <a:lstStyle/>
        <a:p>
          <a:endParaRPr lang="fr-TN"/>
        </a:p>
      </dgm:t>
    </dgm:pt>
    <dgm:pt modelId="{DE742ED4-F831-46B1-A996-F99E26ACAA44}" type="sibTrans" cxnId="{F1856ED8-C418-4D75-88E2-1DB89FE8887E}">
      <dgm:prSet/>
      <dgm:spPr/>
      <dgm:t>
        <a:bodyPr/>
        <a:lstStyle/>
        <a:p>
          <a:endParaRPr lang="fr-TN"/>
        </a:p>
      </dgm:t>
    </dgm:pt>
    <dgm:pt modelId="{D13241D7-AA5F-4599-A625-F09F6BFDFA3B}">
      <dgm:prSet phldrT="[Texte]"/>
      <dgm:spPr>
        <a:solidFill>
          <a:schemeClr val="bg1"/>
        </a:solidFill>
        <a:ln w="19050">
          <a:solidFill>
            <a:srgbClr val="002060"/>
          </a:solidFill>
        </a:ln>
      </dgm:spPr>
      <dgm:t>
        <a:bodyPr/>
        <a:lstStyle/>
        <a:p>
          <a:r>
            <a:rPr lang="fr-TN" dirty="0">
              <a:solidFill>
                <a:schemeClr val="tx1"/>
              </a:solidFill>
            </a:rPr>
            <a:t>Pas d’accident</a:t>
          </a:r>
        </a:p>
      </dgm:t>
    </dgm:pt>
    <dgm:pt modelId="{4B267AD7-2A50-432E-B908-753F299708A6}" type="parTrans" cxnId="{DBC9E780-AE04-461D-9E28-D5DE4E0466FE}">
      <dgm:prSet/>
      <dgm:spPr/>
      <dgm:t>
        <a:bodyPr/>
        <a:lstStyle/>
        <a:p>
          <a:endParaRPr lang="fr-TN"/>
        </a:p>
      </dgm:t>
    </dgm:pt>
    <dgm:pt modelId="{CFA8FD2C-5938-45C2-B16C-EB8F517711DC}" type="sibTrans" cxnId="{DBC9E780-AE04-461D-9E28-D5DE4E0466FE}">
      <dgm:prSet/>
      <dgm:spPr/>
      <dgm:t>
        <a:bodyPr/>
        <a:lstStyle/>
        <a:p>
          <a:endParaRPr lang="fr-TN"/>
        </a:p>
      </dgm:t>
    </dgm:pt>
    <dgm:pt modelId="{861FFC97-0440-4333-A9DD-480BC2351C97}" type="pres">
      <dgm:prSet presAssocID="{321F9FD4-CB11-49A1-824C-6F5D7AEB9D3E}" presName="diagram" presStyleCnt="0">
        <dgm:presLayoutVars>
          <dgm:chPref val="1"/>
          <dgm:dir/>
          <dgm:animOne val="branch"/>
          <dgm:animLvl val="lvl"/>
          <dgm:resizeHandles val="exact"/>
        </dgm:presLayoutVars>
      </dgm:prSet>
      <dgm:spPr/>
    </dgm:pt>
    <dgm:pt modelId="{C5F6F7BC-B404-4CAD-AEC6-60D18213C507}" type="pres">
      <dgm:prSet presAssocID="{A012C6EB-4958-4683-A746-33CFC0B52E9F}" presName="root1" presStyleCnt="0"/>
      <dgm:spPr/>
    </dgm:pt>
    <dgm:pt modelId="{A3FD1CE9-A9B5-42F4-9D93-D10BAC909E51}" type="pres">
      <dgm:prSet presAssocID="{A012C6EB-4958-4683-A746-33CFC0B52E9F}" presName="LevelOneTextNode" presStyleLbl="node0" presStyleIdx="0" presStyleCnt="1">
        <dgm:presLayoutVars>
          <dgm:chPref val="3"/>
        </dgm:presLayoutVars>
      </dgm:prSet>
      <dgm:spPr/>
    </dgm:pt>
    <dgm:pt modelId="{BC04D892-930D-4426-BDFF-3749F85F8EFB}" type="pres">
      <dgm:prSet presAssocID="{A012C6EB-4958-4683-A746-33CFC0B52E9F}" presName="level2hierChild" presStyleCnt="0"/>
      <dgm:spPr/>
    </dgm:pt>
    <dgm:pt modelId="{BDBB7BCA-EC17-4EC2-8DFA-3276C7F58F94}" type="pres">
      <dgm:prSet presAssocID="{59A67F46-5F21-45F3-9254-AB1EC1E833DD}" presName="conn2-1" presStyleLbl="parChTrans1D2" presStyleIdx="0" presStyleCnt="2"/>
      <dgm:spPr/>
    </dgm:pt>
    <dgm:pt modelId="{AFF5CBD9-9AFE-4C24-9212-1B51020C3626}" type="pres">
      <dgm:prSet presAssocID="{59A67F46-5F21-45F3-9254-AB1EC1E833DD}" presName="connTx" presStyleLbl="parChTrans1D2" presStyleIdx="0" presStyleCnt="2"/>
      <dgm:spPr/>
    </dgm:pt>
    <dgm:pt modelId="{7B6DD119-2DA0-457B-A0AE-5DAD58381FAD}" type="pres">
      <dgm:prSet presAssocID="{901B0C5C-7747-40EF-A32A-E2BA82FE59C6}" presName="root2" presStyleCnt="0"/>
      <dgm:spPr/>
    </dgm:pt>
    <dgm:pt modelId="{EB91FCDE-CC73-42FA-8403-79B57650281B}" type="pres">
      <dgm:prSet presAssocID="{901B0C5C-7747-40EF-A32A-E2BA82FE59C6}" presName="LevelTwoTextNode" presStyleLbl="node2" presStyleIdx="0" presStyleCnt="2">
        <dgm:presLayoutVars>
          <dgm:chPref val="3"/>
        </dgm:presLayoutVars>
      </dgm:prSet>
      <dgm:spPr/>
    </dgm:pt>
    <dgm:pt modelId="{D4746EB2-ABBA-45BC-BA8E-5FE41C3096BF}" type="pres">
      <dgm:prSet presAssocID="{901B0C5C-7747-40EF-A32A-E2BA82FE59C6}" presName="level3hierChild" presStyleCnt="0"/>
      <dgm:spPr/>
    </dgm:pt>
    <dgm:pt modelId="{3E0DD3D4-8776-45CA-9147-A43E4B4015AB}" type="pres">
      <dgm:prSet presAssocID="{92BFB01F-C631-4EDA-BE37-70F8EAF33700}" presName="conn2-1" presStyleLbl="parChTrans1D3" presStyleIdx="0" presStyleCnt="4"/>
      <dgm:spPr/>
    </dgm:pt>
    <dgm:pt modelId="{794E6897-0F65-4012-9093-9CE8210E7230}" type="pres">
      <dgm:prSet presAssocID="{92BFB01F-C631-4EDA-BE37-70F8EAF33700}" presName="connTx" presStyleLbl="parChTrans1D3" presStyleIdx="0" presStyleCnt="4"/>
      <dgm:spPr/>
    </dgm:pt>
    <dgm:pt modelId="{FEF6EC87-7BDE-4713-AB95-377FBA99AA33}" type="pres">
      <dgm:prSet presAssocID="{840AE6FF-D060-4326-AF5D-8DE7599AFD1D}" presName="root2" presStyleCnt="0"/>
      <dgm:spPr/>
    </dgm:pt>
    <dgm:pt modelId="{C2A00C2E-4E10-4B1A-B607-085B231D8E0E}" type="pres">
      <dgm:prSet presAssocID="{840AE6FF-D060-4326-AF5D-8DE7599AFD1D}" presName="LevelTwoTextNode" presStyleLbl="node3" presStyleIdx="0" presStyleCnt="4">
        <dgm:presLayoutVars>
          <dgm:chPref val="3"/>
        </dgm:presLayoutVars>
      </dgm:prSet>
      <dgm:spPr/>
    </dgm:pt>
    <dgm:pt modelId="{2C2D1ABC-9F1A-49D9-8A4E-138C19BDFDEF}" type="pres">
      <dgm:prSet presAssocID="{840AE6FF-D060-4326-AF5D-8DE7599AFD1D}" presName="level3hierChild" presStyleCnt="0"/>
      <dgm:spPr/>
    </dgm:pt>
    <dgm:pt modelId="{1C3C974C-FAFD-4291-B8D1-083A88BBFA2B}" type="pres">
      <dgm:prSet presAssocID="{74FAEC90-D56C-4C49-9056-0C8A80E32474}" presName="conn2-1" presStyleLbl="parChTrans1D3" presStyleIdx="1" presStyleCnt="4"/>
      <dgm:spPr/>
    </dgm:pt>
    <dgm:pt modelId="{C0D6C5FE-5C83-4CD3-BCD0-631DFB3D4C4B}" type="pres">
      <dgm:prSet presAssocID="{74FAEC90-D56C-4C49-9056-0C8A80E32474}" presName="connTx" presStyleLbl="parChTrans1D3" presStyleIdx="1" presStyleCnt="4"/>
      <dgm:spPr/>
    </dgm:pt>
    <dgm:pt modelId="{0AB0AD87-5525-4DBC-8481-D803073A13A6}" type="pres">
      <dgm:prSet presAssocID="{92962AEC-9AAB-48AC-BE4D-DC1AF36E1F33}" presName="root2" presStyleCnt="0"/>
      <dgm:spPr/>
    </dgm:pt>
    <dgm:pt modelId="{EF89B9C0-9561-4272-AAC4-38EB5D1AA2C0}" type="pres">
      <dgm:prSet presAssocID="{92962AEC-9AAB-48AC-BE4D-DC1AF36E1F33}" presName="LevelTwoTextNode" presStyleLbl="node3" presStyleIdx="1" presStyleCnt="4">
        <dgm:presLayoutVars>
          <dgm:chPref val="3"/>
        </dgm:presLayoutVars>
      </dgm:prSet>
      <dgm:spPr/>
    </dgm:pt>
    <dgm:pt modelId="{841161A5-83A1-42FF-836D-B28F245B7C3B}" type="pres">
      <dgm:prSet presAssocID="{92962AEC-9AAB-48AC-BE4D-DC1AF36E1F33}" presName="level3hierChild" presStyleCnt="0"/>
      <dgm:spPr/>
    </dgm:pt>
    <dgm:pt modelId="{D1070976-1107-47EB-9DB8-94DFAAC63776}" type="pres">
      <dgm:prSet presAssocID="{C42EB60D-B2CA-409A-BE15-6E12D30D2B4E}" presName="conn2-1" presStyleLbl="parChTrans1D2" presStyleIdx="1" presStyleCnt="2"/>
      <dgm:spPr/>
    </dgm:pt>
    <dgm:pt modelId="{DE424B92-6AB9-462C-8AFA-992B412EF8A5}" type="pres">
      <dgm:prSet presAssocID="{C42EB60D-B2CA-409A-BE15-6E12D30D2B4E}" presName="connTx" presStyleLbl="parChTrans1D2" presStyleIdx="1" presStyleCnt="2"/>
      <dgm:spPr/>
    </dgm:pt>
    <dgm:pt modelId="{2069BEF2-0E46-422D-9D2C-8E0EF7620066}" type="pres">
      <dgm:prSet presAssocID="{DA1827D6-62AB-493B-9535-35E110FF1632}" presName="root2" presStyleCnt="0"/>
      <dgm:spPr/>
    </dgm:pt>
    <dgm:pt modelId="{E340FAAC-59FE-4AE5-B696-D149881DAD0D}" type="pres">
      <dgm:prSet presAssocID="{DA1827D6-62AB-493B-9535-35E110FF1632}" presName="LevelTwoTextNode" presStyleLbl="node2" presStyleIdx="1" presStyleCnt="2">
        <dgm:presLayoutVars>
          <dgm:chPref val="3"/>
        </dgm:presLayoutVars>
      </dgm:prSet>
      <dgm:spPr/>
    </dgm:pt>
    <dgm:pt modelId="{1E808AE6-40A4-4654-A5C4-81CC45B2F2A6}" type="pres">
      <dgm:prSet presAssocID="{DA1827D6-62AB-493B-9535-35E110FF1632}" presName="level3hierChild" presStyleCnt="0"/>
      <dgm:spPr/>
    </dgm:pt>
    <dgm:pt modelId="{09EF97EE-75A3-4700-894A-27A2EBE35C96}" type="pres">
      <dgm:prSet presAssocID="{6B8A4CE9-3A2B-48AA-BD54-027BE97A833F}" presName="conn2-1" presStyleLbl="parChTrans1D3" presStyleIdx="2" presStyleCnt="4"/>
      <dgm:spPr/>
    </dgm:pt>
    <dgm:pt modelId="{F05D1CA0-F854-4628-A426-7C0972F62E26}" type="pres">
      <dgm:prSet presAssocID="{6B8A4CE9-3A2B-48AA-BD54-027BE97A833F}" presName="connTx" presStyleLbl="parChTrans1D3" presStyleIdx="2" presStyleCnt="4"/>
      <dgm:spPr/>
    </dgm:pt>
    <dgm:pt modelId="{3D9DF69A-F070-4201-9A61-F86C7BFE2AF3}" type="pres">
      <dgm:prSet presAssocID="{D144414D-493F-4136-A2DD-98A242CD8894}" presName="root2" presStyleCnt="0"/>
      <dgm:spPr/>
    </dgm:pt>
    <dgm:pt modelId="{07319383-557C-4D81-879A-DC546E5A2D35}" type="pres">
      <dgm:prSet presAssocID="{D144414D-493F-4136-A2DD-98A242CD8894}" presName="LevelTwoTextNode" presStyleLbl="node3" presStyleIdx="2" presStyleCnt="4">
        <dgm:presLayoutVars>
          <dgm:chPref val="3"/>
        </dgm:presLayoutVars>
      </dgm:prSet>
      <dgm:spPr/>
    </dgm:pt>
    <dgm:pt modelId="{BFD31187-CA61-4342-9598-DA749E650428}" type="pres">
      <dgm:prSet presAssocID="{D144414D-493F-4136-A2DD-98A242CD8894}" presName="level3hierChild" presStyleCnt="0"/>
      <dgm:spPr/>
    </dgm:pt>
    <dgm:pt modelId="{5BFD8D7F-3BEC-4504-BA05-C0FA79AC08FF}" type="pres">
      <dgm:prSet presAssocID="{4B267AD7-2A50-432E-B908-753F299708A6}" presName="conn2-1" presStyleLbl="parChTrans1D3" presStyleIdx="3" presStyleCnt="4"/>
      <dgm:spPr/>
    </dgm:pt>
    <dgm:pt modelId="{FDB41E55-4732-4B0B-8BA9-42A8843D4CD3}" type="pres">
      <dgm:prSet presAssocID="{4B267AD7-2A50-432E-B908-753F299708A6}" presName="connTx" presStyleLbl="parChTrans1D3" presStyleIdx="3" presStyleCnt="4"/>
      <dgm:spPr/>
    </dgm:pt>
    <dgm:pt modelId="{63ADBB2B-74D9-4689-84B8-448B2566FC9F}" type="pres">
      <dgm:prSet presAssocID="{D13241D7-AA5F-4599-A625-F09F6BFDFA3B}" presName="root2" presStyleCnt="0"/>
      <dgm:spPr/>
    </dgm:pt>
    <dgm:pt modelId="{21E45461-D942-4BAD-8C44-27A187638496}" type="pres">
      <dgm:prSet presAssocID="{D13241D7-AA5F-4599-A625-F09F6BFDFA3B}" presName="LevelTwoTextNode" presStyleLbl="node3" presStyleIdx="3" presStyleCnt="4">
        <dgm:presLayoutVars>
          <dgm:chPref val="3"/>
        </dgm:presLayoutVars>
      </dgm:prSet>
      <dgm:spPr/>
    </dgm:pt>
    <dgm:pt modelId="{08714510-8253-40C5-A0F2-A4D21FB7959A}" type="pres">
      <dgm:prSet presAssocID="{D13241D7-AA5F-4599-A625-F09F6BFDFA3B}" presName="level3hierChild" presStyleCnt="0"/>
      <dgm:spPr/>
    </dgm:pt>
  </dgm:ptLst>
  <dgm:cxnLst>
    <dgm:cxn modelId="{0D16CB01-42C7-4606-9F0A-980F37F695AC}" srcId="{A012C6EB-4958-4683-A746-33CFC0B52E9F}" destId="{901B0C5C-7747-40EF-A32A-E2BA82FE59C6}" srcOrd="0" destOrd="0" parTransId="{59A67F46-5F21-45F3-9254-AB1EC1E833DD}" sibTransId="{9DF2234F-4A33-41F4-80CD-37366729C77E}"/>
    <dgm:cxn modelId="{6D20F104-9BF3-4890-8B21-2357C940B671}" type="presOf" srcId="{59A67F46-5F21-45F3-9254-AB1EC1E833DD}" destId="{BDBB7BCA-EC17-4EC2-8DFA-3276C7F58F94}" srcOrd="0" destOrd="0" presId="urn:microsoft.com/office/officeart/2005/8/layout/hierarchy2"/>
    <dgm:cxn modelId="{0375A10E-FE2C-4701-8935-817B9296C649}" type="presOf" srcId="{92962AEC-9AAB-48AC-BE4D-DC1AF36E1F33}" destId="{EF89B9C0-9561-4272-AAC4-38EB5D1AA2C0}" srcOrd="0" destOrd="0" presId="urn:microsoft.com/office/officeart/2005/8/layout/hierarchy2"/>
    <dgm:cxn modelId="{E26FD212-0F09-4A88-A326-5F5B67A97C58}" type="presOf" srcId="{321F9FD4-CB11-49A1-824C-6F5D7AEB9D3E}" destId="{861FFC97-0440-4333-A9DD-480BC2351C97}" srcOrd="0" destOrd="0" presId="urn:microsoft.com/office/officeart/2005/8/layout/hierarchy2"/>
    <dgm:cxn modelId="{E158A415-9846-4FBE-8EFC-05CFF68959D4}" srcId="{901B0C5C-7747-40EF-A32A-E2BA82FE59C6}" destId="{840AE6FF-D060-4326-AF5D-8DE7599AFD1D}" srcOrd="0" destOrd="0" parTransId="{92BFB01F-C631-4EDA-BE37-70F8EAF33700}" sibTransId="{B454EF06-12FF-4CDE-840E-1F486F3E7594}"/>
    <dgm:cxn modelId="{C69FA217-0384-46CB-8475-4C5CBBEAA1D7}" type="presOf" srcId="{92BFB01F-C631-4EDA-BE37-70F8EAF33700}" destId="{3E0DD3D4-8776-45CA-9147-A43E4B4015AB}" srcOrd="0" destOrd="0" presId="urn:microsoft.com/office/officeart/2005/8/layout/hierarchy2"/>
    <dgm:cxn modelId="{DD6F7420-58C3-4CA3-8173-1BDEB826947C}" type="presOf" srcId="{6B8A4CE9-3A2B-48AA-BD54-027BE97A833F}" destId="{F05D1CA0-F854-4628-A426-7C0972F62E26}" srcOrd="1" destOrd="0" presId="urn:microsoft.com/office/officeart/2005/8/layout/hierarchy2"/>
    <dgm:cxn modelId="{8BEAB02C-A746-4366-9A9D-5CCC2985116C}" type="presOf" srcId="{840AE6FF-D060-4326-AF5D-8DE7599AFD1D}" destId="{C2A00C2E-4E10-4B1A-B607-085B231D8E0E}" srcOrd="0" destOrd="0" presId="urn:microsoft.com/office/officeart/2005/8/layout/hierarchy2"/>
    <dgm:cxn modelId="{BBAB5B2E-5B66-4745-9E2A-7C1162DC3940}" type="presOf" srcId="{92BFB01F-C631-4EDA-BE37-70F8EAF33700}" destId="{794E6897-0F65-4012-9093-9CE8210E7230}" srcOrd="1" destOrd="0" presId="urn:microsoft.com/office/officeart/2005/8/layout/hierarchy2"/>
    <dgm:cxn modelId="{B8E21331-EAD4-4B5B-813A-3A74BDB319AA}" type="presOf" srcId="{D13241D7-AA5F-4599-A625-F09F6BFDFA3B}" destId="{21E45461-D942-4BAD-8C44-27A187638496}" srcOrd="0" destOrd="0" presId="urn:microsoft.com/office/officeart/2005/8/layout/hierarchy2"/>
    <dgm:cxn modelId="{D55B7C5D-DCAE-413C-B74F-E02C8612D638}" type="presOf" srcId="{D144414D-493F-4136-A2DD-98A242CD8894}" destId="{07319383-557C-4D81-879A-DC546E5A2D35}" srcOrd="0" destOrd="0" presId="urn:microsoft.com/office/officeart/2005/8/layout/hierarchy2"/>
    <dgm:cxn modelId="{84F2005E-E248-4904-852B-F4133DECCA52}" type="presOf" srcId="{901B0C5C-7747-40EF-A32A-E2BA82FE59C6}" destId="{EB91FCDE-CC73-42FA-8403-79B57650281B}" srcOrd="0" destOrd="0" presId="urn:microsoft.com/office/officeart/2005/8/layout/hierarchy2"/>
    <dgm:cxn modelId="{623C6A62-4437-449C-9515-EEA391A9B84D}" type="presOf" srcId="{C42EB60D-B2CA-409A-BE15-6E12D30D2B4E}" destId="{D1070976-1107-47EB-9DB8-94DFAAC63776}" srcOrd="0" destOrd="0" presId="urn:microsoft.com/office/officeart/2005/8/layout/hierarchy2"/>
    <dgm:cxn modelId="{5BDB4F4C-F1A6-4672-A7A0-1A216256458F}" type="presOf" srcId="{4B267AD7-2A50-432E-B908-753F299708A6}" destId="{5BFD8D7F-3BEC-4504-BA05-C0FA79AC08FF}" srcOrd="0" destOrd="0" presId="urn:microsoft.com/office/officeart/2005/8/layout/hierarchy2"/>
    <dgm:cxn modelId="{6042D96E-0A23-4234-B9DF-E2E9A3F9A6F7}" type="presOf" srcId="{74FAEC90-D56C-4C49-9056-0C8A80E32474}" destId="{1C3C974C-FAFD-4291-B8D1-083A88BBFA2B}" srcOrd="0" destOrd="0" presId="urn:microsoft.com/office/officeart/2005/8/layout/hierarchy2"/>
    <dgm:cxn modelId="{20F61755-C4B6-4188-A211-3D3C8D0801B3}" type="presOf" srcId="{A012C6EB-4958-4683-A746-33CFC0B52E9F}" destId="{A3FD1CE9-A9B5-42F4-9D93-D10BAC909E51}" srcOrd="0" destOrd="0" presId="urn:microsoft.com/office/officeart/2005/8/layout/hierarchy2"/>
    <dgm:cxn modelId="{567D7378-8321-44E7-8AF0-F191A62A1285}" type="presOf" srcId="{C42EB60D-B2CA-409A-BE15-6E12D30D2B4E}" destId="{DE424B92-6AB9-462C-8AFA-992B412EF8A5}" srcOrd="1" destOrd="0" presId="urn:microsoft.com/office/officeart/2005/8/layout/hierarchy2"/>
    <dgm:cxn modelId="{53F0CA78-8B80-4448-BE39-BDE6D458F7B0}" type="presOf" srcId="{DA1827D6-62AB-493B-9535-35E110FF1632}" destId="{E340FAAC-59FE-4AE5-B696-D149881DAD0D}" srcOrd="0" destOrd="0" presId="urn:microsoft.com/office/officeart/2005/8/layout/hierarchy2"/>
    <dgm:cxn modelId="{DBC9E780-AE04-461D-9E28-D5DE4E0466FE}" srcId="{DA1827D6-62AB-493B-9535-35E110FF1632}" destId="{D13241D7-AA5F-4599-A625-F09F6BFDFA3B}" srcOrd="1" destOrd="0" parTransId="{4B267AD7-2A50-432E-B908-753F299708A6}" sibTransId="{CFA8FD2C-5938-45C2-B16C-EB8F517711DC}"/>
    <dgm:cxn modelId="{537EA490-4BA5-4985-A6A2-CFDBED974655}" type="presOf" srcId="{4B267AD7-2A50-432E-B908-753F299708A6}" destId="{FDB41E55-4732-4B0B-8BA9-42A8843D4CD3}" srcOrd="1" destOrd="0" presId="urn:microsoft.com/office/officeart/2005/8/layout/hierarchy2"/>
    <dgm:cxn modelId="{549C35A2-31CD-4E3D-BEA6-2ECA690AACA3}" type="presOf" srcId="{59A67F46-5F21-45F3-9254-AB1EC1E833DD}" destId="{AFF5CBD9-9AFE-4C24-9212-1B51020C3626}" srcOrd="1" destOrd="0" presId="urn:microsoft.com/office/officeart/2005/8/layout/hierarchy2"/>
    <dgm:cxn modelId="{C41E95A2-F891-4344-A6DB-19F55474C657}" type="presOf" srcId="{6B8A4CE9-3A2B-48AA-BD54-027BE97A833F}" destId="{09EF97EE-75A3-4700-894A-27A2EBE35C96}" srcOrd="0" destOrd="0" presId="urn:microsoft.com/office/officeart/2005/8/layout/hierarchy2"/>
    <dgm:cxn modelId="{A31565AC-3A3A-448C-A6D2-B63100886812}" srcId="{A012C6EB-4958-4683-A746-33CFC0B52E9F}" destId="{DA1827D6-62AB-493B-9535-35E110FF1632}" srcOrd="1" destOrd="0" parTransId="{C42EB60D-B2CA-409A-BE15-6E12D30D2B4E}" sibTransId="{D49C9666-3674-4B2D-B106-2D50BCCD605B}"/>
    <dgm:cxn modelId="{EB9C1BC2-88AD-418A-9894-9EA8C29091C6}" type="presOf" srcId="{74FAEC90-D56C-4C49-9056-0C8A80E32474}" destId="{C0D6C5FE-5C83-4CD3-BCD0-631DFB3D4C4B}" srcOrd="1" destOrd="0" presId="urn:microsoft.com/office/officeart/2005/8/layout/hierarchy2"/>
    <dgm:cxn modelId="{3D14A9D0-02BD-44F6-B8DE-78E5F025D2FE}" srcId="{901B0C5C-7747-40EF-A32A-E2BA82FE59C6}" destId="{92962AEC-9AAB-48AC-BE4D-DC1AF36E1F33}" srcOrd="1" destOrd="0" parTransId="{74FAEC90-D56C-4C49-9056-0C8A80E32474}" sibTransId="{B34297A9-8220-46D9-AC25-72A099A1CBF8}"/>
    <dgm:cxn modelId="{F1856ED8-C418-4D75-88E2-1DB89FE8887E}" srcId="{DA1827D6-62AB-493B-9535-35E110FF1632}" destId="{D144414D-493F-4136-A2DD-98A242CD8894}" srcOrd="0" destOrd="0" parTransId="{6B8A4CE9-3A2B-48AA-BD54-027BE97A833F}" sibTransId="{DE742ED4-F831-46B1-A996-F99E26ACAA44}"/>
    <dgm:cxn modelId="{955688DE-74E4-4B48-A966-95714B338434}" srcId="{321F9FD4-CB11-49A1-824C-6F5D7AEB9D3E}" destId="{A012C6EB-4958-4683-A746-33CFC0B52E9F}" srcOrd="0" destOrd="0" parTransId="{D6F18318-1E27-484E-8DAA-DD39EA47C89C}" sibTransId="{D39BE1AC-05D0-4720-8F07-FDCC13B9D6D5}"/>
    <dgm:cxn modelId="{0DFF635A-E754-40AE-B6B8-4AEFBE50BECC}" type="presParOf" srcId="{861FFC97-0440-4333-A9DD-480BC2351C97}" destId="{C5F6F7BC-B404-4CAD-AEC6-60D18213C507}" srcOrd="0" destOrd="0" presId="urn:microsoft.com/office/officeart/2005/8/layout/hierarchy2"/>
    <dgm:cxn modelId="{40419E44-7899-43A0-92D1-897244C45D94}" type="presParOf" srcId="{C5F6F7BC-B404-4CAD-AEC6-60D18213C507}" destId="{A3FD1CE9-A9B5-42F4-9D93-D10BAC909E51}" srcOrd="0" destOrd="0" presId="urn:microsoft.com/office/officeart/2005/8/layout/hierarchy2"/>
    <dgm:cxn modelId="{8B1540BA-CB0E-4F12-A4A4-2502E565E502}" type="presParOf" srcId="{C5F6F7BC-B404-4CAD-AEC6-60D18213C507}" destId="{BC04D892-930D-4426-BDFF-3749F85F8EFB}" srcOrd="1" destOrd="0" presId="urn:microsoft.com/office/officeart/2005/8/layout/hierarchy2"/>
    <dgm:cxn modelId="{F02DFEB7-D062-4F15-B22F-484502E45E92}" type="presParOf" srcId="{BC04D892-930D-4426-BDFF-3749F85F8EFB}" destId="{BDBB7BCA-EC17-4EC2-8DFA-3276C7F58F94}" srcOrd="0" destOrd="0" presId="urn:microsoft.com/office/officeart/2005/8/layout/hierarchy2"/>
    <dgm:cxn modelId="{9FD0E7A9-9882-44AF-AE26-F6AA5941EFE0}" type="presParOf" srcId="{BDBB7BCA-EC17-4EC2-8DFA-3276C7F58F94}" destId="{AFF5CBD9-9AFE-4C24-9212-1B51020C3626}" srcOrd="0" destOrd="0" presId="urn:microsoft.com/office/officeart/2005/8/layout/hierarchy2"/>
    <dgm:cxn modelId="{FBB281C6-A0A4-44AA-9D84-00925E12B03B}" type="presParOf" srcId="{BC04D892-930D-4426-BDFF-3749F85F8EFB}" destId="{7B6DD119-2DA0-457B-A0AE-5DAD58381FAD}" srcOrd="1" destOrd="0" presId="urn:microsoft.com/office/officeart/2005/8/layout/hierarchy2"/>
    <dgm:cxn modelId="{B736F17E-6CF7-4C65-8EF1-268ED9572BE6}" type="presParOf" srcId="{7B6DD119-2DA0-457B-A0AE-5DAD58381FAD}" destId="{EB91FCDE-CC73-42FA-8403-79B57650281B}" srcOrd="0" destOrd="0" presId="urn:microsoft.com/office/officeart/2005/8/layout/hierarchy2"/>
    <dgm:cxn modelId="{74EDDAA0-8A99-490F-9A41-951EA16511B4}" type="presParOf" srcId="{7B6DD119-2DA0-457B-A0AE-5DAD58381FAD}" destId="{D4746EB2-ABBA-45BC-BA8E-5FE41C3096BF}" srcOrd="1" destOrd="0" presId="urn:microsoft.com/office/officeart/2005/8/layout/hierarchy2"/>
    <dgm:cxn modelId="{116A75A2-90AC-45C8-98B4-9E4BE287B738}" type="presParOf" srcId="{D4746EB2-ABBA-45BC-BA8E-5FE41C3096BF}" destId="{3E0DD3D4-8776-45CA-9147-A43E4B4015AB}" srcOrd="0" destOrd="0" presId="urn:microsoft.com/office/officeart/2005/8/layout/hierarchy2"/>
    <dgm:cxn modelId="{662C6A66-F762-45B7-A5E7-6B953DA62C18}" type="presParOf" srcId="{3E0DD3D4-8776-45CA-9147-A43E4B4015AB}" destId="{794E6897-0F65-4012-9093-9CE8210E7230}" srcOrd="0" destOrd="0" presId="urn:microsoft.com/office/officeart/2005/8/layout/hierarchy2"/>
    <dgm:cxn modelId="{9054A94C-EDEF-4298-8B08-1619B5039442}" type="presParOf" srcId="{D4746EB2-ABBA-45BC-BA8E-5FE41C3096BF}" destId="{FEF6EC87-7BDE-4713-AB95-377FBA99AA33}" srcOrd="1" destOrd="0" presId="urn:microsoft.com/office/officeart/2005/8/layout/hierarchy2"/>
    <dgm:cxn modelId="{93A12CF1-8617-4438-A722-1ADF3A319F72}" type="presParOf" srcId="{FEF6EC87-7BDE-4713-AB95-377FBA99AA33}" destId="{C2A00C2E-4E10-4B1A-B607-085B231D8E0E}" srcOrd="0" destOrd="0" presId="urn:microsoft.com/office/officeart/2005/8/layout/hierarchy2"/>
    <dgm:cxn modelId="{6B51F42E-EFA3-4294-AF15-3BBA74797D66}" type="presParOf" srcId="{FEF6EC87-7BDE-4713-AB95-377FBA99AA33}" destId="{2C2D1ABC-9F1A-49D9-8A4E-138C19BDFDEF}" srcOrd="1" destOrd="0" presId="urn:microsoft.com/office/officeart/2005/8/layout/hierarchy2"/>
    <dgm:cxn modelId="{F505E858-1B8D-478B-AC83-5B86135AA127}" type="presParOf" srcId="{D4746EB2-ABBA-45BC-BA8E-5FE41C3096BF}" destId="{1C3C974C-FAFD-4291-B8D1-083A88BBFA2B}" srcOrd="2" destOrd="0" presId="urn:microsoft.com/office/officeart/2005/8/layout/hierarchy2"/>
    <dgm:cxn modelId="{E6C6636B-D7C4-4CB5-BBBA-A97DD1581680}" type="presParOf" srcId="{1C3C974C-FAFD-4291-B8D1-083A88BBFA2B}" destId="{C0D6C5FE-5C83-4CD3-BCD0-631DFB3D4C4B}" srcOrd="0" destOrd="0" presId="urn:microsoft.com/office/officeart/2005/8/layout/hierarchy2"/>
    <dgm:cxn modelId="{08F01D40-DADF-417F-94D9-0CA62D40FC8F}" type="presParOf" srcId="{D4746EB2-ABBA-45BC-BA8E-5FE41C3096BF}" destId="{0AB0AD87-5525-4DBC-8481-D803073A13A6}" srcOrd="3" destOrd="0" presId="urn:microsoft.com/office/officeart/2005/8/layout/hierarchy2"/>
    <dgm:cxn modelId="{5FA3BFEA-4CD8-474C-96D7-5D96E785EF0F}" type="presParOf" srcId="{0AB0AD87-5525-4DBC-8481-D803073A13A6}" destId="{EF89B9C0-9561-4272-AAC4-38EB5D1AA2C0}" srcOrd="0" destOrd="0" presId="urn:microsoft.com/office/officeart/2005/8/layout/hierarchy2"/>
    <dgm:cxn modelId="{D530A759-0B41-4326-9CFC-DE524D4D7C0B}" type="presParOf" srcId="{0AB0AD87-5525-4DBC-8481-D803073A13A6}" destId="{841161A5-83A1-42FF-836D-B28F245B7C3B}" srcOrd="1" destOrd="0" presId="urn:microsoft.com/office/officeart/2005/8/layout/hierarchy2"/>
    <dgm:cxn modelId="{C001A785-E6F1-4089-9B1A-55DC1853238C}" type="presParOf" srcId="{BC04D892-930D-4426-BDFF-3749F85F8EFB}" destId="{D1070976-1107-47EB-9DB8-94DFAAC63776}" srcOrd="2" destOrd="0" presId="urn:microsoft.com/office/officeart/2005/8/layout/hierarchy2"/>
    <dgm:cxn modelId="{DC4B3257-AE13-4B68-A943-0EEB8713AC4C}" type="presParOf" srcId="{D1070976-1107-47EB-9DB8-94DFAAC63776}" destId="{DE424B92-6AB9-462C-8AFA-992B412EF8A5}" srcOrd="0" destOrd="0" presId="urn:microsoft.com/office/officeart/2005/8/layout/hierarchy2"/>
    <dgm:cxn modelId="{884098E2-2CD6-492B-B26C-8AF9D817BBC7}" type="presParOf" srcId="{BC04D892-930D-4426-BDFF-3749F85F8EFB}" destId="{2069BEF2-0E46-422D-9D2C-8E0EF7620066}" srcOrd="3" destOrd="0" presId="urn:microsoft.com/office/officeart/2005/8/layout/hierarchy2"/>
    <dgm:cxn modelId="{49B5E905-94B6-4B63-A439-CE72FED66F30}" type="presParOf" srcId="{2069BEF2-0E46-422D-9D2C-8E0EF7620066}" destId="{E340FAAC-59FE-4AE5-B696-D149881DAD0D}" srcOrd="0" destOrd="0" presId="urn:microsoft.com/office/officeart/2005/8/layout/hierarchy2"/>
    <dgm:cxn modelId="{373D032F-6BCA-4D7F-BB6F-EDD8AB02EDA9}" type="presParOf" srcId="{2069BEF2-0E46-422D-9D2C-8E0EF7620066}" destId="{1E808AE6-40A4-4654-A5C4-81CC45B2F2A6}" srcOrd="1" destOrd="0" presId="urn:microsoft.com/office/officeart/2005/8/layout/hierarchy2"/>
    <dgm:cxn modelId="{10A3E457-E2D9-4E4C-91FA-C3DD9BC2D282}" type="presParOf" srcId="{1E808AE6-40A4-4654-A5C4-81CC45B2F2A6}" destId="{09EF97EE-75A3-4700-894A-27A2EBE35C96}" srcOrd="0" destOrd="0" presId="urn:microsoft.com/office/officeart/2005/8/layout/hierarchy2"/>
    <dgm:cxn modelId="{FB8DD533-2F23-405F-8AAF-B7D9FF83A07C}" type="presParOf" srcId="{09EF97EE-75A3-4700-894A-27A2EBE35C96}" destId="{F05D1CA0-F854-4628-A426-7C0972F62E26}" srcOrd="0" destOrd="0" presId="urn:microsoft.com/office/officeart/2005/8/layout/hierarchy2"/>
    <dgm:cxn modelId="{B1D81F21-D59D-4A68-B397-66052E6BD96C}" type="presParOf" srcId="{1E808AE6-40A4-4654-A5C4-81CC45B2F2A6}" destId="{3D9DF69A-F070-4201-9A61-F86C7BFE2AF3}" srcOrd="1" destOrd="0" presId="urn:microsoft.com/office/officeart/2005/8/layout/hierarchy2"/>
    <dgm:cxn modelId="{AB41C5E4-AC70-4017-8979-521FD16CD943}" type="presParOf" srcId="{3D9DF69A-F070-4201-9A61-F86C7BFE2AF3}" destId="{07319383-557C-4D81-879A-DC546E5A2D35}" srcOrd="0" destOrd="0" presId="urn:microsoft.com/office/officeart/2005/8/layout/hierarchy2"/>
    <dgm:cxn modelId="{847F9F60-4A0A-4F99-A5F2-53205D8E6DA5}" type="presParOf" srcId="{3D9DF69A-F070-4201-9A61-F86C7BFE2AF3}" destId="{BFD31187-CA61-4342-9598-DA749E650428}" srcOrd="1" destOrd="0" presId="urn:microsoft.com/office/officeart/2005/8/layout/hierarchy2"/>
    <dgm:cxn modelId="{D0841074-98FF-434A-9D35-1FC79A7C3101}" type="presParOf" srcId="{1E808AE6-40A4-4654-A5C4-81CC45B2F2A6}" destId="{5BFD8D7F-3BEC-4504-BA05-C0FA79AC08FF}" srcOrd="2" destOrd="0" presId="urn:microsoft.com/office/officeart/2005/8/layout/hierarchy2"/>
    <dgm:cxn modelId="{93A3FCFA-BC03-4BCD-B3FF-2806FF9B3144}" type="presParOf" srcId="{5BFD8D7F-3BEC-4504-BA05-C0FA79AC08FF}" destId="{FDB41E55-4732-4B0B-8BA9-42A8843D4CD3}" srcOrd="0" destOrd="0" presId="urn:microsoft.com/office/officeart/2005/8/layout/hierarchy2"/>
    <dgm:cxn modelId="{54FF481C-7B98-475A-8D8F-73E0DE685554}" type="presParOf" srcId="{1E808AE6-40A4-4654-A5C4-81CC45B2F2A6}" destId="{63ADBB2B-74D9-4689-84B8-448B2566FC9F}" srcOrd="3" destOrd="0" presId="urn:microsoft.com/office/officeart/2005/8/layout/hierarchy2"/>
    <dgm:cxn modelId="{9AB82CE0-FCDC-468C-B53A-43C8D10F0C37}" type="presParOf" srcId="{63ADBB2B-74D9-4689-84B8-448B2566FC9F}" destId="{21E45461-D942-4BAD-8C44-27A187638496}" srcOrd="0" destOrd="0" presId="urn:microsoft.com/office/officeart/2005/8/layout/hierarchy2"/>
    <dgm:cxn modelId="{4974241C-1033-44DF-BA10-C20087A96448}" type="presParOf" srcId="{63ADBB2B-74D9-4689-84B8-448B2566FC9F}" destId="{08714510-8253-40C5-A0F2-A4D21FB7959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21F9FD4-CB11-49A1-824C-6F5D7AEB9D3E}"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fr-TN"/>
        </a:p>
      </dgm:t>
    </dgm:pt>
    <dgm:pt modelId="{A012C6EB-4958-4683-A746-33CFC0B52E9F}">
      <dgm:prSet phldrT="[Texte]"/>
      <dgm:spPr>
        <a:solidFill>
          <a:schemeClr val="bg1"/>
        </a:solidFill>
        <a:ln w="19050">
          <a:solidFill>
            <a:srgbClr val="002060"/>
          </a:solidFill>
        </a:ln>
      </dgm:spPr>
      <dgm:t>
        <a:bodyPr/>
        <a:lstStyle/>
        <a:p>
          <a:r>
            <a:rPr lang="fr-FR" b="1" dirty="0">
              <a:solidFill>
                <a:schemeClr val="tx1"/>
              </a:solidFill>
              <a:latin typeface="Calibri" panose="020F0502020204030204" pitchFamily="34" charset="0"/>
              <a:ea typeface="Arial"/>
              <a:cs typeface="Calibri" panose="020F0502020204030204" pitchFamily="34" charset="0"/>
              <a:sym typeface="Arial"/>
            </a:rPr>
            <a:t>V : « Méfiez-vous des accidents de la route »</a:t>
          </a:r>
          <a:endParaRPr lang="fr-TN" dirty="0">
            <a:solidFill>
              <a:schemeClr val="tx1"/>
            </a:solidFill>
          </a:endParaRPr>
        </a:p>
      </dgm:t>
    </dgm:pt>
    <dgm:pt modelId="{D6F18318-1E27-484E-8DAA-DD39EA47C89C}" type="parTrans" cxnId="{955688DE-74E4-4B48-A966-95714B338434}">
      <dgm:prSet/>
      <dgm:spPr/>
      <dgm:t>
        <a:bodyPr/>
        <a:lstStyle/>
        <a:p>
          <a:endParaRPr lang="fr-TN"/>
        </a:p>
      </dgm:t>
    </dgm:pt>
    <dgm:pt modelId="{D39BE1AC-05D0-4720-8F07-FDCC13B9D6D5}" type="sibTrans" cxnId="{955688DE-74E4-4B48-A966-95714B338434}">
      <dgm:prSet/>
      <dgm:spPr/>
      <dgm:t>
        <a:bodyPr/>
        <a:lstStyle/>
        <a:p>
          <a:endParaRPr lang="fr-TN"/>
        </a:p>
      </dgm:t>
    </dgm:pt>
    <dgm:pt modelId="{901B0C5C-7747-40EF-A32A-E2BA82FE59C6}">
      <dgm:prSet phldrT="[Texte]"/>
      <dgm:spPr>
        <a:solidFill>
          <a:schemeClr val="bg1"/>
        </a:solidFill>
        <a:ln w="19050">
          <a:solidFill>
            <a:srgbClr val="002060"/>
          </a:solidFill>
        </a:ln>
      </dgm:spPr>
      <dgm:t>
        <a:bodyPr/>
        <a:lstStyle/>
        <a:p>
          <a:r>
            <a:rPr lang="fr-TN" dirty="0">
              <a:solidFill>
                <a:schemeClr val="tx1"/>
              </a:solidFill>
            </a:rPr>
            <a:t>Soit on est vigilant</a:t>
          </a:r>
        </a:p>
      </dgm:t>
    </dgm:pt>
    <dgm:pt modelId="{59A67F46-5F21-45F3-9254-AB1EC1E833DD}" type="parTrans" cxnId="{0D16CB01-42C7-4606-9F0A-980F37F695AC}">
      <dgm:prSet/>
      <dgm:spPr/>
      <dgm:t>
        <a:bodyPr/>
        <a:lstStyle/>
        <a:p>
          <a:endParaRPr lang="fr-TN"/>
        </a:p>
      </dgm:t>
    </dgm:pt>
    <dgm:pt modelId="{9DF2234F-4A33-41F4-80CD-37366729C77E}" type="sibTrans" cxnId="{0D16CB01-42C7-4606-9F0A-980F37F695AC}">
      <dgm:prSet/>
      <dgm:spPr/>
      <dgm:t>
        <a:bodyPr/>
        <a:lstStyle/>
        <a:p>
          <a:endParaRPr lang="fr-TN"/>
        </a:p>
      </dgm:t>
    </dgm:pt>
    <dgm:pt modelId="{DA1827D6-62AB-493B-9535-35E110FF1632}">
      <dgm:prSet phldrT="[Texte]"/>
      <dgm:spPr>
        <a:solidFill>
          <a:schemeClr val="bg1"/>
        </a:solidFill>
        <a:ln w="19050">
          <a:solidFill>
            <a:srgbClr val="002060"/>
          </a:solidFill>
        </a:ln>
      </dgm:spPr>
      <dgm:t>
        <a:bodyPr/>
        <a:lstStyle/>
        <a:p>
          <a:r>
            <a:rPr lang="fr-TN" dirty="0">
              <a:solidFill>
                <a:schemeClr val="tx1"/>
              </a:solidFill>
            </a:rPr>
            <a:t>Soit on n’est pas vigilant</a:t>
          </a:r>
        </a:p>
      </dgm:t>
    </dgm:pt>
    <dgm:pt modelId="{C42EB60D-B2CA-409A-BE15-6E12D30D2B4E}" type="parTrans" cxnId="{A31565AC-3A3A-448C-A6D2-B63100886812}">
      <dgm:prSet/>
      <dgm:spPr/>
      <dgm:t>
        <a:bodyPr/>
        <a:lstStyle/>
        <a:p>
          <a:endParaRPr lang="fr-TN"/>
        </a:p>
      </dgm:t>
    </dgm:pt>
    <dgm:pt modelId="{D49C9666-3674-4B2D-B106-2D50BCCD605B}" type="sibTrans" cxnId="{A31565AC-3A3A-448C-A6D2-B63100886812}">
      <dgm:prSet/>
      <dgm:spPr/>
      <dgm:t>
        <a:bodyPr/>
        <a:lstStyle/>
        <a:p>
          <a:endParaRPr lang="fr-TN"/>
        </a:p>
      </dgm:t>
    </dgm:pt>
    <dgm:pt modelId="{840AE6FF-D060-4326-AF5D-8DE7599AFD1D}">
      <dgm:prSet phldrT="[Texte]"/>
      <dgm:spPr>
        <a:solidFill>
          <a:schemeClr val="bg1"/>
        </a:solidFill>
        <a:ln w="19050">
          <a:solidFill>
            <a:srgbClr val="002060"/>
          </a:solidFill>
        </a:ln>
      </dgm:spPr>
      <dgm:t>
        <a:bodyPr/>
        <a:lstStyle/>
        <a:p>
          <a:r>
            <a:rPr lang="fr-TN" dirty="0">
              <a:solidFill>
                <a:schemeClr val="tx1"/>
              </a:solidFill>
            </a:rPr>
            <a:t>Accident</a:t>
          </a:r>
        </a:p>
      </dgm:t>
    </dgm:pt>
    <dgm:pt modelId="{92BFB01F-C631-4EDA-BE37-70F8EAF33700}" type="parTrans" cxnId="{E158A415-9846-4FBE-8EFC-05CFF68959D4}">
      <dgm:prSet/>
      <dgm:spPr/>
      <dgm:t>
        <a:bodyPr/>
        <a:lstStyle/>
        <a:p>
          <a:endParaRPr lang="fr-TN"/>
        </a:p>
      </dgm:t>
    </dgm:pt>
    <dgm:pt modelId="{B454EF06-12FF-4CDE-840E-1F486F3E7594}" type="sibTrans" cxnId="{E158A415-9846-4FBE-8EFC-05CFF68959D4}">
      <dgm:prSet/>
      <dgm:spPr/>
      <dgm:t>
        <a:bodyPr/>
        <a:lstStyle/>
        <a:p>
          <a:endParaRPr lang="fr-TN"/>
        </a:p>
      </dgm:t>
    </dgm:pt>
    <dgm:pt modelId="{92962AEC-9AAB-48AC-BE4D-DC1AF36E1F33}">
      <dgm:prSet phldrT="[Texte]"/>
      <dgm:spPr>
        <a:solidFill>
          <a:schemeClr val="bg1"/>
        </a:solidFill>
        <a:ln w="19050">
          <a:solidFill>
            <a:srgbClr val="002060"/>
          </a:solidFill>
        </a:ln>
      </dgm:spPr>
      <dgm:t>
        <a:bodyPr/>
        <a:lstStyle/>
        <a:p>
          <a:r>
            <a:rPr lang="fr-TN" dirty="0">
              <a:solidFill>
                <a:schemeClr val="tx1"/>
              </a:solidFill>
            </a:rPr>
            <a:t>Pas d’accident</a:t>
          </a:r>
        </a:p>
      </dgm:t>
    </dgm:pt>
    <dgm:pt modelId="{74FAEC90-D56C-4C49-9056-0C8A80E32474}" type="parTrans" cxnId="{3D14A9D0-02BD-44F6-B8DE-78E5F025D2FE}">
      <dgm:prSet/>
      <dgm:spPr/>
      <dgm:t>
        <a:bodyPr/>
        <a:lstStyle/>
        <a:p>
          <a:endParaRPr lang="fr-TN"/>
        </a:p>
      </dgm:t>
    </dgm:pt>
    <dgm:pt modelId="{B34297A9-8220-46D9-AC25-72A099A1CBF8}" type="sibTrans" cxnId="{3D14A9D0-02BD-44F6-B8DE-78E5F025D2FE}">
      <dgm:prSet/>
      <dgm:spPr/>
      <dgm:t>
        <a:bodyPr/>
        <a:lstStyle/>
        <a:p>
          <a:endParaRPr lang="fr-TN"/>
        </a:p>
      </dgm:t>
    </dgm:pt>
    <dgm:pt modelId="{D144414D-493F-4136-A2DD-98A242CD8894}">
      <dgm:prSet phldrT="[Texte]"/>
      <dgm:spPr>
        <a:solidFill>
          <a:schemeClr val="bg1"/>
        </a:solidFill>
        <a:ln w="19050">
          <a:solidFill>
            <a:srgbClr val="002060"/>
          </a:solidFill>
        </a:ln>
      </dgm:spPr>
      <dgm:t>
        <a:bodyPr/>
        <a:lstStyle/>
        <a:p>
          <a:r>
            <a:rPr lang="fr-TN" dirty="0">
              <a:solidFill>
                <a:schemeClr val="tx1"/>
              </a:solidFill>
            </a:rPr>
            <a:t>Accident</a:t>
          </a:r>
        </a:p>
      </dgm:t>
    </dgm:pt>
    <dgm:pt modelId="{6B8A4CE9-3A2B-48AA-BD54-027BE97A833F}" type="parTrans" cxnId="{F1856ED8-C418-4D75-88E2-1DB89FE8887E}">
      <dgm:prSet/>
      <dgm:spPr/>
      <dgm:t>
        <a:bodyPr/>
        <a:lstStyle/>
        <a:p>
          <a:endParaRPr lang="fr-TN"/>
        </a:p>
      </dgm:t>
    </dgm:pt>
    <dgm:pt modelId="{DE742ED4-F831-46B1-A996-F99E26ACAA44}" type="sibTrans" cxnId="{F1856ED8-C418-4D75-88E2-1DB89FE8887E}">
      <dgm:prSet/>
      <dgm:spPr/>
      <dgm:t>
        <a:bodyPr/>
        <a:lstStyle/>
        <a:p>
          <a:endParaRPr lang="fr-TN"/>
        </a:p>
      </dgm:t>
    </dgm:pt>
    <dgm:pt modelId="{D13241D7-AA5F-4599-A625-F09F6BFDFA3B}">
      <dgm:prSet phldrT="[Texte]"/>
      <dgm:spPr>
        <a:solidFill>
          <a:schemeClr val="bg1"/>
        </a:solidFill>
        <a:ln w="19050">
          <a:solidFill>
            <a:srgbClr val="002060"/>
          </a:solidFill>
        </a:ln>
      </dgm:spPr>
      <dgm:t>
        <a:bodyPr/>
        <a:lstStyle/>
        <a:p>
          <a:r>
            <a:rPr lang="fr-TN" dirty="0">
              <a:solidFill>
                <a:schemeClr val="tx1"/>
              </a:solidFill>
            </a:rPr>
            <a:t>Pas d’accident</a:t>
          </a:r>
        </a:p>
      </dgm:t>
    </dgm:pt>
    <dgm:pt modelId="{4B267AD7-2A50-432E-B908-753F299708A6}" type="parTrans" cxnId="{DBC9E780-AE04-461D-9E28-D5DE4E0466FE}">
      <dgm:prSet/>
      <dgm:spPr/>
      <dgm:t>
        <a:bodyPr/>
        <a:lstStyle/>
        <a:p>
          <a:endParaRPr lang="fr-TN"/>
        </a:p>
      </dgm:t>
    </dgm:pt>
    <dgm:pt modelId="{CFA8FD2C-5938-45C2-B16C-EB8F517711DC}" type="sibTrans" cxnId="{DBC9E780-AE04-461D-9E28-D5DE4E0466FE}">
      <dgm:prSet/>
      <dgm:spPr/>
      <dgm:t>
        <a:bodyPr/>
        <a:lstStyle/>
        <a:p>
          <a:endParaRPr lang="fr-TN"/>
        </a:p>
      </dgm:t>
    </dgm:pt>
    <dgm:pt modelId="{861FFC97-0440-4333-A9DD-480BC2351C97}" type="pres">
      <dgm:prSet presAssocID="{321F9FD4-CB11-49A1-824C-6F5D7AEB9D3E}" presName="diagram" presStyleCnt="0">
        <dgm:presLayoutVars>
          <dgm:chPref val="1"/>
          <dgm:dir/>
          <dgm:animOne val="branch"/>
          <dgm:animLvl val="lvl"/>
          <dgm:resizeHandles val="exact"/>
        </dgm:presLayoutVars>
      </dgm:prSet>
      <dgm:spPr/>
    </dgm:pt>
    <dgm:pt modelId="{C5F6F7BC-B404-4CAD-AEC6-60D18213C507}" type="pres">
      <dgm:prSet presAssocID="{A012C6EB-4958-4683-A746-33CFC0B52E9F}" presName="root1" presStyleCnt="0"/>
      <dgm:spPr/>
    </dgm:pt>
    <dgm:pt modelId="{A3FD1CE9-A9B5-42F4-9D93-D10BAC909E51}" type="pres">
      <dgm:prSet presAssocID="{A012C6EB-4958-4683-A746-33CFC0B52E9F}" presName="LevelOneTextNode" presStyleLbl="node0" presStyleIdx="0" presStyleCnt="1">
        <dgm:presLayoutVars>
          <dgm:chPref val="3"/>
        </dgm:presLayoutVars>
      </dgm:prSet>
      <dgm:spPr/>
    </dgm:pt>
    <dgm:pt modelId="{BC04D892-930D-4426-BDFF-3749F85F8EFB}" type="pres">
      <dgm:prSet presAssocID="{A012C6EB-4958-4683-A746-33CFC0B52E9F}" presName="level2hierChild" presStyleCnt="0"/>
      <dgm:spPr/>
    </dgm:pt>
    <dgm:pt modelId="{BDBB7BCA-EC17-4EC2-8DFA-3276C7F58F94}" type="pres">
      <dgm:prSet presAssocID="{59A67F46-5F21-45F3-9254-AB1EC1E833DD}" presName="conn2-1" presStyleLbl="parChTrans1D2" presStyleIdx="0" presStyleCnt="2"/>
      <dgm:spPr/>
    </dgm:pt>
    <dgm:pt modelId="{AFF5CBD9-9AFE-4C24-9212-1B51020C3626}" type="pres">
      <dgm:prSet presAssocID="{59A67F46-5F21-45F3-9254-AB1EC1E833DD}" presName="connTx" presStyleLbl="parChTrans1D2" presStyleIdx="0" presStyleCnt="2"/>
      <dgm:spPr/>
    </dgm:pt>
    <dgm:pt modelId="{7B6DD119-2DA0-457B-A0AE-5DAD58381FAD}" type="pres">
      <dgm:prSet presAssocID="{901B0C5C-7747-40EF-A32A-E2BA82FE59C6}" presName="root2" presStyleCnt="0"/>
      <dgm:spPr/>
    </dgm:pt>
    <dgm:pt modelId="{EB91FCDE-CC73-42FA-8403-79B57650281B}" type="pres">
      <dgm:prSet presAssocID="{901B0C5C-7747-40EF-A32A-E2BA82FE59C6}" presName="LevelTwoTextNode" presStyleLbl="node2" presStyleIdx="0" presStyleCnt="2">
        <dgm:presLayoutVars>
          <dgm:chPref val="3"/>
        </dgm:presLayoutVars>
      </dgm:prSet>
      <dgm:spPr/>
    </dgm:pt>
    <dgm:pt modelId="{D4746EB2-ABBA-45BC-BA8E-5FE41C3096BF}" type="pres">
      <dgm:prSet presAssocID="{901B0C5C-7747-40EF-A32A-E2BA82FE59C6}" presName="level3hierChild" presStyleCnt="0"/>
      <dgm:spPr/>
    </dgm:pt>
    <dgm:pt modelId="{3E0DD3D4-8776-45CA-9147-A43E4B4015AB}" type="pres">
      <dgm:prSet presAssocID="{92BFB01F-C631-4EDA-BE37-70F8EAF33700}" presName="conn2-1" presStyleLbl="parChTrans1D3" presStyleIdx="0" presStyleCnt="4"/>
      <dgm:spPr/>
    </dgm:pt>
    <dgm:pt modelId="{794E6897-0F65-4012-9093-9CE8210E7230}" type="pres">
      <dgm:prSet presAssocID="{92BFB01F-C631-4EDA-BE37-70F8EAF33700}" presName="connTx" presStyleLbl="parChTrans1D3" presStyleIdx="0" presStyleCnt="4"/>
      <dgm:spPr/>
    </dgm:pt>
    <dgm:pt modelId="{FEF6EC87-7BDE-4713-AB95-377FBA99AA33}" type="pres">
      <dgm:prSet presAssocID="{840AE6FF-D060-4326-AF5D-8DE7599AFD1D}" presName="root2" presStyleCnt="0"/>
      <dgm:spPr/>
    </dgm:pt>
    <dgm:pt modelId="{C2A00C2E-4E10-4B1A-B607-085B231D8E0E}" type="pres">
      <dgm:prSet presAssocID="{840AE6FF-D060-4326-AF5D-8DE7599AFD1D}" presName="LevelTwoTextNode" presStyleLbl="node3" presStyleIdx="0" presStyleCnt="4">
        <dgm:presLayoutVars>
          <dgm:chPref val="3"/>
        </dgm:presLayoutVars>
      </dgm:prSet>
      <dgm:spPr/>
    </dgm:pt>
    <dgm:pt modelId="{2C2D1ABC-9F1A-49D9-8A4E-138C19BDFDEF}" type="pres">
      <dgm:prSet presAssocID="{840AE6FF-D060-4326-AF5D-8DE7599AFD1D}" presName="level3hierChild" presStyleCnt="0"/>
      <dgm:spPr/>
    </dgm:pt>
    <dgm:pt modelId="{1C3C974C-FAFD-4291-B8D1-083A88BBFA2B}" type="pres">
      <dgm:prSet presAssocID="{74FAEC90-D56C-4C49-9056-0C8A80E32474}" presName="conn2-1" presStyleLbl="parChTrans1D3" presStyleIdx="1" presStyleCnt="4"/>
      <dgm:spPr/>
    </dgm:pt>
    <dgm:pt modelId="{C0D6C5FE-5C83-4CD3-BCD0-631DFB3D4C4B}" type="pres">
      <dgm:prSet presAssocID="{74FAEC90-D56C-4C49-9056-0C8A80E32474}" presName="connTx" presStyleLbl="parChTrans1D3" presStyleIdx="1" presStyleCnt="4"/>
      <dgm:spPr/>
    </dgm:pt>
    <dgm:pt modelId="{0AB0AD87-5525-4DBC-8481-D803073A13A6}" type="pres">
      <dgm:prSet presAssocID="{92962AEC-9AAB-48AC-BE4D-DC1AF36E1F33}" presName="root2" presStyleCnt="0"/>
      <dgm:spPr/>
    </dgm:pt>
    <dgm:pt modelId="{EF89B9C0-9561-4272-AAC4-38EB5D1AA2C0}" type="pres">
      <dgm:prSet presAssocID="{92962AEC-9AAB-48AC-BE4D-DC1AF36E1F33}" presName="LevelTwoTextNode" presStyleLbl="node3" presStyleIdx="1" presStyleCnt="4">
        <dgm:presLayoutVars>
          <dgm:chPref val="3"/>
        </dgm:presLayoutVars>
      </dgm:prSet>
      <dgm:spPr/>
    </dgm:pt>
    <dgm:pt modelId="{841161A5-83A1-42FF-836D-B28F245B7C3B}" type="pres">
      <dgm:prSet presAssocID="{92962AEC-9AAB-48AC-BE4D-DC1AF36E1F33}" presName="level3hierChild" presStyleCnt="0"/>
      <dgm:spPr/>
    </dgm:pt>
    <dgm:pt modelId="{D1070976-1107-47EB-9DB8-94DFAAC63776}" type="pres">
      <dgm:prSet presAssocID="{C42EB60D-B2CA-409A-BE15-6E12D30D2B4E}" presName="conn2-1" presStyleLbl="parChTrans1D2" presStyleIdx="1" presStyleCnt="2"/>
      <dgm:spPr/>
    </dgm:pt>
    <dgm:pt modelId="{DE424B92-6AB9-462C-8AFA-992B412EF8A5}" type="pres">
      <dgm:prSet presAssocID="{C42EB60D-B2CA-409A-BE15-6E12D30D2B4E}" presName="connTx" presStyleLbl="parChTrans1D2" presStyleIdx="1" presStyleCnt="2"/>
      <dgm:spPr/>
    </dgm:pt>
    <dgm:pt modelId="{2069BEF2-0E46-422D-9D2C-8E0EF7620066}" type="pres">
      <dgm:prSet presAssocID="{DA1827D6-62AB-493B-9535-35E110FF1632}" presName="root2" presStyleCnt="0"/>
      <dgm:spPr/>
    </dgm:pt>
    <dgm:pt modelId="{E340FAAC-59FE-4AE5-B696-D149881DAD0D}" type="pres">
      <dgm:prSet presAssocID="{DA1827D6-62AB-493B-9535-35E110FF1632}" presName="LevelTwoTextNode" presStyleLbl="node2" presStyleIdx="1" presStyleCnt="2">
        <dgm:presLayoutVars>
          <dgm:chPref val="3"/>
        </dgm:presLayoutVars>
      </dgm:prSet>
      <dgm:spPr/>
    </dgm:pt>
    <dgm:pt modelId="{1E808AE6-40A4-4654-A5C4-81CC45B2F2A6}" type="pres">
      <dgm:prSet presAssocID="{DA1827D6-62AB-493B-9535-35E110FF1632}" presName="level3hierChild" presStyleCnt="0"/>
      <dgm:spPr/>
    </dgm:pt>
    <dgm:pt modelId="{09EF97EE-75A3-4700-894A-27A2EBE35C96}" type="pres">
      <dgm:prSet presAssocID="{6B8A4CE9-3A2B-48AA-BD54-027BE97A833F}" presName="conn2-1" presStyleLbl="parChTrans1D3" presStyleIdx="2" presStyleCnt="4"/>
      <dgm:spPr/>
    </dgm:pt>
    <dgm:pt modelId="{F05D1CA0-F854-4628-A426-7C0972F62E26}" type="pres">
      <dgm:prSet presAssocID="{6B8A4CE9-3A2B-48AA-BD54-027BE97A833F}" presName="connTx" presStyleLbl="parChTrans1D3" presStyleIdx="2" presStyleCnt="4"/>
      <dgm:spPr/>
    </dgm:pt>
    <dgm:pt modelId="{3D9DF69A-F070-4201-9A61-F86C7BFE2AF3}" type="pres">
      <dgm:prSet presAssocID="{D144414D-493F-4136-A2DD-98A242CD8894}" presName="root2" presStyleCnt="0"/>
      <dgm:spPr/>
    </dgm:pt>
    <dgm:pt modelId="{07319383-557C-4D81-879A-DC546E5A2D35}" type="pres">
      <dgm:prSet presAssocID="{D144414D-493F-4136-A2DD-98A242CD8894}" presName="LevelTwoTextNode" presStyleLbl="node3" presStyleIdx="2" presStyleCnt="4">
        <dgm:presLayoutVars>
          <dgm:chPref val="3"/>
        </dgm:presLayoutVars>
      </dgm:prSet>
      <dgm:spPr/>
    </dgm:pt>
    <dgm:pt modelId="{BFD31187-CA61-4342-9598-DA749E650428}" type="pres">
      <dgm:prSet presAssocID="{D144414D-493F-4136-A2DD-98A242CD8894}" presName="level3hierChild" presStyleCnt="0"/>
      <dgm:spPr/>
    </dgm:pt>
    <dgm:pt modelId="{5BFD8D7F-3BEC-4504-BA05-C0FA79AC08FF}" type="pres">
      <dgm:prSet presAssocID="{4B267AD7-2A50-432E-B908-753F299708A6}" presName="conn2-1" presStyleLbl="parChTrans1D3" presStyleIdx="3" presStyleCnt="4"/>
      <dgm:spPr/>
    </dgm:pt>
    <dgm:pt modelId="{FDB41E55-4732-4B0B-8BA9-42A8843D4CD3}" type="pres">
      <dgm:prSet presAssocID="{4B267AD7-2A50-432E-B908-753F299708A6}" presName="connTx" presStyleLbl="parChTrans1D3" presStyleIdx="3" presStyleCnt="4"/>
      <dgm:spPr/>
    </dgm:pt>
    <dgm:pt modelId="{63ADBB2B-74D9-4689-84B8-448B2566FC9F}" type="pres">
      <dgm:prSet presAssocID="{D13241D7-AA5F-4599-A625-F09F6BFDFA3B}" presName="root2" presStyleCnt="0"/>
      <dgm:spPr/>
    </dgm:pt>
    <dgm:pt modelId="{21E45461-D942-4BAD-8C44-27A187638496}" type="pres">
      <dgm:prSet presAssocID="{D13241D7-AA5F-4599-A625-F09F6BFDFA3B}" presName="LevelTwoTextNode" presStyleLbl="node3" presStyleIdx="3" presStyleCnt="4">
        <dgm:presLayoutVars>
          <dgm:chPref val="3"/>
        </dgm:presLayoutVars>
      </dgm:prSet>
      <dgm:spPr/>
    </dgm:pt>
    <dgm:pt modelId="{08714510-8253-40C5-A0F2-A4D21FB7959A}" type="pres">
      <dgm:prSet presAssocID="{D13241D7-AA5F-4599-A625-F09F6BFDFA3B}" presName="level3hierChild" presStyleCnt="0"/>
      <dgm:spPr/>
    </dgm:pt>
  </dgm:ptLst>
  <dgm:cxnLst>
    <dgm:cxn modelId="{0D16CB01-42C7-4606-9F0A-980F37F695AC}" srcId="{A012C6EB-4958-4683-A746-33CFC0B52E9F}" destId="{901B0C5C-7747-40EF-A32A-E2BA82FE59C6}" srcOrd="0" destOrd="0" parTransId="{59A67F46-5F21-45F3-9254-AB1EC1E833DD}" sibTransId="{9DF2234F-4A33-41F4-80CD-37366729C77E}"/>
    <dgm:cxn modelId="{6D20F104-9BF3-4890-8B21-2357C940B671}" type="presOf" srcId="{59A67F46-5F21-45F3-9254-AB1EC1E833DD}" destId="{BDBB7BCA-EC17-4EC2-8DFA-3276C7F58F94}" srcOrd="0" destOrd="0" presId="urn:microsoft.com/office/officeart/2005/8/layout/hierarchy2"/>
    <dgm:cxn modelId="{0375A10E-FE2C-4701-8935-817B9296C649}" type="presOf" srcId="{92962AEC-9AAB-48AC-BE4D-DC1AF36E1F33}" destId="{EF89B9C0-9561-4272-AAC4-38EB5D1AA2C0}" srcOrd="0" destOrd="0" presId="urn:microsoft.com/office/officeart/2005/8/layout/hierarchy2"/>
    <dgm:cxn modelId="{E26FD212-0F09-4A88-A326-5F5B67A97C58}" type="presOf" srcId="{321F9FD4-CB11-49A1-824C-6F5D7AEB9D3E}" destId="{861FFC97-0440-4333-A9DD-480BC2351C97}" srcOrd="0" destOrd="0" presId="urn:microsoft.com/office/officeart/2005/8/layout/hierarchy2"/>
    <dgm:cxn modelId="{E158A415-9846-4FBE-8EFC-05CFF68959D4}" srcId="{901B0C5C-7747-40EF-A32A-E2BA82FE59C6}" destId="{840AE6FF-D060-4326-AF5D-8DE7599AFD1D}" srcOrd="0" destOrd="0" parTransId="{92BFB01F-C631-4EDA-BE37-70F8EAF33700}" sibTransId="{B454EF06-12FF-4CDE-840E-1F486F3E7594}"/>
    <dgm:cxn modelId="{C69FA217-0384-46CB-8475-4C5CBBEAA1D7}" type="presOf" srcId="{92BFB01F-C631-4EDA-BE37-70F8EAF33700}" destId="{3E0DD3D4-8776-45CA-9147-A43E4B4015AB}" srcOrd="0" destOrd="0" presId="urn:microsoft.com/office/officeart/2005/8/layout/hierarchy2"/>
    <dgm:cxn modelId="{DD6F7420-58C3-4CA3-8173-1BDEB826947C}" type="presOf" srcId="{6B8A4CE9-3A2B-48AA-BD54-027BE97A833F}" destId="{F05D1CA0-F854-4628-A426-7C0972F62E26}" srcOrd="1" destOrd="0" presId="urn:microsoft.com/office/officeart/2005/8/layout/hierarchy2"/>
    <dgm:cxn modelId="{8BEAB02C-A746-4366-9A9D-5CCC2985116C}" type="presOf" srcId="{840AE6FF-D060-4326-AF5D-8DE7599AFD1D}" destId="{C2A00C2E-4E10-4B1A-B607-085B231D8E0E}" srcOrd="0" destOrd="0" presId="urn:microsoft.com/office/officeart/2005/8/layout/hierarchy2"/>
    <dgm:cxn modelId="{BBAB5B2E-5B66-4745-9E2A-7C1162DC3940}" type="presOf" srcId="{92BFB01F-C631-4EDA-BE37-70F8EAF33700}" destId="{794E6897-0F65-4012-9093-9CE8210E7230}" srcOrd="1" destOrd="0" presId="urn:microsoft.com/office/officeart/2005/8/layout/hierarchy2"/>
    <dgm:cxn modelId="{B8E21331-EAD4-4B5B-813A-3A74BDB319AA}" type="presOf" srcId="{D13241D7-AA5F-4599-A625-F09F6BFDFA3B}" destId="{21E45461-D942-4BAD-8C44-27A187638496}" srcOrd="0" destOrd="0" presId="urn:microsoft.com/office/officeart/2005/8/layout/hierarchy2"/>
    <dgm:cxn modelId="{D55B7C5D-DCAE-413C-B74F-E02C8612D638}" type="presOf" srcId="{D144414D-493F-4136-A2DD-98A242CD8894}" destId="{07319383-557C-4D81-879A-DC546E5A2D35}" srcOrd="0" destOrd="0" presId="urn:microsoft.com/office/officeart/2005/8/layout/hierarchy2"/>
    <dgm:cxn modelId="{84F2005E-E248-4904-852B-F4133DECCA52}" type="presOf" srcId="{901B0C5C-7747-40EF-A32A-E2BA82FE59C6}" destId="{EB91FCDE-CC73-42FA-8403-79B57650281B}" srcOrd="0" destOrd="0" presId="urn:microsoft.com/office/officeart/2005/8/layout/hierarchy2"/>
    <dgm:cxn modelId="{623C6A62-4437-449C-9515-EEA391A9B84D}" type="presOf" srcId="{C42EB60D-B2CA-409A-BE15-6E12D30D2B4E}" destId="{D1070976-1107-47EB-9DB8-94DFAAC63776}" srcOrd="0" destOrd="0" presId="urn:microsoft.com/office/officeart/2005/8/layout/hierarchy2"/>
    <dgm:cxn modelId="{5BDB4F4C-F1A6-4672-A7A0-1A216256458F}" type="presOf" srcId="{4B267AD7-2A50-432E-B908-753F299708A6}" destId="{5BFD8D7F-3BEC-4504-BA05-C0FA79AC08FF}" srcOrd="0" destOrd="0" presId="urn:microsoft.com/office/officeart/2005/8/layout/hierarchy2"/>
    <dgm:cxn modelId="{6042D96E-0A23-4234-B9DF-E2E9A3F9A6F7}" type="presOf" srcId="{74FAEC90-D56C-4C49-9056-0C8A80E32474}" destId="{1C3C974C-FAFD-4291-B8D1-083A88BBFA2B}" srcOrd="0" destOrd="0" presId="urn:microsoft.com/office/officeart/2005/8/layout/hierarchy2"/>
    <dgm:cxn modelId="{20F61755-C4B6-4188-A211-3D3C8D0801B3}" type="presOf" srcId="{A012C6EB-4958-4683-A746-33CFC0B52E9F}" destId="{A3FD1CE9-A9B5-42F4-9D93-D10BAC909E51}" srcOrd="0" destOrd="0" presId="urn:microsoft.com/office/officeart/2005/8/layout/hierarchy2"/>
    <dgm:cxn modelId="{567D7378-8321-44E7-8AF0-F191A62A1285}" type="presOf" srcId="{C42EB60D-B2CA-409A-BE15-6E12D30D2B4E}" destId="{DE424B92-6AB9-462C-8AFA-992B412EF8A5}" srcOrd="1" destOrd="0" presId="urn:microsoft.com/office/officeart/2005/8/layout/hierarchy2"/>
    <dgm:cxn modelId="{53F0CA78-8B80-4448-BE39-BDE6D458F7B0}" type="presOf" srcId="{DA1827D6-62AB-493B-9535-35E110FF1632}" destId="{E340FAAC-59FE-4AE5-B696-D149881DAD0D}" srcOrd="0" destOrd="0" presId="urn:microsoft.com/office/officeart/2005/8/layout/hierarchy2"/>
    <dgm:cxn modelId="{DBC9E780-AE04-461D-9E28-D5DE4E0466FE}" srcId="{DA1827D6-62AB-493B-9535-35E110FF1632}" destId="{D13241D7-AA5F-4599-A625-F09F6BFDFA3B}" srcOrd="1" destOrd="0" parTransId="{4B267AD7-2A50-432E-B908-753F299708A6}" sibTransId="{CFA8FD2C-5938-45C2-B16C-EB8F517711DC}"/>
    <dgm:cxn modelId="{537EA490-4BA5-4985-A6A2-CFDBED974655}" type="presOf" srcId="{4B267AD7-2A50-432E-B908-753F299708A6}" destId="{FDB41E55-4732-4B0B-8BA9-42A8843D4CD3}" srcOrd="1" destOrd="0" presId="urn:microsoft.com/office/officeart/2005/8/layout/hierarchy2"/>
    <dgm:cxn modelId="{549C35A2-31CD-4E3D-BEA6-2ECA690AACA3}" type="presOf" srcId="{59A67F46-5F21-45F3-9254-AB1EC1E833DD}" destId="{AFF5CBD9-9AFE-4C24-9212-1B51020C3626}" srcOrd="1" destOrd="0" presId="urn:microsoft.com/office/officeart/2005/8/layout/hierarchy2"/>
    <dgm:cxn modelId="{C41E95A2-F891-4344-A6DB-19F55474C657}" type="presOf" srcId="{6B8A4CE9-3A2B-48AA-BD54-027BE97A833F}" destId="{09EF97EE-75A3-4700-894A-27A2EBE35C96}" srcOrd="0" destOrd="0" presId="urn:microsoft.com/office/officeart/2005/8/layout/hierarchy2"/>
    <dgm:cxn modelId="{A31565AC-3A3A-448C-A6D2-B63100886812}" srcId="{A012C6EB-4958-4683-A746-33CFC0B52E9F}" destId="{DA1827D6-62AB-493B-9535-35E110FF1632}" srcOrd="1" destOrd="0" parTransId="{C42EB60D-B2CA-409A-BE15-6E12D30D2B4E}" sibTransId="{D49C9666-3674-4B2D-B106-2D50BCCD605B}"/>
    <dgm:cxn modelId="{EB9C1BC2-88AD-418A-9894-9EA8C29091C6}" type="presOf" srcId="{74FAEC90-D56C-4C49-9056-0C8A80E32474}" destId="{C0D6C5FE-5C83-4CD3-BCD0-631DFB3D4C4B}" srcOrd="1" destOrd="0" presId="urn:microsoft.com/office/officeart/2005/8/layout/hierarchy2"/>
    <dgm:cxn modelId="{3D14A9D0-02BD-44F6-B8DE-78E5F025D2FE}" srcId="{901B0C5C-7747-40EF-A32A-E2BA82FE59C6}" destId="{92962AEC-9AAB-48AC-BE4D-DC1AF36E1F33}" srcOrd="1" destOrd="0" parTransId="{74FAEC90-D56C-4C49-9056-0C8A80E32474}" sibTransId="{B34297A9-8220-46D9-AC25-72A099A1CBF8}"/>
    <dgm:cxn modelId="{F1856ED8-C418-4D75-88E2-1DB89FE8887E}" srcId="{DA1827D6-62AB-493B-9535-35E110FF1632}" destId="{D144414D-493F-4136-A2DD-98A242CD8894}" srcOrd="0" destOrd="0" parTransId="{6B8A4CE9-3A2B-48AA-BD54-027BE97A833F}" sibTransId="{DE742ED4-F831-46B1-A996-F99E26ACAA44}"/>
    <dgm:cxn modelId="{955688DE-74E4-4B48-A966-95714B338434}" srcId="{321F9FD4-CB11-49A1-824C-6F5D7AEB9D3E}" destId="{A012C6EB-4958-4683-A746-33CFC0B52E9F}" srcOrd="0" destOrd="0" parTransId="{D6F18318-1E27-484E-8DAA-DD39EA47C89C}" sibTransId="{D39BE1AC-05D0-4720-8F07-FDCC13B9D6D5}"/>
    <dgm:cxn modelId="{0DFF635A-E754-40AE-B6B8-4AEFBE50BECC}" type="presParOf" srcId="{861FFC97-0440-4333-A9DD-480BC2351C97}" destId="{C5F6F7BC-B404-4CAD-AEC6-60D18213C507}" srcOrd="0" destOrd="0" presId="urn:microsoft.com/office/officeart/2005/8/layout/hierarchy2"/>
    <dgm:cxn modelId="{40419E44-7899-43A0-92D1-897244C45D94}" type="presParOf" srcId="{C5F6F7BC-B404-4CAD-AEC6-60D18213C507}" destId="{A3FD1CE9-A9B5-42F4-9D93-D10BAC909E51}" srcOrd="0" destOrd="0" presId="urn:microsoft.com/office/officeart/2005/8/layout/hierarchy2"/>
    <dgm:cxn modelId="{8B1540BA-CB0E-4F12-A4A4-2502E565E502}" type="presParOf" srcId="{C5F6F7BC-B404-4CAD-AEC6-60D18213C507}" destId="{BC04D892-930D-4426-BDFF-3749F85F8EFB}" srcOrd="1" destOrd="0" presId="urn:microsoft.com/office/officeart/2005/8/layout/hierarchy2"/>
    <dgm:cxn modelId="{F02DFEB7-D062-4F15-B22F-484502E45E92}" type="presParOf" srcId="{BC04D892-930D-4426-BDFF-3749F85F8EFB}" destId="{BDBB7BCA-EC17-4EC2-8DFA-3276C7F58F94}" srcOrd="0" destOrd="0" presId="urn:microsoft.com/office/officeart/2005/8/layout/hierarchy2"/>
    <dgm:cxn modelId="{9FD0E7A9-9882-44AF-AE26-F6AA5941EFE0}" type="presParOf" srcId="{BDBB7BCA-EC17-4EC2-8DFA-3276C7F58F94}" destId="{AFF5CBD9-9AFE-4C24-9212-1B51020C3626}" srcOrd="0" destOrd="0" presId="urn:microsoft.com/office/officeart/2005/8/layout/hierarchy2"/>
    <dgm:cxn modelId="{FBB281C6-A0A4-44AA-9D84-00925E12B03B}" type="presParOf" srcId="{BC04D892-930D-4426-BDFF-3749F85F8EFB}" destId="{7B6DD119-2DA0-457B-A0AE-5DAD58381FAD}" srcOrd="1" destOrd="0" presId="urn:microsoft.com/office/officeart/2005/8/layout/hierarchy2"/>
    <dgm:cxn modelId="{B736F17E-6CF7-4C65-8EF1-268ED9572BE6}" type="presParOf" srcId="{7B6DD119-2DA0-457B-A0AE-5DAD58381FAD}" destId="{EB91FCDE-CC73-42FA-8403-79B57650281B}" srcOrd="0" destOrd="0" presId="urn:microsoft.com/office/officeart/2005/8/layout/hierarchy2"/>
    <dgm:cxn modelId="{74EDDAA0-8A99-490F-9A41-951EA16511B4}" type="presParOf" srcId="{7B6DD119-2DA0-457B-A0AE-5DAD58381FAD}" destId="{D4746EB2-ABBA-45BC-BA8E-5FE41C3096BF}" srcOrd="1" destOrd="0" presId="urn:microsoft.com/office/officeart/2005/8/layout/hierarchy2"/>
    <dgm:cxn modelId="{116A75A2-90AC-45C8-98B4-9E4BE287B738}" type="presParOf" srcId="{D4746EB2-ABBA-45BC-BA8E-5FE41C3096BF}" destId="{3E0DD3D4-8776-45CA-9147-A43E4B4015AB}" srcOrd="0" destOrd="0" presId="urn:microsoft.com/office/officeart/2005/8/layout/hierarchy2"/>
    <dgm:cxn modelId="{662C6A66-F762-45B7-A5E7-6B953DA62C18}" type="presParOf" srcId="{3E0DD3D4-8776-45CA-9147-A43E4B4015AB}" destId="{794E6897-0F65-4012-9093-9CE8210E7230}" srcOrd="0" destOrd="0" presId="urn:microsoft.com/office/officeart/2005/8/layout/hierarchy2"/>
    <dgm:cxn modelId="{9054A94C-EDEF-4298-8B08-1619B5039442}" type="presParOf" srcId="{D4746EB2-ABBA-45BC-BA8E-5FE41C3096BF}" destId="{FEF6EC87-7BDE-4713-AB95-377FBA99AA33}" srcOrd="1" destOrd="0" presId="urn:microsoft.com/office/officeart/2005/8/layout/hierarchy2"/>
    <dgm:cxn modelId="{93A12CF1-8617-4438-A722-1ADF3A319F72}" type="presParOf" srcId="{FEF6EC87-7BDE-4713-AB95-377FBA99AA33}" destId="{C2A00C2E-4E10-4B1A-B607-085B231D8E0E}" srcOrd="0" destOrd="0" presId="urn:microsoft.com/office/officeart/2005/8/layout/hierarchy2"/>
    <dgm:cxn modelId="{6B51F42E-EFA3-4294-AF15-3BBA74797D66}" type="presParOf" srcId="{FEF6EC87-7BDE-4713-AB95-377FBA99AA33}" destId="{2C2D1ABC-9F1A-49D9-8A4E-138C19BDFDEF}" srcOrd="1" destOrd="0" presId="urn:microsoft.com/office/officeart/2005/8/layout/hierarchy2"/>
    <dgm:cxn modelId="{F505E858-1B8D-478B-AC83-5B86135AA127}" type="presParOf" srcId="{D4746EB2-ABBA-45BC-BA8E-5FE41C3096BF}" destId="{1C3C974C-FAFD-4291-B8D1-083A88BBFA2B}" srcOrd="2" destOrd="0" presId="urn:microsoft.com/office/officeart/2005/8/layout/hierarchy2"/>
    <dgm:cxn modelId="{E6C6636B-D7C4-4CB5-BBBA-A97DD1581680}" type="presParOf" srcId="{1C3C974C-FAFD-4291-B8D1-083A88BBFA2B}" destId="{C0D6C5FE-5C83-4CD3-BCD0-631DFB3D4C4B}" srcOrd="0" destOrd="0" presId="urn:microsoft.com/office/officeart/2005/8/layout/hierarchy2"/>
    <dgm:cxn modelId="{08F01D40-DADF-417F-94D9-0CA62D40FC8F}" type="presParOf" srcId="{D4746EB2-ABBA-45BC-BA8E-5FE41C3096BF}" destId="{0AB0AD87-5525-4DBC-8481-D803073A13A6}" srcOrd="3" destOrd="0" presId="urn:microsoft.com/office/officeart/2005/8/layout/hierarchy2"/>
    <dgm:cxn modelId="{5FA3BFEA-4CD8-474C-96D7-5D96E785EF0F}" type="presParOf" srcId="{0AB0AD87-5525-4DBC-8481-D803073A13A6}" destId="{EF89B9C0-9561-4272-AAC4-38EB5D1AA2C0}" srcOrd="0" destOrd="0" presId="urn:microsoft.com/office/officeart/2005/8/layout/hierarchy2"/>
    <dgm:cxn modelId="{D530A759-0B41-4326-9CFC-DE524D4D7C0B}" type="presParOf" srcId="{0AB0AD87-5525-4DBC-8481-D803073A13A6}" destId="{841161A5-83A1-42FF-836D-B28F245B7C3B}" srcOrd="1" destOrd="0" presId="urn:microsoft.com/office/officeart/2005/8/layout/hierarchy2"/>
    <dgm:cxn modelId="{C001A785-E6F1-4089-9B1A-55DC1853238C}" type="presParOf" srcId="{BC04D892-930D-4426-BDFF-3749F85F8EFB}" destId="{D1070976-1107-47EB-9DB8-94DFAAC63776}" srcOrd="2" destOrd="0" presId="urn:microsoft.com/office/officeart/2005/8/layout/hierarchy2"/>
    <dgm:cxn modelId="{DC4B3257-AE13-4B68-A943-0EEB8713AC4C}" type="presParOf" srcId="{D1070976-1107-47EB-9DB8-94DFAAC63776}" destId="{DE424B92-6AB9-462C-8AFA-992B412EF8A5}" srcOrd="0" destOrd="0" presId="urn:microsoft.com/office/officeart/2005/8/layout/hierarchy2"/>
    <dgm:cxn modelId="{884098E2-2CD6-492B-B26C-8AF9D817BBC7}" type="presParOf" srcId="{BC04D892-930D-4426-BDFF-3749F85F8EFB}" destId="{2069BEF2-0E46-422D-9D2C-8E0EF7620066}" srcOrd="3" destOrd="0" presId="urn:microsoft.com/office/officeart/2005/8/layout/hierarchy2"/>
    <dgm:cxn modelId="{49B5E905-94B6-4B63-A439-CE72FED66F30}" type="presParOf" srcId="{2069BEF2-0E46-422D-9D2C-8E0EF7620066}" destId="{E340FAAC-59FE-4AE5-B696-D149881DAD0D}" srcOrd="0" destOrd="0" presId="urn:microsoft.com/office/officeart/2005/8/layout/hierarchy2"/>
    <dgm:cxn modelId="{373D032F-6BCA-4D7F-BB6F-EDD8AB02EDA9}" type="presParOf" srcId="{2069BEF2-0E46-422D-9D2C-8E0EF7620066}" destId="{1E808AE6-40A4-4654-A5C4-81CC45B2F2A6}" srcOrd="1" destOrd="0" presId="urn:microsoft.com/office/officeart/2005/8/layout/hierarchy2"/>
    <dgm:cxn modelId="{10A3E457-E2D9-4E4C-91FA-C3DD9BC2D282}" type="presParOf" srcId="{1E808AE6-40A4-4654-A5C4-81CC45B2F2A6}" destId="{09EF97EE-75A3-4700-894A-27A2EBE35C96}" srcOrd="0" destOrd="0" presId="urn:microsoft.com/office/officeart/2005/8/layout/hierarchy2"/>
    <dgm:cxn modelId="{FB8DD533-2F23-405F-8AAF-B7D9FF83A07C}" type="presParOf" srcId="{09EF97EE-75A3-4700-894A-27A2EBE35C96}" destId="{F05D1CA0-F854-4628-A426-7C0972F62E26}" srcOrd="0" destOrd="0" presId="urn:microsoft.com/office/officeart/2005/8/layout/hierarchy2"/>
    <dgm:cxn modelId="{B1D81F21-D59D-4A68-B397-66052E6BD96C}" type="presParOf" srcId="{1E808AE6-40A4-4654-A5C4-81CC45B2F2A6}" destId="{3D9DF69A-F070-4201-9A61-F86C7BFE2AF3}" srcOrd="1" destOrd="0" presId="urn:microsoft.com/office/officeart/2005/8/layout/hierarchy2"/>
    <dgm:cxn modelId="{AB41C5E4-AC70-4017-8979-521FD16CD943}" type="presParOf" srcId="{3D9DF69A-F070-4201-9A61-F86C7BFE2AF3}" destId="{07319383-557C-4D81-879A-DC546E5A2D35}" srcOrd="0" destOrd="0" presId="urn:microsoft.com/office/officeart/2005/8/layout/hierarchy2"/>
    <dgm:cxn modelId="{847F9F60-4A0A-4F99-A5F2-53205D8E6DA5}" type="presParOf" srcId="{3D9DF69A-F070-4201-9A61-F86C7BFE2AF3}" destId="{BFD31187-CA61-4342-9598-DA749E650428}" srcOrd="1" destOrd="0" presId="urn:microsoft.com/office/officeart/2005/8/layout/hierarchy2"/>
    <dgm:cxn modelId="{D0841074-98FF-434A-9D35-1FC79A7C3101}" type="presParOf" srcId="{1E808AE6-40A4-4654-A5C4-81CC45B2F2A6}" destId="{5BFD8D7F-3BEC-4504-BA05-C0FA79AC08FF}" srcOrd="2" destOrd="0" presId="urn:microsoft.com/office/officeart/2005/8/layout/hierarchy2"/>
    <dgm:cxn modelId="{93A3FCFA-BC03-4BCD-B3FF-2806FF9B3144}" type="presParOf" srcId="{5BFD8D7F-3BEC-4504-BA05-C0FA79AC08FF}" destId="{FDB41E55-4732-4B0B-8BA9-42A8843D4CD3}" srcOrd="0" destOrd="0" presId="urn:microsoft.com/office/officeart/2005/8/layout/hierarchy2"/>
    <dgm:cxn modelId="{54FF481C-7B98-475A-8D8F-73E0DE685554}" type="presParOf" srcId="{1E808AE6-40A4-4654-A5C4-81CC45B2F2A6}" destId="{63ADBB2B-74D9-4689-84B8-448B2566FC9F}" srcOrd="3" destOrd="0" presId="urn:microsoft.com/office/officeart/2005/8/layout/hierarchy2"/>
    <dgm:cxn modelId="{9AB82CE0-FCDC-468C-B53A-43C8D10F0C37}" type="presParOf" srcId="{63ADBB2B-74D9-4689-84B8-448B2566FC9F}" destId="{21E45461-D942-4BAD-8C44-27A187638496}" srcOrd="0" destOrd="0" presId="urn:microsoft.com/office/officeart/2005/8/layout/hierarchy2"/>
    <dgm:cxn modelId="{4974241C-1033-44DF-BA10-C20087A96448}" type="presParOf" srcId="{63ADBB2B-74D9-4689-84B8-448B2566FC9F}" destId="{08714510-8253-40C5-A0F2-A4D21FB7959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21F9FD4-CB11-49A1-824C-6F5D7AEB9D3E}"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fr-TN"/>
        </a:p>
      </dgm:t>
    </dgm:pt>
    <dgm:pt modelId="{A012C6EB-4958-4683-A746-33CFC0B52E9F}">
      <dgm:prSet phldrT="[Texte]"/>
      <dgm:spPr>
        <a:solidFill>
          <a:schemeClr val="bg1"/>
        </a:solidFill>
        <a:ln w="19050">
          <a:solidFill>
            <a:srgbClr val="002060"/>
          </a:solidFill>
        </a:ln>
      </dgm:spPr>
      <dgm:t>
        <a:bodyPr/>
        <a:lstStyle/>
        <a:p>
          <a:r>
            <a:rPr lang="fr-FR" b="1" dirty="0">
              <a:solidFill>
                <a:schemeClr val="tx1"/>
              </a:solidFill>
              <a:latin typeface="Calibri" panose="020F0502020204030204" pitchFamily="34" charset="0"/>
              <a:ea typeface="Arial"/>
              <a:cs typeface="Calibri" panose="020F0502020204030204" pitchFamily="34" charset="0"/>
              <a:sym typeface="Arial"/>
            </a:rPr>
            <a:t>V : « Méfiez-vous des accidents de la route »</a:t>
          </a:r>
          <a:endParaRPr lang="fr-TN" dirty="0">
            <a:solidFill>
              <a:schemeClr val="tx1"/>
            </a:solidFill>
          </a:endParaRPr>
        </a:p>
      </dgm:t>
    </dgm:pt>
    <dgm:pt modelId="{D6F18318-1E27-484E-8DAA-DD39EA47C89C}" type="parTrans" cxnId="{955688DE-74E4-4B48-A966-95714B338434}">
      <dgm:prSet/>
      <dgm:spPr/>
      <dgm:t>
        <a:bodyPr/>
        <a:lstStyle/>
        <a:p>
          <a:endParaRPr lang="fr-TN"/>
        </a:p>
      </dgm:t>
    </dgm:pt>
    <dgm:pt modelId="{D39BE1AC-05D0-4720-8F07-FDCC13B9D6D5}" type="sibTrans" cxnId="{955688DE-74E4-4B48-A966-95714B338434}">
      <dgm:prSet/>
      <dgm:spPr/>
      <dgm:t>
        <a:bodyPr/>
        <a:lstStyle/>
        <a:p>
          <a:endParaRPr lang="fr-TN"/>
        </a:p>
      </dgm:t>
    </dgm:pt>
    <dgm:pt modelId="{901B0C5C-7747-40EF-A32A-E2BA82FE59C6}">
      <dgm:prSet phldrT="[Texte]"/>
      <dgm:spPr>
        <a:solidFill>
          <a:schemeClr val="bg1"/>
        </a:solidFill>
        <a:ln w="19050">
          <a:solidFill>
            <a:srgbClr val="002060"/>
          </a:solidFill>
        </a:ln>
      </dgm:spPr>
      <dgm:t>
        <a:bodyPr/>
        <a:lstStyle/>
        <a:p>
          <a:r>
            <a:rPr lang="fr-TN" dirty="0">
              <a:solidFill>
                <a:schemeClr val="tx1"/>
              </a:solidFill>
            </a:rPr>
            <a:t>Soit on est vigilant</a:t>
          </a:r>
        </a:p>
      </dgm:t>
    </dgm:pt>
    <dgm:pt modelId="{59A67F46-5F21-45F3-9254-AB1EC1E833DD}" type="parTrans" cxnId="{0D16CB01-42C7-4606-9F0A-980F37F695AC}">
      <dgm:prSet/>
      <dgm:spPr/>
      <dgm:t>
        <a:bodyPr/>
        <a:lstStyle/>
        <a:p>
          <a:endParaRPr lang="fr-TN"/>
        </a:p>
      </dgm:t>
    </dgm:pt>
    <dgm:pt modelId="{9DF2234F-4A33-41F4-80CD-37366729C77E}" type="sibTrans" cxnId="{0D16CB01-42C7-4606-9F0A-980F37F695AC}">
      <dgm:prSet/>
      <dgm:spPr/>
      <dgm:t>
        <a:bodyPr/>
        <a:lstStyle/>
        <a:p>
          <a:endParaRPr lang="fr-TN"/>
        </a:p>
      </dgm:t>
    </dgm:pt>
    <dgm:pt modelId="{DA1827D6-62AB-493B-9535-35E110FF1632}">
      <dgm:prSet phldrT="[Texte]"/>
      <dgm:spPr>
        <a:solidFill>
          <a:schemeClr val="bg1"/>
        </a:solidFill>
        <a:ln w="19050">
          <a:solidFill>
            <a:srgbClr val="002060"/>
          </a:solidFill>
        </a:ln>
      </dgm:spPr>
      <dgm:t>
        <a:bodyPr/>
        <a:lstStyle/>
        <a:p>
          <a:r>
            <a:rPr lang="fr-TN" dirty="0">
              <a:solidFill>
                <a:schemeClr val="tx1"/>
              </a:solidFill>
            </a:rPr>
            <a:t>Soit on n’est pas vigilant</a:t>
          </a:r>
        </a:p>
      </dgm:t>
    </dgm:pt>
    <dgm:pt modelId="{C42EB60D-B2CA-409A-BE15-6E12D30D2B4E}" type="parTrans" cxnId="{A31565AC-3A3A-448C-A6D2-B63100886812}">
      <dgm:prSet/>
      <dgm:spPr/>
      <dgm:t>
        <a:bodyPr/>
        <a:lstStyle/>
        <a:p>
          <a:endParaRPr lang="fr-TN"/>
        </a:p>
      </dgm:t>
    </dgm:pt>
    <dgm:pt modelId="{D49C9666-3674-4B2D-B106-2D50BCCD605B}" type="sibTrans" cxnId="{A31565AC-3A3A-448C-A6D2-B63100886812}">
      <dgm:prSet/>
      <dgm:spPr/>
      <dgm:t>
        <a:bodyPr/>
        <a:lstStyle/>
        <a:p>
          <a:endParaRPr lang="fr-TN"/>
        </a:p>
      </dgm:t>
    </dgm:pt>
    <dgm:pt modelId="{840AE6FF-D060-4326-AF5D-8DE7599AFD1D}">
      <dgm:prSet phldrT="[Texte]"/>
      <dgm:spPr>
        <a:solidFill>
          <a:schemeClr val="bg1"/>
        </a:solidFill>
        <a:ln w="19050">
          <a:solidFill>
            <a:srgbClr val="002060"/>
          </a:solidFill>
        </a:ln>
      </dgm:spPr>
      <dgm:t>
        <a:bodyPr/>
        <a:lstStyle/>
        <a:p>
          <a:r>
            <a:rPr lang="fr-TN" dirty="0">
              <a:solidFill>
                <a:schemeClr val="tx1"/>
              </a:solidFill>
            </a:rPr>
            <a:t>Accident</a:t>
          </a:r>
        </a:p>
      </dgm:t>
    </dgm:pt>
    <dgm:pt modelId="{92BFB01F-C631-4EDA-BE37-70F8EAF33700}" type="parTrans" cxnId="{E158A415-9846-4FBE-8EFC-05CFF68959D4}">
      <dgm:prSet/>
      <dgm:spPr/>
      <dgm:t>
        <a:bodyPr/>
        <a:lstStyle/>
        <a:p>
          <a:endParaRPr lang="fr-TN"/>
        </a:p>
      </dgm:t>
    </dgm:pt>
    <dgm:pt modelId="{B454EF06-12FF-4CDE-840E-1F486F3E7594}" type="sibTrans" cxnId="{E158A415-9846-4FBE-8EFC-05CFF68959D4}">
      <dgm:prSet/>
      <dgm:spPr/>
      <dgm:t>
        <a:bodyPr/>
        <a:lstStyle/>
        <a:p>
          <a:endParaRPr lang="fr-TN"/>
        </a:p>
      </dgm:t>
    </dgm:pt>
    <dgm:pt modelId="{92962AEC-9AAB-48AC-BE4D-DC1AF36E1F33}">
      <dgm:prSet phldrT="[Texte]"/>
      <dgm:spPr>
        <a:solidFill>
          <a:schemeClr val="bg1"/>
        </a:solidFill>
        <a:ln w="19050">
          <a:solidFill>
            <a:srgbClr val="002060"/>
          </a:solidFill>
        </a:ln>
      </dgm:spPr>
      <dgm:t>
        <a:bodyPr/>
        <a:lstStyle/>
        <a:p>
          <a:r>
            <a:rPr lang="fr-TN" dirty="0">
              <a:solidFill>
                <a:schemeClr val="tx1"/>
              </a:solidFill>
            </a:rPr>
            <a:t>Pas d’accident</a:t>
          </a:r>
        </a:p>
      </dgm:t>
    </dgm:pt>
    <dgm:pt modelId="{74FAEC90-D56C-4C49-9056-0C8A80E32474}" type="parTrans" cxnId="{3D14A9D0-02BD-44F6-B8DE-78E5F025D2FE}">
      <dgm:prSet/>
      <dgm:spPr/>
      <dgm:t>
        <a:bodyPr/>
        <a:lstStyle/>
        <a:p>
          <a:endParaRPr lang="fr-TN"/>
        </a:p>
      </dgm:t>
    </dgm:pt>
    <dgm:pt modelId="{B34297A9-8220-46D9-AC25-72A099A1CBF8}" type="sibTrans" cxnId="{3D14A9D0-02BD-44F6-B8DE-78E5F025D2FE}">
      <dgm:prSet/>
      <dgm:spPr/>
      <dgm:t>
        <a:bodyPr/>
        <a:lstStyle/>
        <a:p>
          <a:endParaRPr lang="fr-TN"/>
        </a:p>
      </dgm:t>
    </dgm:pt>
    <dgm:pt modelId="{D144414D-493F-4136-A2DD-98A242CD8894}">
      <dgm:prSet phldrT="[Texte]"/>
      <dgm:spPr>
        <a:solidFill>
          <a:schemeClr val="bg1"/>
        </a:solidFill>
        <a:ln w="19050">
          <a:solidFill>
            <a:srgbClr val="002060"/>
          </a:solidFill>
        </a:ln>
      </dgm:spPr>
      <dgm:t>
        <a:bodyPr/>
        <a:lstStyle/>
        <a:p>
          <a:r>
            <a:rPr lang="fr-TN" dirty="0">
              <a:solidFill>
                <a:schemeClr val="tx1"/>
              </a:solidFill>
            </a:rPr>
            <a:t>Accident</a:t>
          </a:r>
        </a:p>
      </dgm:t>
    </dgm:pt>
    <dgm:pt modelId="{6B8A4CE9-3A2B-48AA-BD54-027BE97A833F}" type="parTrans" cxnId="{F1856ED8-C418-4D75-88E2-1DB89FE8887E}">
      <dgm:prSet/>
      <dgm:spPr/>
      <dgm:t>
        <a:bodyPr/>
        <a:lstStyle/>
        <a:p>
          <a:endParaRPr lang="fr-TN"/>
        </a:p>
      </dgm:t>
    </dgm:pt>
    <dgm:pt modelId="{DE742ED4-F831-46B1-A996-F99E26ACAA44}" type="sibTrans" cxnId="{F1856ED8-C418-4D75-88E2-1DB89FE8887E}">
      <dgm:prSet/>
      <dgm:spPr/>
      <dgm:t>
        <a:bodyPr/>
        <a:lstStyle/>
        <a:p>
          <a:endParaRPr lang="fr-TN"/>
        </a:p>
      </dgm:t>
    </dgm:pt>
    <dgm:pt modelId="{D13241D7-AA5F-4599-A625-F09F6BFDFA3B}">
      <dgm:prSet phldrT="[Texte]"/>
      <dgm:spPr>
        <a:solidFill>
          <a:schemeClr val="bg1"/>
        </a:solidFill>
        <a:ln w="19050">
          <a:solidFill>
            <a:srgbClr val="002060"/>
          </a:solidFill>
        </a:ln>
      </dgm:spPr>
      <dgm:t>
        <a:bodyPr/>
        <a:lstStyle/>
        <a:p>
          <a:r>
            <a:rPr lang="fr-TN" dirty="0">
              <a:solidFill>
                <a:schemeClr val="tx1"/>
              </a:solidFill>
            </a:rPr>
            <a:t>Pas d’accident</a:t>
          </a:r>
        </a:p>
      </dgm:t>
    </dgm:pt>
    <dgm:pt modelId="{4B267AD7-2A50-432E-B908-753F299708A6}" type="parTrans" cxnId="{DBC9E780-AE04-461D-9E28-D5DE4E0466FE}">
      <dgm:prSet/>
      <dgm:spPr/>
      <dgm:t>
        <a:bodyPr/>
        <a:lstStyle/>
        <a:p>
          <a:endParaRPr lang="fr-TN"/>
        </a:p>
      </dgm:t>
    </dgm:pt>
    <dgm:pt modelId="{CFA8FD2C-5938-45C2-B16C-EB8F517711DC}" type="sibTrans" cxnId="{DBC9E780-AE04-461D-9E28-D5DE4E0466FE}">
      <dgm:prSet/>
      <dgm:spPr/>
      <dgm:t>
        <a:bodyPr/>
        <a:lstStyle/>
        <a:p>
          <a:endParaRPr lang="fr-TN"/>
        </a:p>
      </dgm:t>
    </dgm:pt>
    <dgm:pt modelId="{861FFC97-0440-4333-A9DD-480BC2351C97}" type="pres">
      <dgm:prSet presAssocID="{321F9FD4-CB11-49A1-824C-6F5D7AEB9D3E}" presName="diagram" presStyleCnt="0">
        <dgm:presLayoutVars>
          <dgm:chPref val="1"/>
          <dgm:dir/>
          <dgm:animOne val="branch"/>
          <dgm:animLvl val="lvl"/>
          <dgm:resizeHandles val="exact"/>
        </dgm:presLayoutVars>
      </dgm:prSet>
      <dgm:spPr/>
    </dgm:pt>
    <dgm:pt modelId="{C5F6F7BC-B404-4CAD-AEC6-60D18213C507}" type="pres">
      <dgm:prSet presAssocID="{A012C6EB-4958-4683-A746-33CFC0B52E9F}" presName="root1" presStyleCnt="0"/>
      <dgm:spPr/>
    </dgm:pt>
    <dgm:pt modelId="{A3FD1CE9-A9B5-42F4-9D93-D10BAC909E51}" type="pres">
      <dgm:prSet presAssocID="{A012C6EB-4958-4683-A746-33CFC0B52E9F}" presName="LevelOneTextNode" presStyleLbl="node0" presStyleIdx="0" presStyleCnt="1">
        <dgm:presLayoutVars>
          <dgm:chPref val="3"/>
        </dgm:presLayoutVars>
      </dgm:prSet>
      <dgm:spPr/>
    </dgm:pt>
    <dgm:pt modelId="{BC04D892-930D-4426-BDFF-3749F85F8EFB}" type="pres">
      <dgm:prSet presAssocID="{A012C6EB-4958-4683-A746-33CFC0B52E9F}" presName="level2hierChild" presStyleCnt="0"/>
      <dgm:spPr/>
    </dgm:pt>
    <dgm:pt modelId="{BDBB7BCA-EC17-4EC2-8DFA-3276C7F58F94}" type="pres">
      <dgm:prSet presAssocID="{59A67F46-5F21-45F3-9254-AB1EC1E833DD}" presName="conn2-1" presStyleLbl="parChTrans1D2" presStyleIdx="0" presStyleCnt="2"/>
      <dgm:spPr/>
    </dgm:pt>
    <dgm:pt modelId="{AFF5CBD9-9AFE-4C24-9212-1B51020C3626}" type="pres">
      <dgm:prSet presAssocID="{59A67F46-5F21-45F3-9254-AB1EC1E833DD}" presName="connTx" presStyleLbl="parChTrans1D2" presStyleIdx="0" presStyleCnt="2"/>
      <dgm:spPr/>
    </dgm:pt>
    <dgm:pt modelId="{7B6DD119-2DA0-457B-A0AE-5DAD58381FAD}" type="pres">
      <dgm:prSet presAssocID="{901B0C5C-7747-40EF-A32A-E2BA82FE59C6}" presName="root2" presStyleCnt="0"/>
      <dgm:spPr/>
    </dgm:pt>
    <dgm:pt modelId="{EB91FCDE-CC73-42FA-8403-79B57650281B}" type="pres">
      <dgm:prSet presAssocID="{901B0C5C-7747-40EF-A32A-E2BA82FE59C6}" presName="LevelTwoTextNode" presStyleLbl="node2" presStyleIdx="0" presStyleCnt="2">
        <dgm:presLayoutVars>
          <dgm:chPref val="3"/>
        </dgm:presLayoutVars>
      </dgm:prSet>
      <dgm:spPr/>
    </dgm:pt>
    <dgm:pt modelId="{D4746EB2-ABBA-45BC-BA8E-5FE41C3096BF}" type="pres">
      <dgm:prSet presAssocID="{901B0C5C-7747-40EF-A32A-E2BA82FE59C6}" presName="level3hierChild" presStyleCnt="0"/>
      <dgm:spPr/>
    </dgm:pt>
    <dgm:pt modelId="{3E0DD3D4-8776-45CA-9147-A43E4B4015AB}" type="pres">
      <dgm:prSet presAssocID="{92BFB01F-C631-4EDA-BE37-70F8EAF33700}" presName="conn2-1" presStyleLbl="parChTrans1D3" presStyleIdx="0" presStyleCnt="4"/>
      <dgm:spPr/>
    </dgm:pt>
    <dgm:pt modelId="{794E6897-0F65-4012-9093-9CE8210E7230}" type="pres">
      <dgm:prSet presAssocID="{92BFB01F-C631-4EDA-BE37-70F8EAF33700}" presName="connTx" presStyleLbl="parChTrans1D3" presStyleIdx="0" presStyleCnt="4"/>
      <dgm:spPr/>
    </dgm:pt>
    <dgm:pt modelId="{FEF6EC87-7BDE-4713-AB95-377FBA99AA33}" type="pres">
      <dgm:prSet presAssocID="{840AE6FF-D060-4326-AF5D-8DE7599AFD1D}" presName="root2" presStyleCnt="0"/>
      <dgm:spPr/>
    </dgm:pt>
    <dgm:pt modelId="{C2A00C2E-4E10-4B1A-B607-085B231D8E0E}" type="pres">
      <dgm:prSet presAssocID="{840AE6FF-D060-4326-AF5D-8DE7599AFD1D}" presName="LevelTwoTextNode" presStyleLbl="node3" presStyleIdx="0" presStyleCnt="4">
        <dgm:presLayoutVars>
          <dgm:chPref val="3"/>
        </dgm:presLayoutVars>
      </dgm:prSet>
      <dgm:spPr/>
    </dgm:pt>
    <dgm:pt modelId="{2C2D1ABC-9F1A-49D9-8A4E-138C19BDFDEF}" type="pres">
      <dgm:prSet presAssocID="{840AE6FF-D060-4326-AF5D-8DE7599AFD1D}" presName="level3hierChild" presStyleCnt="0"/>
      <dgm:spPr/>
    </dgm:pt>
    <dgm:pt modelId="{1C3C974C-FAFD-4291-B8D1-083A88BBFA2B}" type="pres">
      <dgm:prSet presAssocID="{74FAEC90-D56C-4C49-9056-0C8A80E32474}" presName="conn2-1" presStyleLbl="parChTrans1D3" presStyleIdx="1" presStyleCnt="4"/>
      <dgm:spPr/>
    </dgm:pt>
    <dgm:pt modelId="{C0D6C5FE-5C83-4CD3-BCD0-631DFB3D4C4B}" type="pres">
      <dgm:prSet presAssocID="{74FAEC90-D56C-4C49-9056-0C8A80E32474}" presName="connTx" presStyleLbl="parChTrans1D3" presStyleIdx="1" presStyleCnt="4"/>
      <dgm:spPr/>
    </dgm:pt>
    <dgm:pt modelId="{0AB0AD87-5525-4DBC-8481-D803073A13A6}" type="pres">
      <dgm:prSet presAssocID="{92962AEC-9AAB-48AC-BE4D-DC1AF36E1F33}" presName="root2" presStyleCnt="0"/>
      <dgm:spPr/>
    </dgm:pt>
    <dgm:pt modelId="{EF89B9C0-9561-4272-AAC4-38EB5D1AA2C0}" type="pres">
      <dgm:prSet presAssocID="{92962AEC-9AAB-48AC-BE4D-DC1AF36E1F33}" presName="LevelTwoTextNode" presStyleLbl="node3" presStyleIdx="1" presStyleCnt="4">
        <dgm:presLayoutVars>
          <dgm:chPref val="3"/>
        </dgm:presLayoutVars>
      </dgm:prSet>
      <dgm:spPr/>
    </dgm:pt>
    <dgm:pt modelId="{841161A5-83A1-42FF-836D-B28F245B7C3B}" type="pres">
      <dgm:prSet presAssocID="{92962AEC-9AAB-48AC-BE4D-DC1AF36E1F33}" presName="level3hierChild" presStyleCnt="0"/>
      <dgm:spPr/>
    </dgm:pt>
    <dgm:pt modelId="{D1070976-1107-47EB-9DB8-94DFAAC63776}" type="pres">
      <dgm:prSet presAssocID="{C42EB60D-B2CA-409A-BE15-6E12D30D2B4E}" presName="conn2-1" presStyleLbl="parChTrans1D2" presStyleIdx="1" presStyleCnt="2"/>
      <dgm:spPr/>
    </dgm:pt>
    <dgm:pt modelId="{DE424B92-6AB9-462C-8AFA-992B412EF8A5}" type="pres">
      <dgm:prSet presAssocID="{C42EB60D-B2CA-409A-BE15-6E12D30D2B4E}" presName="connTx" presStyleLbl="parChTrans1D2" presStyleIdx="1" presStyleCnt="2"/>
      <dgm:spPr/>
    </dgm:pt>
    <dgm:pt modelId="{2069BEF2-0E46-422D-9D2C-8E0EF7620066}" type="pres">
      <dgm:prSet presAssocID="{DA1827D6-62AB-493B-9535-35E110FF1632}" presName="root2" presStyleCnt="0"/>
      <dgm:spPr/>
    </dgm:pt>
    <dgm:pt modelId="{E340FAAC-59FE-4AE5-B696-D149881DAD0D}" type="pres">
      <dgm:prSet presAssocID="{DA1827D6-62AB-493B-9535-35E110FF1632}" presName="LevelTwoTextNode" presStyleLbl="node2" presStyleIdx="1" presStyleCnt="2">
        <dgm:presLayoutVars>
          <dgm:chPref val="3"/>
        </dgm:presLayoutVars>
      </dgm:prSet>
      <dgm:spPr/>
    </dgm:pt>
    <dgm:pt modelId="{1E808AE6-40A4-4654-A5C4-81CC45B2F2A6}" type="pres">
      <dgm:prSet presAssocID="{DA1827D6-62AB-493B-9535-35E110FF1632}" presName="level3hierChild" presStyleCnt="0"/>
      <dgm:spPr/>
    </dgm:pt>
    <dgm:pt modelId="{09EF97EE-75A3-4700-894A-27A2EBE35C96}" type="pres">
      <dgm:prSet presAssocID="{6B8A4CE9-3A2B-48AA-BD54-027BE97A833F}" presName="conn2-1" presStyleLbl="parChTrans1D3" presStyleIdx="2" presStyleCnt="4"/>
      <dgm:spPr/>
    </dgm:pt>
    <dgm:pt modelId="{F05D1CA0-F854-4628-A426-7C0972F62E26}" type="pres">
      <dgm:prSet presAssocID="{6B8A4CE9-3A2B-48AA-BD54-027BE97A833F}" presName="connTx" presStyleLbl="parChTrans1D3" presStyleIdx="2" presStyleCnt="4"/>
      <dgm:spPr/>
    </dgm:pt>
    <dgm:pt modelId="{3D9DF69A-F070-4201-9A61-F86C7BFE2AF3}" type="pres">
      <dgm:prSet presAssocID="{D144414D-493F-4136-A2DD-98A242CD8894}" presName="root2" presStyleCnt="0"/>
      <dgm:spPr/>
    </dgm:pt>
    <dgm:pt modelId="{07319383-557C-4D81-879A-DC546E5A2D35}" type="pres">
      <dgm:prSet presAssocID="{D144414D-493F-4136-A2DD-98A242CD8894}" presName="LevelTwoTextNode" presStyleLbl="node3" presStyleIdx="2" presStyleCnt="4">
        <dgm:presLayoutVars>
          <dgm:chPref val="3"/>
        </dgm:presLayoutVars>
      </dgm:prSet>
      <dgm:spPr/>
    </dgm:pt>
    <dgm:pt modelId="{BFD31187-CA61-4342-9598-DA749E650428}" type="pres">
      <dgm:prSet presAssocID="{D144414D-493F-4136-A2DD-98A242CD8894}" presName="level3hierChild" presStyleCnt="0"/>
      <dgm:spPr/>
    </dgm:pt>
    <dgm:pt modelId="{5BFD8D7F-3BEC-4504-BA05-C0FA79AC08FF}" type="pres">
      <dgm:prSet presAssocID="{4B267AD7-2A50-432E-B908-753F299708A6}" presName="conn2-1" presStyleLbl="parChTrans1D3" presStyleIdx="3" presStyleCnt="4"/>
      <dgm:spPr/>
    </dgm:pt>
    <dgm:pt modelId="{FDB41E55-4732-4B0B-8BA9-42A8843D4CD3}" type="pres">
      <dgm:prSet presAssocID="{4B267AD7-2A50-432E-B908-753F299708A6}" presName="connTx" presStyleLbl="parChTrans1D3" presStyleIdx="3" presStyleCnt="4"/>
      <dgm:spPr/>
    </dgm:pt>
    <dgm:pt modelId="{63ADBB2B-74D9-4689-84B8-448B2566FC9F}" type="pres">
      <dgm:prSet presAssocID="{D13241D7-AA5F-4599-A625-F09F6BFDFA3B}" presName="root2" presStyleCnt="0"/>
      <dgm:spPr/>
    </dgm:pt>
    <dgm:pt modelId="{21E45461-D942-4BAD-8C44-27A187638496}" type="pres">
      <dgm:prSet presAssocID="{D13241D7-AA5F-4599-A625-F09F6BFDFA3B}" presName="LevelTwoTextNode" presStyleLbl="node3" presStyleIdx="3" presStyleCnt="4">
        <dgm:presLayoutVars>
          <dgm:chPref val="3"/>
        </dgm:presLayoutVars>
      </dgm:prSet>
      <dgm:spPr/>
    </dgm:pt>
    <dgm:pt modelId="{08714510-8253-40C5-A0F2-A4D21FB7959A}" type="pres">
      <dgm:prSet presAssocID="{D13241D7-AA5F-4599-A625-F09F6BFDFA3B}" presName="level3hierChild" presStyleCnt="0"/>
      <dgm:spPr/>
    </dgm:pt>
  </dgm:ptLst>
  <dgm:cxnLst>
    <dgm:cxn modelId="{0D16CB01-42C7-4606-9F0A-980F37F695AC}" srcId="{A012C6EB-4958-4683-A746-33CFC0B52E9F}" destId="{901B0C5C-7747-40EF-A32A-E2BA82FE59C6}" srcOrd="0" destOrd="0" parTransId="{59A67F46-5F21-45F3-9254-AB1EC1E833DD}" sibTransId="{9DF2234F-4A33-41F4-80CD-37366729C77E}"/>
    <dgm:cxn modelId="{6D20F104-9BF3-4890-8B21-2357C940B671}" type="presOf" srcId="{59A67F46-5F21-45F3-9254-AB1EC1E833DD}" destId="{BDBB7BCA-EC17-4EC2-8DFA-3276C7F58F94}" srcOrd="0" destOrd="0" presId="urn:microsoft.com/office/officeart/2005/8/layout/hierarchy2"/>
    <dgm:cxn modelId="{0375A10E-FE2C-4701-8935-817B9296C649}" type="presOf" srcId="{92962AEC-9AAB-48AC-BE4D-DC1AF36E1F33}" destId="{EF89B9C0-9561-4272-AAC4-38EB5D1AA2C0}" srcOrd="0" destOrd="0" presId="urn:microsoft.com/office/officeart/2005/8/layout/hierarchy2"/>
    <dgm:cxn modelId="{E26FD212-0F09-4A88-A326-5F5B67A97C58}" type="presOf" srcId="{321F9FD4-CB11-49A1-824C-6F5D7AEB9D3E}" destId="{861FFC97-0440-4333-A9DD-480BC2351C97}" srcOrd="0" destOrd="0" presId="urn:microsoft.com/office/officeart/2005/8/layout/hierarchy2"/>
    <dgm:cxn modelId="{E158A415-9846-4FBE-8EFC-05CFF68959D4}" srcId="{901B0C5C-7747-40EF-A32A-E2BA82FE59C6}" destId="{840AE6FF-D060-4326-AF5D-8DE7599AFD1D}" srcOrd="0" destOrd="0" parTransId="{92BFB01F-C631-4EDA-BE37-70F8EAF33700}" sibTransId="{B454EF06-12FF-4CDE-840E-1F486F3E7594}"/>
    <dgm:cxn modelId="{C69FA217-0384-46CB-8475-4C5CBBEAA1D7}" type="presOf" srcId="{92BFB01F-C631-4EDA-BE37-70F8EAF33700}" destId="{3E0DD3D4-8776-45CA-9147-A43E4B4015AB}" srcOrd="0" destOrd="0" presId="urn:microsoft.com/office/officeart/2005/8/layout/hierarchy2"/>
    <dgm:cxn modelId="{DD6F7420-58C3-4CA3-8173-1BDEB826947C}" type="presOf" srcId="{6B8A4CE9-3A2B-48AA-BD54-027BE97A833F}" destId="{F05D1CA0-F854-4628-A426-7C0972F62E26}" srcOrd="1" destOrd="0" presId="urn:microsoft.com/office/officeart/2005/8/layout/hierarchy2"/>
    <dgm:cxn modelId="{8BEAB02C-A746-4366-9A9D-5CCC2985116C}" type="presOf" srcId="{840AE6FF-D060-4326-AF5D-8DE7599AFD1D}" destId="{C2A00C2E-4E10-4B1A-B607-085B231D8E0E}" srcOrd="0" destOrd="0" presId="urn:microsoft.com/office/officeart/2005/8/layout/hierarchy2"/>
    <dgm:cxn modelId="{BBAB5B2E-5B66-4745-9E2A-7C1162DC3940}" type="presOf" srcId="{92BFB01F-C631-4EDA-BE37-70F8EAF33700}" destId="{794E6897-0F65-4012-9093-9CE8210E7230}" srcOrd="1" destOrd="0" presId="urn:microsoft.com/office/officeart/2005/8/layout/hierarchy2"/>
    <dgm:cxn modelId="{B8E21331-EAD4-4B5B-813A-3A74BDB319AA}" type="presOf" srcId="{D13241D7-AA5F-4599-A625-F09F6BFDFA3B}" destId="{21E45461-D942-4BAD-8C44-27A187638496}" srcOrd="0" destOrd="0" presId="urn:microsoft.com/office/officeart/2005/8/layout/hierarchy2"/>
    <dgm:cxn modelId="{D55B7C5D-DCAE-413C-B74F-E02C8612D638}" type="presOf" srcId="{D144414D-493F-4136-A2DD-98A242CD8894}" destId="{07319383-557C-4D81-879A-DC546E5A2D35}" srcOrd="0" destOrd="0" presId="urn:microsoft.com/office/officeart/2005/8/layout/hierarchy2"/>
    <dgm:cxn modelId="{84F2005E-E248-4904-852B-F4133DECCA52}" type="presOf" srcId="{901B0C5C-7747-40EF-A32A-E2BA82FE59C6}" destId="{EB91FCDE-CC73-42FA-8403-79B57650281B}" srcOrd="0" destOrd="0" presId="urn:microsoft.com/office/officeart/2005/8/layout/hierarchy2"/>
    <dgm:cxn modelId="{623C6A62-4437-449C-9515-EEA391A9B84D}" type="presOf" srcId="{C42EB60D-B2CA-409A-BE15-6E12D30D2B4E}" destId="{D1070976-1107-47EB-9DB8-94DFAAC63776}" srcOrd="0" destOrd="0" presId="urn:microsoft.com/office/officeart/2005/8/layout/hierarchy2"/>
    <dgm:cxn modelId="{5BDB4F4C-F1A6-4672-A7A0-1A216256458F}" type="presOf" srcId="{4B267AD7-2A50-432E-B908-753F299708A6}" destId="{5BFD8D7F-3BEC-4504-BA05-C0FA79AC08FF}" srcOrd="0" destOrd="0" presId="urn:microsoft.com/office/officeart/2005/8/layout/hierarchy2"/>
    <dgm:cxn modelId="{6042D96E-0A23-4234-B9DF-E2E9A3F9A6F7}" type="presOf" srcId="{74FAEC90-D56C-4C49-9056-0C8A80E32474}" destId="{1C3C974C-FAFD-4291-B8D1-083A88BBFA2B}" srcOrd="0" destOrd="0" presId="urn:microsoft.com/office/officeart/2005/8/layout/hierarchy2"/>
    <dgm:cxn modelId="{20F61755-C4B6-4188-A211-3D3C8D0801B3}" type="presOf" srcId="{A012C6EB-4958-4683-A746-33CFC0B52E9F}" destId="{A3FD1CE9-A9B5-42F4-9D93-D10BAC909E51}" srcOrd="0" destOrd="0" presId="urn:microsoft.com/office/officeart/2005/8/layout/hierarchy2"/>
    <dgm:cxn modelId="{567D7378-8321-44E7-8AF0-F191A62A1285}" type="presOf" srcId="{C42EB60D-B2CA-409A-BE15-6E12D30D2B4E}" destId="{DE424B92-6AB9-462C-8AFA-992B412EF8A5}" srcOrd="1" destOrd="0" presId="urn:microsoft.com/office/officeart/2005/8/layout/hierarchy2"/>
    <dgm:cxn modelId="{53F0CA78-8B80-4448-BE39-BDE6D458F7B0}" type="presOf" srcId="{DA1827D6-62AB-493B-9535-35E110FF1632}" destId="{E340FAAC-59FE-4AE5-B696-D149881DAD0D}" srcOrd="0" destOrd="0" presId="urn:microsoft.com/office/officeart/2005/8/layout/hierarchy2"/>
    <dgm:cxn modelId="{DBC9E780-AE04-461D-9E28-D5DE4E0466FE}" srcId="{DA1827D6-62AB-493B-9535-35E110FF1632}" destId="{D13241D7-AA5F-4599-A625-F09F6BFDFA3B}" srcOrd="1" destOrd="0" parTransId="{4B267AD7-2A50-432E-B908-753F299708A6}" sibTransId="{CFA8FD2C-5938-45C2-B16C-EB8F517711DC}"/>
    <dgm:cxn modelId="{537EA490-4BA5-4985-A6A2-CFDBED974655}" type="presOf" srcId="{4B267AD7-2A50-432E-B908-753F299708A6}" destId="{FDB41E55-4732-4B0B-8BA9-42A8843D4CD3}" srcOrd="1" destOrd="0" presId="urn:microsoft.com/office/officeart/2005/8/layout/hierarchy2"/>
    <dgm:cxn modelId="{549C35A2-31CD-4E3D-BEA6-2ECA690AACA3}" type="presOf" srcId="{59A67F46-5F21-45F3-9254-AB1EC1E833DD}" destId="{AFF5CBD9-9AFE-4C24-9212-1B51020C3626}" srcOrd="1" destOrd="0" presId="urn:microsoft.com/office/officeart/2005/8/layout/hierarchy2"/>
    <dgm:cxn modelId="{C41E95A2-F891-4344-A6DB-19F55474C657}" type="presOf" srcId="{6B8A4CE9-3A2B-48AA-BD54-027BE97A833F}" destId="{09EF97EE-75A3-4700-894A-27A2EBE35C96}" srcOrd="0" destOrd="0" presId="urn:microsoft.com/office/officeart/2005/8/layout/hierarchy2"/>
    <dgm:cxn modelId="{A31565AC-3A3A-448C-A6D2-B63100886812}" srcId="{A012C6EB-4958-4683-A746-33CFC0B52E9F}" destId="{DA1827D6-62AB-493B-9535-35E110FF1632}" srcOrd="1" destOrd="0" parTransId="{C42EB60D-B2CA-409A-BE15-6E12D30D2B4E}" sibTransId="{D49C9666-3674-4B2D-B106-2D50BCCD605B}"/>
    <dgm:cxn modelId="{EB9C1BC2-88AD-418A-9894-9EA8C29091C6}" type="presOf" srcId="{74FAEC90-D56C-4C49-9056-0C8A80E32474}" destId="{C0D6C5FE-5C83-4CD3-BCD0-631DFB3D4C4B}" srcOrd="1" destOrd="0" presId="urn:microsoft.com/office/officeart/2005/8/layout/hierarchy2"/>
    <dgm:cxn modelId="{3D14A9D0-02BD-44F6-B8DE-78E5F025D2FE}" srcId="{901B0C5C-7747-40EF-A32A-E2BA82FE59C6}" destId="{92962AEC-9AAB-48AC-BE4D-DC1AF36E1F33}" srcOrd="1" destOrd="0" parTransId="{74FAEC90-D56C-4C49-9056-0C8A80E32474}" sibTransId="{B34297A9-8220-46D9-AC25-72A099A1CBF8}"/>
    <dgm:cxn modelId="{F1856ED8-C418-4D75-88E2-1DB89FE8887E}" srcId="{DA1827D6-62AB-493B-9535-35E110FF1632}" destId="{D144414D-493F-4136-A2DD-98A242CD8894}" srcOrd="0" destOrd="0" parTransId="{6B8A4CE9-3A2B-48AA-BD54-027BE97A833F}" sibTransId="{DE742ED4-F831-46B1-A996-F99E26ACAA44}"/>
    <dgm:cxn modelId="{955688DE-74E4-4B48-A966-95714B338434}" srcId="{321F9FD4-CB11-49A1-824C-6F5D7AEB9D3E}" destId="{A012C6EB-4958-4683-A746-33CFC0B52E9F}" srcOrd="0" destOrd="0" parTransId="{D6F18318-1E27-484E-8DAA-DD39EA47C89C}" sibTransId="{D39BE1AC-05D0-4720-8F07-FDCC13B9D6D5}"/>
    <dgm:cxn modelId="{0DFF635A-E754-40AE-B6B8-4AEFBE50BECC}" type="presParOf" srcId="{861FFC97-0440-4333-A9DD-480BC2351C97}" destId="{C5F6F7BC-B404-4CAD-AEC6-60D18213C507}" srcOrd="0" destOrd="0" presId="urn:microsoft.com/office/officeart/2005/8/layout/hierarchy2"/>
    <dgm:cxn modelId="{40419E44-7899-43A0-92D1-897244C45D94}" type="presParOf" srcId="{C5F6F7BC-B404-4CAD-AEC6-60D18213C507}" destId="{A3FD1CE9-A9B5-42F4-9D93-D10BAC909E51}" srcOrd="0" destOrd="0" presId="urn:microsoft.com/office/officeart/2005/8/layout/hierarchy2"/>
    <dgm:cxn modelId="{8B1540BA-CB0E-4F12-A4A4-2502E565E502}" type="presParOf" srcId="{C5F6F7BC-B404-4CAD-AEC6-60D18213C507}" destId="{BC04D892-930D-4426-BDFF-3749F85F8EFB}" srcOrd="1" destOrd="0" presId="urn:microsoft.com/office/officeart/2005/8/layout/hierarchy2"/>
    <dgm:cxn modelId="{F02DFEB7-D062-4F15-B22F-484502E45E92}" type="presParOf" srcId="{BC04D892-930D-4426-BDFF-3749F85F8EFB}" destId="{BDBB7BCA-EC17-4EC2-8DFA-3276C7F58F94}" srcOrd="0" destOrd="0" presId="urn:microsoft.com/office/officeart/2005/8/layout/hierarchy2"/>
    <dgm:cxn modelId="{9FD0E7A9-9882-44AF-AE26-F6AA5941EFE0}" type="presParOf" srcId="{BDBB7BCA-EC17-4EC2-8DFA-3276C7F58F94}" destId="{AFF5CBD9-9AFE-4C24-9212-1B51020C3626}" srcOrd="0" destOrd="0" presId="urn:microsoft.com/office/officeart/2005/8/layout/hierarchy2"/>
    <dgm:cxn modelId="{FBB281C6-A0A4-44AA-9D84-00925E12B03B}" type="presParOf" srcId="{BC04D892-930D-4426-BDFF-3749F85F8EFB}" destId="{7B6DD119-2DA0-457B-A0AE-5DAD58381FAD}" srcOrd="1" destOrd="0" presId="urn:microsoft.com/office/officeart/2005/8/layout/hierarchy2"/>
    <dgm:cxn modelId="{B736F17E-6CF7-4C65-8EF1-268ED9572BE6}" type="presParOf" srcId="{7B6DD119-2DA0-457B-A0AE-5DAD58381FAD}" destId="{EB91FCDE-CC73-42FA-8403-79B57650281B}" srcOrd="0" destOrd="0" presId="urn:microsoft.com/office/officeart/2005/8/layout/hierarchy2"/>
    <dgm:cxn modelId="{74EDDAA0-8A99-490F-9A41-951EA16511B4}" type="presParOf" srcId="{7B6DD119-2DA0-457B-A0AE-5DAD58381FAD}" destId="{D4746EB2-ABBA-45BC-BA8E-5FE41C3096BF}" srcOrd="1" destOrd="0" presId="urn:microsoft.com/office/officeart/2005/8/layout/hierarchy2"/>
    <dgm:cxn modelId="{116A75A2-90AC-45C8-98B4-9E4BE287B738}" type="presParOf" srcId="{D4746EB2-ABBA-45BC-BA8E-5FE41C3096BF}" destId="{3E0DD3D4-8776-45CA-9147-A43E4B4015AB}" srcOrd="0" destOrd="0" presId="urn:microsoft.com/office/officeart/2005/8/layout/hierarchy2"/>
    <dgm:cxn modelId="{662C6A66-F762-45B7-A5E7-6B953DA62C18}" type="presParOf" srcId="{3E0DD3D4-8776-45CA-9147-A43E4B4015AB}" destId="{794E6897-0F65-4012-9093-9CE8210E7230}" srcOrd="0" destOrd="0" presId="urn:microsoft.com/office/officeart/2005/8/layout/hierarchy2"/>
    <dgm:cxn modelId="{9054A94C-EDEF-4298-8B08-1619B5039442}" type="presParOf" srcId="{D4746EB2-ABBA-45BC-BA8E-5FE41C3096BF}" destId="{FEF6EC87-7BDE-4713-AB95-377FBA99AA33}" srcOrd="1" destOrd="0" presId="urn:microsoft.com/office/officeart/2005/8/layout/hierarchy2"/>
    <dgm:cxn modelId="{93A12CF1-8617-4438-A722-1ADF3A319F72}" type="presParOf" srcId="{FEF6EC87-7BDE-4713-AB95-377FBA99AA33}" destId="{C2A00C2E-4E10-4B1A-B607-085B231D8E0E}" srcOrd="0" destOrd="0" presId="urn:microsoft.com/office/officeart/2005/8/layout/hierarchy2"/>
    <dgm:cxn modelId="{6B51F42E-EFA3-4294-AF15-3BBA74797D66}" type="presParOf" srcId="{FEF6EC87-7BDE-4713-AB95-377FBA99AA33}" destId="{2C2D1ABC-9F1A-49D9-8A4E-138C19BDFDEF}" srcOrd="1" destOrd="0" presId="urn:microsoft.com/office/officeart/2005/8/layout/hierarchy2"/>
    <dgm:cxn modelId="{F505E858-1B8D-478B-AC83-5B86135AA127}" type="presParOf" srcId="{D4746EB2-ABBA-45BC-BA8E-5FE41C3096BF}" destId="{1C3C974C-FAFD-4291-B8D1-083A88BBFA2B}" srcOrd="2" destOrd="0" presId="urn:microsoft.com/office/officeart/2005/8/layout/hierarchy2"/>
    <dgm:cxn modelId="{E6C6636B-D7C4-4CB5-BBBA-A97DD1581680}" type="presParOf" srcId="{1C3C974C-FAFD-4291-B8D1-083A88BBFA2B}" destId="{C0D6C5FE-5C83-4CD3-BCD0-631DFB3D4C4B}" srcOrd="0" destOrd="0" presId="urn:microsoft.com/office/officeart/2005/8/layout/hierarchy2"/>
    <dgm:cxn modelId="{08F01D40-DADF-417F-94D9-0CA62D40FC8F}" type="presParOf" srcId="{D4746EB2-ABBA-45BC-BA8E-5FE41C3096BF}" destId="{0AB0AD87-5525-4DBC-8481-D803073A13A6}" srcOrd="3" destOrd="0" presId="urn:microsoft.com/office/officeart/2005/8/layout/hierarchy2"/>
    <dgm:cxn modelId="{5FA3BFEA-4CD8-474C-96D7-5D96E785EF0F}" type="presParOf" srcId="{0AB0AD87-5525-4DBC-8481-D803073A13A6}" destId="{EF89B9C0-9561-4272-AAC4-38EB5D1AA2C0}" srcOrd="0" destOrd="0" presId="urn:microsoft.com/office/officeart/2005/8/layout/hierarchy2"/>
    <dgm:cxn modelId="{D530A759-0B41-4326-9CFC-DE524D4D7C0B}" type="presParOf" srcId="{0AB0AD87-5525-4DBC-8481-D803073A13A6}" destId="{841161A5-83A1-42FF-836D-B28F245B7C3B}" srcOrd="1" destOrd="0" presId="urn:microsoft.com/office/officeart/2005/8/layout/hierarchy2"/>
    <dgm:cxn modelId="{C001A785-E6F1-4089-9B1A-55DC1853238C}" type="presParOf" srcId="{BC04D892-930D-4426-BDFF-3749F85F8EFB}" destId="{D1070976-1107-47EB-9DB8-94DFAAC63776}" srcOrd="2" destOrd="0" presId="urn:microsoft.com/office/officeart/2005/8/layout/hierarchy2"/>
    <dgm:cxn modelId="{DC4B3257-AE13-4B68-A943-0EEB8713AC4C}" type="presParOf" srcId="{D1070976-1107-47EB-9DB8-94DFAAC63776}" destId="{DE424B92-6AB9-462C-8AFA-992B412EF8A5}" srcOrd="0" destOrd="0" presId="urn:microsoft.com/office/officeart/2005/8/layout/hierarchy2"/>
    <dgm:cxn modelId="{884098E2-2CD6-492B-B26C-8AF9D817BBC7}" type="presParOf" srcId="{BC04D892-930D-4426-BDFF-3749F85F8EFB}" destId="{2069BEF2-0E46-422D-9D2C-8E0EF7620066}" srcOrd="3" destOrd="0" presId="urn:microsoft.com/office/officeart/2005/8/layout/hierarchy2"/>
    <dgm:cxn modelId="{49B5E905-94B6-4B63-A439-CE72FED66F30}" type="presParOf" srcId="{2069BEF2-0E46-422D-9D2C-8E0EF7620066}" destId="{E340FAAC-59FE-4AE5-B696-D149881DAD0D}" srcOrd="0" destOrd="0" presId="urn:microsoft.com/office/officeart/2005/8/layout/hierarchy2"/>
    <dgm:cxn modelId="{373D032F-6BCA-4D7F-BB6F-EDD8AB02EDA9}" type="presParOf" srcId="{2069BEF2-0E46-422D-9D2C-8E0EF7620066}" destId="{1E808AE6-40A4-4654-A5C4-81CC45B2F2A6}" srcOrd="1" destOrd="0" presId="urn:microsoft.com/office/officeart/2005/8/layout/hierarchy2"/>
    <dgm:cxn modelId="{10A3E457-E2D9-4E4C-91FA-C3DD9BC2D282}" type="presParOf" srcId="{1E808AE6-40A4-4654-A5C4-81CC45B2F2A6}" destId="{09EF97EE-75A3-4700-894A-27A2EBE35C96}" srcOrd="0" destOrd="0" presId="urn:microsoft.com/office/officeart/2005/8/layout/hierarchy2"/>
    <dgm:cxn modelId="{FB8DD533-2F23-405F-8AAF-B7D9FF83A07C}" type="presParOf" srcId="{09EF97EE-75A3-4700-894A-27A2EBE35C96}" destId="{F05D1CA0-F854-4628-A426-7C0972F62E26}" srcOrd="0" destOrd="0" presId="urn:microsoft.com/office/officeart/2005/8/layout/hierarchy2"/>
    <dgm:cxn modelId="{B1D81F21-D59D-4A68-B397-66052E6BD96C}" type="presParOf" srcId="{1E808AE6-40A4-4654-A5C4-81CC45B2F2A6}" destId="{3D9DF69A-F070-4201-9A61-F86C7BFE2AF3}" srcOrd="1" destOrd="0" presId="urn:microsoft.com/office/officeart/2005/8/layout/hierarchy2"/>
    <dgm:cxn modelId="{AB41C5E4-AC70-4017-8979-521FD16CD943}" type="presParOf" srcId="{3D9DF69A-F070-4201-9A61-F86C7BFE2AF3}" destId="{07319383-557C-4D81-879A-DC546E5A2D35}" srcOrd="0" destOrd="0" presId="urn:microsoft.com/office/officeart/2005/8/layout/hierarchy2"/>
    <dgm:cxn modelId="{847F9F60-4A0A-4F99-A5F2-53205D8E6DA5}" type="presParOf" srcId="{3D9DF69A-F070-4201-9A61-F86C7BFE2AF3}" destId="{BFD31187-CA61-4342-9598-DA749E650428}" srcOrd="1" destOrd="0" presId="urn:microsoft.com/office/officeart/2005/8/layout/hierarchy2"/>
    <dgm:cxn modelId="{D0841074-98FF-434A-9D35-1FC79A7C3101}" type="presParOf" srcId="{1E808AE6-40A4-4654-A5C4-81CC45B2F2A6}" destId="{5BFD8D7F-3BEC-4504-BA05-C0FA79AC08FF}" srcOrd="2" destOrd="0" presId="urn:microsoft.com/office/officeart/2005/8/layout/hierarchy2"/>
    <dgm:cxn modelId="{93A3FCFA-BC03-4BCD-B3FF-2806FF9B3144}" type="presParOf" srcId="{5BFD8D7F-3BEC-4504-BA05-C0FA79AC08FF}" destId="{FDB41E55-4732-4B0B-8BA9-42A8843D4CD3}" srcOrd="0" destOrd="0" presId="urn:microsoft.com/office/officeart/2005/8/layout/hierarchy2"/>
    <dgm:cxn modelId="{54FF481C-7B98-475A-8D8F-73E0DE685554}" type="presParOf" srcId="{1E808AE6-40A4-4654-A5C4-81CC45B2F2A6}" destId="{63ADBB2B-74D9-4689-84B8-448B2566FC9F}" srcOrd="3" destOrd="0" presId="urn:microsoft.com/office/officeart/2005/8/layout/hierarchy2"/>
    <dgm:cxn modelId="{9AB82CE0-FCDC-468C-B53A-43C8D10F0C37}" type="presParOf" srcId="{63ADBB2B-74D9-4689-84B8-448B2566FC9F}" destId="{21E45461-D942-4BAD-8C44-27A187638496}" srcOrd="0" destOrd="0" presId="urn:microsoft.com/office/officeart/2005/8/layout/hierarchy2"/>
    <dgm:cxn modelId="{4974241C-1033-44DF-BA10-C20087A96448}" type="presParOf" srcId="{63ADBB2B-74D9-4689-84B8-448B2566FC9F}" destId="{08714510-8253-40C5-A0F2-A4D21FB7959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21F9FD4-CB11-49A1-824C-6F5D7AEB9D3E}"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fr-TN"/>
        </a:p>
      </dgm:t>
    </dgm:pt>
    <dgm:pt modelId="{A012C6EB-4958-4683-A746-33CFC0B52E9F}">
      <dgm:prSet phldrT="[Texte]"/>
      <dgm:spPr>
        <a:solidFill>
          <a:schemeClr val="bg1"/>
        </a:solidFill>
        <a:ln w="19050">
          <a:solidFill>
            <a:srgbClr val="002060"/>
          </a:solidFill>
        </a:ln>
      </dgm:spPr>
      <dgm:t>
        <a:bodyPr/>
        <a:lstStyle/>
        <a:p>
          <a:r>
            <a:rPr lang="fr-FR" b="1" dirty="0">
              <a:solidFill>
                <a:schemeClr val="tx1"/>
              </a:solidFill>
              <a:latin typeface="Calibri" panose="020F0502020204030204" pitchFamily="34" charset="0"/>
              <a:ea typeface="Arial"/>
              <a:cs typeface="Calibri" panose="020F0502020204030204" pitchFamily="34" charset="0"/>
              <a:sym typeface="Arial"/>
            </a:rPr>
            <a:t>V : « Méfiez-vous des accidents de la route »</a:t>
          </a:r>
          <a:endParaRPr lang="fr-TN" dirty="0">
            <a:solidFill>
              <a:schemeClr val="tx1"/>
            </a:solidFill>
          </a:endParaRPr>
        </a:p>
      </dgm:t>
    </dgm:pt>
    <dgm:pt modelId="{D6F18318-1E27-484E-8DAA-DD39EA47C89C}" type="parTrans" cxnId="{955688DE-74E4-4B48-A966-95714B338434}">
      <dgm:prSet/>
      <dgm:spPr/>
      <dgm:t>
        <a:bodyPr/>
        <a:lstStyle/>
        <a:p>
          <a:endParaRPr lang="fr-TN"/>
        </a:p>
      </dgm:t>
    </dgm:pt>
    <dgm:pt modelId="{D39BE1AC-05D0-4720-8F07-FDCC13B9D6D5}" type="sibTrans" cxnId="{955688DE-74E4-4B48-A966-95714B338434}">
      <dgm:prSet/>
      <dgm:spPr/>
      <dgm:t>
        <a:bodyPr/>
        <a:lstStyle/>
        <a:p>
          <a:endParaRPr lang="fr-TN"/>
        </a:p>
      </dgm:t>
    </dgm:pt>
    <dgm:pt modelId="{901B0C5C-7747-40EF-A32A-E2BA82FE59C6}">
      <dgm:prSet phldrT="[Texte]"/>
      <dgm:spPr>
        <a:solidFill>
          <a:schemeClr val="bg1"/>
        </a:solidFill>
        <a:ln w="19050">
          <a:solidFill>
            <a:srgbClr val="002060"/>
          </a:solidFill>
        </a:ln>
      </dgm:spPr>
      <dgm:t>
        <a:bodyPr/>
        <a:lstStyle/>
        <a:p>
          <a:r>
            <a:rPr lang="fr-TN" dirty="0">
              <a:solidFill>
                <a:schemeClr val="tx1"/>
              </a:solidFill>
            </a:rPr>
            <a:t>Soit on est vigilant</a:t>
          </a:r>
        </a:p>
      </dgm:t>
    </dgm:pt>
    <dgm:pt modelId="{59A67F46-5F21-45F3-9254-AB1EC1E833DD}" type="parTrans" cxnId="{0D16CB01-42C7-4606-9F0A-980F37F695AC}">
      <dgm:prSet/>
      <dgm:spPr/>
      <dgm:t>
        <a:bodyPr/>
        <a:lstStyle/>
        <a:p>
          <a:endParaRPr lang="fr-TN"/>
        </a:p>
      </dgm:t>
    </dgm:pt>
    <dgm:pt modelId="{9DF2234F-4A33-41F4-80CD-37366729C77E}" type="sibTrans" cxnId="{0D16CB01-42C7-4606-9F0A-980F37F695AC}">
      <dgm:prSet/>
      <dgm:spPr/>
      <dgm:t>
        <a:bodyPr/>
        <a:lstStyle/>
        <a:p>
          <a:endParaRPr lang="fr-TN"/>
        </a:p>
      </dgm:t>
    </dgm:pt>
    <dgm:pt modelId="{DA1827D6-62AB-493B-9535-35E110FF1632}">
      <dgm:prSet phldrT="[Texte]"/>
      <dgm:spPr>
        <a:solidFill>
          <a:schemeClr val="bg1"/>
        </a:solidFill>
        <a:ln w="19050">
          <a:solidFill>
            <a:srgbClr val="002060"/>
          </a:solidFill>
        </a:ln>
      </dgm:spPr>
      <dgm:t>
        <a:bodyPr/>
        <a:lstStyle/>
        <a:p>
          <a:r>
            <a:rPr lang="fr-TN" dirty="0">
              <a:solidFill>
                <a:schemeClr val="tx1"/>
              </a:solidFill>
            </a:rPr>
            <a:t>Soit on n’est pas vigilant</a:t>
          </a:r>
        </a:p>
      </dgm:t>
    </dgm:pt>
    <dgm:pt modelId="{C42EB60D-B2CA-409A-BE15-6E12D30D2B4E}" type="parTrans" cxnId="{A31565AC-3A3A-448C-A6D2-B63100886812}">
      <dgm:prSet/>
      <dgm:spPr/>
      <dgm:t>
        <a:bodyPr/>
        <a:lstStyle/>
        <a:p>
          <a:endParaRPr lang="fr-TN"/>
        </a:p>
      </dgm:t>
    </dgm:pt>
    <dgm:pt modelId="{D49C9666-3674-4B2D-B106-2D50BCCD605B}" type="sibTrans" cxnId="{A31565AC-3A3A-448C-A6D2-B63100886812}">
      <dgm:prSet/>
      <dgm:spPr/>
      <dgm:t>
        <a:bodyPr/>
        <a:lstStyle/>
        <a:p>
          <a:endParaRPr lang="fr-TN"/>
        </a:p>
      </dgm:t>
    </dgm:pt>
    <dgm:pt modelId="{840AE6FF-D060-4326-AF5D-8DE7599AFD1D}">
      <dgm:prSet phldrT="[Texte]"/>
      <dgm:spPr>
        <a:solidFill>
          <a:schemeClr val="bg1"/>
        </a:solidFill>
        <a:ln w="19050">
          <a:solidFill>
            <a:srgbClr val="002060"/>
          </a:solidFill>
        </a:ln>
      </dgm:spPr>
      <dgm:t>
        <a:bodyPr/>
        <a:lstStyle/>
        <a:p>
          <a:r>
            <a:rPr lang="fr-TN" dirty="0">
              <a:solidFill>
                <a:schemeClr val="tx1"/>
              </a:solidFill>
            </a:rPr>
            <a:t>Accident</a:t>
          </a:r>
        </a:p>
      </dgm:t>
    </dgm:pt>
    <dgm:pt modelId="{92BFB01F-C631-4EDA-BE37-70F8EAF33700}" type="parTrans" cxnId="{E158A415-9846-4FBE-8EFC-05CFF68959D4}">
      <dgm:prSet/>
      <dgm:spPr/>
      <dgm:t>
        <a:bodyPr/>
        <a:lstStyle/>
        <a:p>
          <a:endParaRPr lang="fr-TN"/>
        </a:p>
      </dgm:t>
    </dgm:pt>
    <dgm:pt modelId="{B454EF06-12FF-4CDE-840E-1F486F3E7594}" type="sibTrans" cxnId="{E158A415-9846-4FBE-8EFC-05CFF68959D4}">
      <dgm:prSet/>
      <dgm:spPr/>
      <dgm:t>
        <a:bodyPr/>
        <a:lstStyle/>
        <a:p>
          <a:endParaRPr lang="fr-TN"/>
        </a:p>
      </dgm:t>
    </dgm:pt>
    <dgm:pt modelId="{92962AEC-9AAB-48AC-BE4D-DC1AF36E1F33}">
      <dgm:prSet phldrT="[Texte]"/>
      <dgm:spPr>
        <a:solidFill>
          <a:schemeClr val="bg1"/>
        </a:solidFill>
        <a:ln w="19050">
          <a:solidFill>
            <a:srgbClr val="002060"/>
          </a:solidFill>
        </a:ln>
      </dgm:spPr>
      <dgm:t>
        <a:bodyPr/>
        <a:lstStyle/>
        <a:p>
          <a:r>
            <a:rPr lang="fr-TN" dirty="0">
              <a:solidFill>
                <a:schemeClr val="tx1"/>
              </a:solidFill>
            </a:rPr>
            <a:t>Pas d’accident</a:t>
          </a:r>
        </a:p>
      </dgm:t>
    </dgm:pt>
    <dgm:pt modelId="{74FAEC90-D56C-4C49-9056-0C8A80E32474}" type="parTrans" cxnId="{3D14A9D0-02BD-44F6-B8DE-78E5F025D2FE}">
      <dgm:prSet/>
      <dgm:spPr/>
      <dgm:t>
        <a:bodyPr/>
        <a:lstStyle/>
        <a:p>
          <a:endParaRPr lang="fr-TN"/>
        </a:p>
      </dgm:t>
    </dgm:pt>
    <dgm:pt modelId="{B34297A9-8220-46D9-AC25-72A099A1CBF8}" type="sibTrans" cxnId="{3D14A9D0-02BD-44F6-B8DE-78E5F025D2FE}">
      <dgm:prSet/>
      <dgm:spPr/>
      <dgm:t>
        <a:bodyPr/>
        <a:lstStyle/>
        <a:p>
          <a:endParaRPr lang="fr-TN"/>
        </a:p>
      </dgm:t>
    </dgm:pt>
    <dgm:pt modelId="{D144414D-493F-4136-A2DD-98A242CD8894}">
      <dgm:prSet phldrT="[Texte]"/>
      <dgm:spPr>
        <a:solidFill>
          <a:schemeClr val="bg1"/>
        </a:solidFill>
        <a:ln w="19050">
          <a:solidFill>
            <a:srgbClr val="002060"/>
          </a:solidFill>
        </a:ln>
      </dgm:spPr>
      <dgm:t>
        <a:bodyPr/>
        <a:lstStyle/>
        <a:p>
          <a:r>
            <a:rPr lang="fr-TN" dirty="0">
              <a:solidFill>
                <a:schemeClr val="tx1"/>
              </a:solidFill>
            </a:rPr>
            <a:t>Accident</a:t>
          </a:r>
        </a:p>
      </dgm:t>
    </dgm:pt>
    <dgm:pt modelId="{6B8A4CE9-3A2B-48AA-BD54-027BE97A833F}" type="parTrans" cxnId="{F1856ED8-C418-4D75-88E2-1DB89FE8887E}">
      <dgm:prSet/>
      <dgm:spPr/>
      <dgm:t>
        <a:bodyPr/>
        <a:lstStyle/>
        <a:p>
          <a:endParaRPr lang="fr-TN"/>
        </a:p>
      </dgm:t>
    </dgm:pt>
    <dgm:pt modelId="{DE742ED4-F831-46B1-A996-F99E26ACAA44}" type="sibTrans" cxnId="{F1856ED8-C418-4D75-88E2-1DB89FE8887E}">
      <dgm:prSet/>
      <dgm:spPr/>
      <dgm:t>
        <a:bodyPr/>
        <a:lstStyle/>
        <a:p>
          <a:endParaRPr lang="fr-TN"/>
        </a:p>
      </dgm:t>
    </dgm:pt>
    <dgm:pt modelId="{D13241D7-AA5F-4599-A625-F09F6BFDFA3B}">
      <dgm:prSet phldrT="[Texte]"/>
      <dgm:spPr>
        <a:solidFill>
          <a:schemeClr val="bg1"/>
        </a:solidFill>
        <a:ln w="19050">
          <a:solidFill>
            <a:srgbClr val="002060"/>
          </a:solidFill>
        </a:ln>
      </dgm:spPr>
      <dgm:t>
        <a:bodyPr/>
        <a:lstStyle/>
        <a:p>
          <a:r>
            <a:rPr lang="fr-TN" dirty="0">
              <a:solidFill>
                <a:schemeClr val="tx1"/>
              </a:solidFill>
            </a:rPr>
            <a:t>Pas d’accident</a:t>
          </a:r>
        </a:p>
      </dgm:t>
    </dgm:pt>
    <dgm:pt modelId="{4B267AD7-2A50-432E-B908-753F299708A6}" type="parTrans" cxnId="{DBC9E780-AE04-461D-9E28-D5DE4E0466FE}">
      <dgm:prSet/>
      <dgm:spPr/>
      <dgm:t>
        <a:bodyPr/>
        <a:lstStyle/>
        <a:p>
          <a:endParaRPr lang="fr-TN"/>
        </a:p>
      </dgm:t>
    </dgm:pt>
    <dgm:pt modelId="{CFA8FD2C-5938-45C2-B16C-EB8F517711DC}" type="sibTrans" cxnId="{DBC9E780-AE04-461D-9E28-D5DE4E0466FE}">
      <dgm:prSet/>
      <dgm:spPr/>
      <dgm:t>
        <a:bodyPr/>
        <a:lstStyle/>
        <a:p>
          <a:endParaRPr lang="fr-TN"/>
        </a:p>
      </dgm:t>
    </dgm:pt>
    <dgm:pt modelId="{861FFC97-0440-4333-A9DD-480BC2351C97}" type="pres">
      <dgm:prSet presAssocID="{321F9FD4-CB11-49A1-824C-6F5D7AEB9D3E}" presName="diagram" presStyleCnt="0">
        <dgm:presLayoutVars>
          <dgm:chPref val="1"/>
          <dgm:dir/>
          <dgm:animOne val="branch"/>
          <dgm:animLvl val="lvl"/>
          <dgm:resizeHandles val="exact"/>
        </dgm:presLayoutVars>
      </dgm:prSet>
      <dgm:spPr/>
    </dgm:pt>
    <dgm:pt modelId="{C5F6F7BC-B404-4CAD-AEC6-60D18213C507}" type="pres">
      <dgm:prSet presAssocID="{A012C6EB-4958-4683-A746-33CFC0B52E9F}" presName="root1" presStyleCnt="0"/>
      <dgm:spPr/>
    </dgm:pt>
    <dgm:pt modelId="{A3FD1CE9-A9B5-42F4-9D93-D10BAC909E51}" type="pres">
      <dgm:prSet presAssocID="{A012C6EB-4958-4683-A746-33CFC0B52E9F}" presName="LevelOneTextNode" presStyleLbl="node0" presStyleIdx="0" presStyleCnt="1">
        <dgm:presLayoutVars>
          <dgm:chPref val="3"/>
        </dgm:presLayoutVars>
      </dgm:prSet>
      <dgm:spPr/>
    </dgm:pt>
    <dgm:pt modelId="{BC04D892-930D-4426-BDFF-3749F85F8EFB}" type="pres">
      <dgm:prSet presAssocID="{A012C6EB-4958-4683-A746-33CFC0B52E9F}" presName="level2hierChild" presStyleCnt="0"/>
      <dgm:spPr/>
    </dgm:pt>
    <dgm:pt modelId="{BDBB7BCA-EC17-4EC2-8DFA-3276C7F58F94}" type="pres">
      <dgm:prSet presAssocID="{59A67F46-5F21-45F3-9254-AB1EC1E833DD}" presName="conn2-1" presStyleLbl="parChTrans1D2" presStyleIdx="0" presStyleCnt="2"/>
      <dgm:spPr/>
    </dgm:pt>
    <dgm:pt modelId="{AFF5CBD9-9AFE-4C24-9212-1B51020C3626}" type="pres">
      <dgm:prSet presAssocID="{59A67F46-5F21-45F3-9254-AB1EC1E833DD}" presName="connTx" presStyleLbl="parChTrans1D2" presStyleIdx="0" presStyleCnt="2"/>
      <dgm:spPr/>
    </dgm:pt>
    <dgm:pt modelId="{7B6DD119-2DA0-457B-A0AE-5DAD58381FAD}" type="pres">
      <dgm:prSet presAssocID="{901B0C5C-7747-40EF-A32A-E2BA82FE59C6}" presName="root2" presStyleCnt="0"/>
      <dgm:spPr/>
    </dgm:pt>
    <dgm:pt modelId="{EB91FCDE-CC73-42FA-8403-79B57650281B}" type="pres">
      <dgm:prSet presAssocID="{901B0C5C-7747-40EF-A32A-E2BA82FE59C6}" presName="LevelTwoTextNode" presStyleLbl="node2" presStyleIdx="0" presStyleCnt="2">
        <dgm:presLayoutVars>
          <dgm:chPref val="3"/>
        </dgm:presLayoutVars>
      </dgm:prSet>
      <dgm:spPr/>
    </dgm:pt>
    <dgm:pt modelId="{D4746EB2-ABBA-45BC-BA8E-5FE41C3096BF}" type="pres">
      <dgm:prSet presAssocID="{901B0C5C-7747-40EF-A32A-E2BA82FE59C6}" presName="level3hierChild" presStyleCnt="0"/>
      <dgm:spPr/>
    </dgm:pt>
    <dgm:pt modelId="{3E0DD3D4-8776-45CA-9147-A43E4B4015AB}" type="pres">
      <dgm:prSet presAssocID="{92BFB01F-C631-4EDA-BE37-70F8EAF33700}" presName="conn2-1" presStyleLbl="parChTrans1D3" presStyleIdx="0" presStyleCnt="4"/>
      <dgm:spPr/>
    </dgm:pt>
    <dgm:pt modelId="{794E6897-0F65-4012-9093-9CE8210E7230}" type="pres">
      <dgm:prSet presAssocID="{92BFB01F-C631-4EDA-BE37-70F8EAF33700}" presName="connTx" presStyleLbl="parChTrans1D3" presStyleIdx="0" presStyleCnt="4"/>
      <dgm:spPr/>
    </dgm:pt>
    <dgm:pt modelId="{FEF6EC87-7BDE-4713-AB95-377FBA99AA33}" type="pres">
      <dgm:prSet presAssocID="{840AE6FF-D060-4326-AF5D-8DE7599AFD1D}" presName="root2" presStyleCnt="0"/>
      <dgm:spPr/>
    </dgm:pt>
    <dgm:pt modelId="{C2A00C2E-4E10-4B1A-B607-085B231D8E0E}" type="pres">
      <dgm:prSet presAssocID="{840AE6FF-D060-4326-AF5D-8DE7599AFD1D}" presName="LevelTwoTextNode" presStyleLbl="node3" presStyleIdx="0" presStyleCnt="4">
        <dgm:presLayoutVars>
          <dgm:chPref val="3"/>
        </dgm:presLayoutVars>
      </dgm:prSet>
      <dgm:spPr/>
    </dgm:pt>
    <dgm:pt modelId="{2C2D1ABC-9F1A-49D9-8A4E-138C19BDFDEF}" type="pres">
      <dgm:prSet presAssocID="{840AE6FF-D060-4326-AF5D-8DE7599AFD1D}" presName="level3hierChild" presStyleCnt="0"/>
      <dgm:spPr/>
    </dgm:pt>
    <dgm:pt modelId="{1C3C974C-FAFD-4291-B8D1-083A88BBFA2B}" type="pres">
      <dgm:prSet presAssocID="{74FAEC90-D56C-4C49-9056-0C8A80E32474}" presName="conn2-1" presStyleLbl="parChTrans1D3" presStyleIdx="1" presStyleCnt="4"/>
      <dgm:spPr/>
    </dgm:pt>
    <dgm:pt modelId="{C0D6C5FE-5C83-4CD3-BCD0-631DFB3D4C4B}" type="pres">
      <dgm:prSet presAssocID="{74FAEC90-D56C-4C49-9056-0C8A80E32474}" presName="connTx" presStyleLbl="parChTrans1D3" presStyleIdx="1" presStyleCnt="4"/>
      <dgm:spPr/>
    </dgm:pt>
    <dgm:pt modelId="{0AB0AD87-5525-4DBC-8481-D803073A13A6}" type="pres">
      <dgm:prSet presAssocID="{92962AEC-9AAB-48AC-BE4D-DC1AF36E1F33}" presName="root2" presStyleCnt="0"/>
      <dgm:spPr/>
    </dgm:pt>
    <dgm:pt modelId="{EF89B9C0-9561-4272-AAC4-38EB5D1AA2C0}" type="pres">
      <dgm:prSet presAssocID="{92962AEC-9AAB-48AC-BE4D-DC1AF36E1F33}" presName="LevelTwoTextNode" presStyleLbl="node3" presStyleIdx="1" presStyleCnt="4">
        <dgm:presLayoutVars>
          <dgm:chPref val="3"/>
        </dgm:presLayoutVars>
      </dgm:prSet>
      <dgm:spPr/>
    </dgm:pt>
    <dgm:pt modelId="{841161A5-83A1-42FF-836D-B28F245B7C3B}" type="pres">
      <dgm:prSet presAssocID="{92962AEC-9AAB-48AC-BE4D-DC1AF36E1F33}" presName="level3hierChild" presStyleCnt="0"/>
      <dgm:spPr/>
    </dgm:pt>
    <dgm:pt modelId="{D1070976-1107-47EB-9DB8-94DFAAC63776}" type="pres">
      <dgm:prSet presAssocID="{C42EB60D-B2CA-409A-BE15-6E12D30D2B4E}" presName="conn2-1" presStyleLbl="parChTrans1D2" presStyleIdx="1" presStyleCnt="2"/>
      <dgm:spPr/>
    </dgm:pt>
    <dgm:pt modelId="{DE424B92-6AB9-462C-8AFA-992B412EF8A5}" type="pres">
      <dgm:prSet presAssocID="{C42EB60D-B2CA-409A-BE15-6E12D30D2B4E}" presName="connTx" presStyleLbl="parChTrans1D2" presStyleIdx="1" presStyleCnt="2"/>
      <dgm:spPr/>
    </dgm:pt>
    <dgm:pt modelId="{2069BEF2-0E46-422D-9D2C-8E0EF7620066}" type="pres">
      <dgm:prSet presAssocID="{DA1827D6-62AB-493B-9535-35E110FF1632}" presName="root2" presStyleCnt="0"/>
      <dgm:spPr/>
    </dgm:pt>
    <dgm:pt modelId="{E340FAAC-59FE-4AE5-B696-D149881DAD0D}" type="pres">
      <dgm:prSet presAssocID="{DA1827D6-62AB-493B-9535-35E110FF1632}" presName="LevelTwoTextNode" presStyleLbl="node2" presStyleIdx="1" presStyleCnt="2">
        <dgm:presLayoutVars>
          <dgm:chPref val="3"/>
        </dgm:presLayoutVars>
      </dgm:prSet>
      <dgm:spPr/>
    </dgm:pt>
    <dgm:pt modelId="{1E808AE6-40A4-4654-A5C4-81CC45B2F2A6}" type="pres">
      <dgm:prSet presAssocID="{DA1827D6-62AB-493B-9535-35E110FF1632}" presName="level3hierChild" presStyleCnt="0"/>
      <dgm:spPr/>
    </dgm:pt>
    <dgm:pt modelId="{09EF97EE-75A3-4700-894A-27A2EBE35C96}" type="pres">
      <dgm:prSet presAssocID="{6B8A4CE9-3A2B-48AA-BD54-027BE97A833F}" presName="conn2-1" presStyleLbl="parChTrans1D3" presStyleIdx="2" presStyleCnt="4"/>
      <dgm:spPr/>
    </dgm:pt>
    <dgm:pt modelId="{F05D1CA0-F854-4628-A426-7C0972F62E26}" type="pres">
      <dgm:prSet presAssocID="{6B8A4CE9-3A2B-48AA-BD54-027BE97A833F}" presName="connTx" presStyleLbl="parChTrans1D3" presStyleIdx="2" presStyleCnt="4"/>
      <dgm:spPr/>
    </dgm:pt>
    <dgm:pt modelId="{3D9DF69A-F070-4201-9A61-F86C7BFE2AF3}" type="pres">
      <dgm:prSet presAssocID="{D144414D-493F-4136-A2DD-98A242CD8894}" presName="root2" presStyleCnt="0"/>
      <dgm:spPr/>
    </dgm:pt>
    <dgm:pt modelId="{07319383-557C-4D81-879A-DC546E5A2D35}" type="pres">
      <dgm:prSet presAssocID="{D144414D-493F-4136-A2DD-98A242CD8894}" presName="LevelTwoTextNode" presStyleLbl="node3" presStyleIdx="2" presStyleCnt="4">
        <dgm:presLayoutVars>
          <dgm:chPref val="3"/>
        </dgm:presLayoutVars>
      </dgm:prSet>
      <dgm:spPr/>
    </dgm:pt>
    <dgm:pt modelId="{BFD31187-CA61-4342-9598-DA749E650428}" type="pres">
      <dgm:prSet presAssocID="{D144414D-493F-4136-A2DD-98A242CD8894}" presName="level3hierChild" presStyleCnt="0"/>
      <dgm:spPr/>
    </dgm:pt>
    <dgm:pt modelId="{5BFD8D7F-3BEC-4504-BA05-C0FA79AC08FF}" type="pres">
      <dgm:prSet presAssocID="{4B267AD7-2A50-432E-B908-753F299708A6}" presName="conn2-1" presStyleLbl="parChTrans1D3" presStyleIdx="3" presStyleCnt="4"/>
      <dgm:spPr/>
    </dgm:pt>
    <dgm:pt modelId="{FDB41E55-4732-4B0B-8BA9-42A8843D4CD3}" type="pres">
      <dgm:prSet presAssocID="{4B267AD7-2A50-432E-B908-753F299708A6}" presName="connTx" presStyleLbl="parChTrans1D3" presStyleIdx="3" presStyleCnt="4"/>
      <dgm:spPr/>
    </dgm:pt>
    <dgm:pt modelId="{63ADBB2B-74D9-4689-84B8-448B2566FC9F}" type="pres">
      <dgm:prSet presAssocID="{D13241D7-AA5F-4599-A625-F09F6BFDFA3B}" presName="root2" presStyleCnt="0"/>
      <dgm:spPr/>
    </dgm:pt>
    <dgm:pt modelId="{21E45461-D942-4BAD-8C44-27A187638496}" type="pres">
      <dgm:prSet presAssocID="{D13241D7-AA5F-4599-A625-F09F6BFDFA3B}" presName="LevelTwoTextNode" presStyleLbl="node3" presStyleIdx="3" presStyleCnt="4">
        <dgm:presLayoutVars>
          <dgm:chPref val="3"/>
        </dgm:presLayoutVars>
      </dgm:prSet>
      <dgm:spPr/>
    </dgm:pt>
    <dgm:pt modelId="{08714510-8253-40C5-A0F2-A4D21FB7959A}" type="pres">
      <dgm:prSet presAssocID="{D13241D7-AA5F-4599-A625-F09F6BFDFA3B}" presName="level3hierChild" presStyleCnt="0"/>
      <dgm:spPr/>
    </dgm:pt>
  </dgm:ptLst>
  <dgm:cxnLst>
    <dgm:cxn modelId="{0D16CB01-42C7-4606-9F0A-980F37F695AC}" srcId="{A012C6EB-4958-4683-A746-33CFC0B52E9F}" destId="{901B0C5C-7747-40EF-A32A-E2BA82FE59C6}" srcOrd="0" destOrd="0" parTransId="{59A67F46-5F21-45F3-9254-AB1EC1E833DD}" sibTransId="{9DF2234F-4A33-41F4-80CD-37366729C77E}"/>
    <dgm:cxn modelId="{6D20F104-9BF3-4890-8B21-2357C940B671}" type="presOf" srcId="{59A67F46-5F21-45F3-9254-AB1EC1E833DD}" destId="{BDBB7BCA-EC17-4EC2-8DFA-3276C7F58F94}" srcOrd="0" destOrd="0" presId="urn:microsoft.com/office/officeart/2005/8/layout/hierarchy2"/>
    <dgm:cxn modelId="{0375A10E-FE2C-4701-8935-817B9296C649}" type="presOf" srcId="{92962AEC-9AAB-48AC-BE4D-DC1AF36E1F33}" destId="{EF89B9C0-9561-4272-AAC4-38EB5D1AA2C0}" srcOrd="0" destOrd="0" presId="urn:microsoft.com/office/officeart/2005/8/layout/hierarchy2"/>
    <dgm:cxn modelId="{E26FD212-0F09-4A88-A326-5F5B67A97C58}" type="presOf" srcId="{321F9FD4-CB11-49A1-824C-6F5D7AEB9D3E}" destId="{861FFC97-0440-4333-A9DD-480BC2351C97}" srcOrd="0" destOrd="0" presId="urn:microsoft.com/office/officeart/2005/8/layout/hierarchy2"/>
    <dgm:cxn modelId="{E158A415-9846-4FBE-8EFC-05CFF68959D4}" srcId="{901B0C5C-7747-40EF-A32A-E2BA82FE59C6}" destId="{840AE6FF-D060-4326-AF5D-8DE7599AFD1D}" srcOrd="0" destOrd="0" parTransId="{92BFB01F-C631-4EDA-BE37-70F8EAF33700}" sibTransId="{B454EF06-12FF-4CDE-840E-1F486F3E7594}"/>
    <dgm:cxn modelId="{C69FA217-0384-46CB-8475-4C5CBBEAA1D7}" type="presOf" srcId="{92BFB01F-C631-4EDA-BE37-70F8EAF33700}" destId="{3E0DD3D4-8776-45CA-9147-A43E4B4015AB}" srcOrd="0" destOrd="0" presId="urn:microsoft.com/office/officeart/2005/8/layout/hierarchy2"/>
    <dgm:cxn modelId="{DD6F7420-58C3-4CA3-8173-1BDEB826947C}" type="presOf" srcId="{6B8A4CE9-3A2B-48AA-BD54-027BE97A833F}" destId="{F05D1CA0-F854-4628-A426-7C0972F62E26}" srcOrd="1" destOrd="0" presId="urn:microsoft.com/office/officeart/2005/8/layout/hierarchy2"/>
    <dgm:cxn modelId="{8BEAB02C-A746-4366-9A9D-5CCC2985116C}" type="presOf" srcId="{840AE6FF-D060-4326-AF5D-8DE7599AFD1D}" destId="{C2A00C2E-4E10-4B1A-B607-085B231D8E0E}" srcOrd="0" destOrd="0" presId="urn:microsoft.com/office/officeart/2005/8/layout/hierarchy2"/>
    <dgm:cxn modelId="{BBAB5B2E-5B66-4745-9E2A-7C1162DC3940}" type="presOf" srcId="{92BFB01F-C631-4EDA-BE37-70F8EAF33700}" destId="{794E6897-0F65-4012-9093-9CE8210E7230}" srcOrd="1" destOrd="0" presId="urn:microsoft.com/office/officeart/2005/8/layout/hierarchy2"/>
    <dgm:cxn modelId="{B8E21331-EAD4-4B5B-813A-3A74BDB319AA}" type="presOf" srcId="{D13241D7-AA5F-4599-A625-F09F6BFDFA3B}" destId="{21E45461-D942-4BAD-8C44-27A187638496}" srcOrd="0" destOrd="0" presId="urn:microsoft.com/office/officeart/2005/8/layout/hierarchy2"/>
    <dgm:cxn modelId="{D55B7C5D-DCAE-413C-B74F-E02C8612D638}" type="presOf" srcId="{D144414D-493F-4136-A2DD-98A242CD8894}" destId="{07319383-557C-4D81-879A-DC546E5A2D35}" srcOrd="0" destOrd="0" presId="urn:microsoft.com/office/officeart/2005/8/layout/hierarchy2"/>
    <dgm:cxn modelId="{84F2005E-E248-4904-852B-F4133DECCA52}" type="presOf" srcId="{901B0C5C-7747-40EF-A32A-E2BA82FE59C6}" destId="{EB91FCDE-CC73-42FA-8403-79B57650281B}" srcOrd="0" destOrd="0" presId="urn:microsoft.com/office/officeart/2005/8/layout/hierarchy2"/>
    <dgm:cxn modelId="{623C6A62-4437-449C-9515-EEA391A9B84D}" type="presOf" srcId="{C42EB60D-B2CA-409A-BE15-6E12D30D2B4E}" destId="{D1070976-1107-47EB-9DB8-94DFAAC63776}" srcOrd="0" destOrd="0" presId="urn:microsoft.com/office/officeart/2005/8/layout/hierarchy2"/>
    <dgm:cxn modelId="{5BDB4F4C-F1A6-4672-A7A0-1A216256458F}" type="presOf" srcId="{4B267AD7-2A50-432E-B908-753F299708A6}" destId="{5BFD8D7F-3BEC-4504-BA05-C0FA79AC08FF}" srcOrd="0" destOrd="0" presId="urn:microsoft.com/office/officeart/2005/8/layout/hierarchy2"/>
    <dgm:cxn modelId="{6042D96E-0A23-4234-B9DF-E2E9A3F9A6F7}" type="presOf" srcId="{74FAEC90-D56C-4C49-9056-0C8A80E32474}" destId="{1C3C974C-FAFD-4291-B8D1-083A88BBFA2B}" srcOrd="0" destOrd="0" presId="urn:microsoft.com/office/officeart/2005/8/layout/hierarchy2"/>
    <dgm:cxn modelId="{20F61755-C4B6-4188-A211-3D3C8D0801B3}" type="presOf" srcId="{A012C6EB-4958-4683-A746-33CFC0B52E9F}" destId="{A3FD1CE9-A9B5-42F4-9D93-D10BAC909E51}" srcOrd="0" destOrd="0" presId="urn:microsoft.com/office/officeart/2005/8/layout/hierarchy2"/>
    <dgm:cxn modelId="{567D7378-8321-44E7-8AF0-F191A62A1285}" type="presOf" srcId="{C42EB60D-B2CA-409A-BE15-6E12D30D2B4E}" destId="{DE424B92-6AB9-462C-8AFA-992B412EF8A5}" srcOrd="1" destOrd="0" presId="urn:microsoft.com/office/officeart/2005/8/layout/hierarchy2"/>
    <dgm:cxn modelId="{53F0CA78-8B80-4448-BE39-BDE6D458F7B0}" type="presOf" srcId="{DA1827D6-62AB-493B-9535-35E110FF1632}" destId="{E340FAAC-59FE-4AE5-B696-D149881DAD0D}" srcOrd="0" destOrd="0" presId="urn:microsoft.com/office/officeart/2005/8/layout/hierarchy2"/>
    <dgm:cxn modelId="{DBC9E780-AE04-461D-9E28-D5DE4E0466FE}" srcId="{DA1827D6-62AB-493B-9535-35E110FF1632}" destId="{D13241D7-AA5F-4599-A625-F09F6BFDFA3B}" srcOrd="1" destOrd="0" parTransId="{4B267AD7-2A50-432E-B908-753F299708A6}" sibTransId="{CFA8FD2C-5938-45C2-B16C-EB8F517711DC}"/>
    <dgm:cxn modelId="{537EA490-4BA5-4985-A6A2-CFDBED974655}" type="presOf" srcId="{4B267AD7-2A50-432E-B908-753F299708A6}" destId="{FDB41E55-4732-4B0B-8BA9-42A8843D4CD3}" srcOrd="1" destOrd="0" presId="urn:microsoft.com/office/officeart/2005/8/layout/hierarchy2"/>
    <dgm:cxn modelId="{549C35A2-31CD-4E3D-BEA6-2ECA690AACA3}" type="presOf" srcId="{59A67F46-5F21-45F3-9254-AB1EC1E833DD}" destId="{AFF5CBD9-9AFE-4C24-9212-1B51020C3626}" srcOrd="1" destOrd="0" presId="urn:microsoft.com/office/officeart/2005/8/layout/hierarchy2"/>
    <dgm:cxn modelId="{C41E95A2-F891-4344-A6DB-19F55474C657}" type="presOf" srcId="{6B8A4CE9-3A2B-48AA-BD54-027BE97A833F}" destId="{09EF97EE-75A3-4700-894A-27A2EBE35C96}" srcOrd="0" destOrd="0" presId="urn:microsoft.com/office/officeart/2005/8/layout/hierarchy2"/>
    <dgm:cxn modelId="{A31565AC-3A3A-448C-A6D2-B63100886812}" srcId="{A012C6EB-4958-4683-A746-33CFC0B52E9F}" destId="{DA1827D6-62AB-493B-9535-35E110FF1632}" srcOrd="1" destOrd="0" parTransId="{C42EB60D-B2CA-409A-BE15-6E12D30D2B4E}" sibTransId="{D49C9666-3674-4B2D-B106-2D50BCCD605B}"/>
    <dgm:cxn modelId="{EB9C1BC2-88AD-418A-9894-9EA8C29091C6}" type="presOf" srcId="{74FAEC90-D56C-4C49-9056-0C8A80E32474}" destId="{C0D6C5FE-5C83-4CD3-BCD0-631DFB3D4C4B}" srcOrd="1" destOrd="0" presId="urn:microsoft.com/office/officeart/2005/8/layout/hierarchy2"/>
    <dgm:cxn modelId="{3D14A9D0-02BD-44F6-B8DE-78E5F025D2FE}" srcId="{901B0C5C-7747-40EF-A32A-E2BA82FE59C6}" destId="{92962AEC-9AAB-48AC-BE4D-DC1AF36E1F33}" srcOrd="1" destOrd="0" parTransId="{74FAEC90-D56C-4C49-9056-0C8A80E32474}" sibTransId="{B34297A9-8220-46D9-AC25-72A099A1CBF8}"/>
    <dgm:cxn modelId="{F1856ED8-C418-4D75-88E2-1DB89FE8887E}" srcId="{DA1827D6-62AB-493B-9535-35E110FF1632}" destId="{D144414D-493F-4136-A2DD-98A242CD8894}" srcOrd="0" destOrd="0" parTransId="{6B8A4CE9-3A2B-48AA-BD54-027BE97A833F}" sibTransId="{DE742ED4-F831-46B1-A996-F99E26ACAA44}"/>
    <dgm:cxn modelId="{955688DE-74E4-4B48-A966-95714B338434}" srcId="{321F9FD4-CB11-49A1-824C-6F5D7AEB9D3E}" destId="{A012C6EB-4958-4683-A746-33CFC0B52E9F}" srcOrd="0" destOrd="0" parTransId="{D6F18318-1E27-484E-8DAA-DD39EA47C89C}" sibTransId="{D39BE1AC-05D0-4720-8F07-FDCC13B9D6D5}"/>
    <dgm:cxn modelId="{0DFF635A-E754-40AE-B6B8-4AEFBE50BECC}" type="presParOf" srcId="{861FFC97-0440-4333-A9DD-480BC2351C97}" destId="{C5F6F7BC-B404-4CAD-AEC6-60D18213C507}" srcOrd="0" destOrd="0" presId="urn:microsoft.com/office/officeart/2005/8/layout/hierarchy2"/>
    <dgm:cxn modelId="{40419E44-7899-43A0-92D1-897244C45D94}" type="presParOf" srcId="{C5F6F7BC-B404-4CAD-AEC6-60D18213C507}" destId="{A3FD1CE9-A9B5-42F4-9D93-D10BAC909E51}" srcOrd="0" destOrd="0" presId="urn:microsoft.com/office/officeart/2005/8/layout/hierarchy2"/>
    <dgm:cxn modelId="{8B1540BA-CB0E-4F12-A4A4-2502E565E502}" type="presParOf" srcId="{C5F6F7BC-B404-4CAD-AEC6-60D18213C507}" destId="{BC04D892-930D-4426-BDFF-3749F85F8EFB}" srcOrd="1" destOrd="0" presId="urn:microsoft.com/office/officeart/2005/8/layout/hierarchy2"/>
    <dgm:cxn modelId="{F02DFEB7-D062-4F15-B22F-484502E45E92}" type="presParOf" srcId="{BC04D892-930D-4426-BDFF-3749F85F8EFB}" destId="{BDBB7BCA-EC17-4EC2-8DFA-3276C7F58F94}" srcOrd="0" destOrd="0" presId="urn:microsoft.com/office/officeart/2005/8/layout/hierarchy2"/>
    <dgm:cxn modelId="{9FD0E7A9-9882-44AF-AE26-F6AA5941EFE0}" type="presParOf" srcId="{BDBB7BCA-EC17-4EC2-8DFA-3276C7F58F94}" destId="{AFF5CBD9-9AFE-4C24-9212-1B51020C3626}" srcOrd="0" destOrd="0" presId="urn:microsoft.com/office/officeart/2005/8/layout/hierarchy2"/>
    <dgm:cxn modelId="{FBB281C6-A0A4-44AA-9D84-00925E12B03B}" type="presParOf" srcId="{BC04D892-930D-4426-BDFF-3749F85F8EFB}" destId="{7B6DD119-2DA0-457B-A0AE-5DAD58381FAD}" srcOrd="1" destOrd="0" presId="urn:microsoft.com/office/officeart/2005/8/layout/hierarchy2"/>
    <dgm:cxn modelId="{B736F17E-6CF7-4C65-8EF1-268ED9572BE6}" type="presParOf" srcId="{7B6DD119-2DA0-457B-A0AE-5DAD58381FAD}" destId="{EB91FCDE-CC73-42FA-8403-79B57650281B}" srcOrd="0" destOrd="0" presId="urn:microsoft.com/office/officeart/2005/8/layout/hierarchy2"/>
    <dgm:cxn modelId="{74EDDAA0-8A99-490F-9A41-951EA16511B4}" type="presParOf" srcId="{7B6DD119-2DA0-457B-A0AE-5DAD58381FAD}" destId="{D4746EB2-ABBA-45BC-BA8E-5FE41C3096BF}" srcOrd="1" destOrd="0" presId="urn:microsoft.com/office/officeart/2005/8/layout/hierarchy2"/>
    <dgm:cxn modelId="{116A75A2-90AC-45C8-98B4-9E4BE287B738}" type="presParOf" srcId="{D4746EB2-ABBA-45BC-BA8E-5FE41C3096BF}" destId="{3E0DD3D4-8776-45CA-9147-A43E4B4015AB}" srcOrd="0" destOrd="0" presId="urn:microsoft.com/office/officeart/2005/8/layout/hierarchy2"/>
    <dgm:cxn modelId="{662C6A66-F762-45B7-A5E7-6B953DA62C18}" type="presParOf" srcId="{3E0DD3D4-8776-45CA-9147-A43E4B4015AB}" destId="{794E6897-0F65-4012-9093-9CE8210E7230}" srcOrd="0" destOrd="0" presId="urn:microsoft.com/office/officeart/2005/8/layout/hierarchy2"/>
    <dgm:cxn modelId="{9054A94C-EDEF-4298-8B08-1619B5039442}" type="presParOf" srcId="{D4746EB2-ABBA-45BC-BA8E-5FE41C3096BF}" destId="{FEF6EC87-7BDE-4713-AB95-377FBA99AA33}" srcOrd="1" destOrd="0" presId="urn:microsoft.com/office/officeart/2005/8/layout/hierarchy2"/>
    <dgm:cxn modelId="{93A12CF1-8617-4438-A722-1ADF3A319F72}" type="presParOf" srcId="{FEF6EC87-7BDE-4713-AB95-377FBA99AA33}" destId="{C2A00C2E-4E10-4B1A-B607-085B231D8E0E}" srcOrd="0" destOrd="0" presId="urn:microsoft.com/office/officeart/2005/8/layout/hierarchy2"/>
    <dgm:cxn modelId="{6B51F42E-EFA3-4294-AF15-3BBA74797D66}" type="presParOf" srcId="{FEF6EC87-7BDE-4713-AB95-377FBA99AA33}" destId="{2C2D1ABC-9F1A-49D9-8A4E-138C19BDFDEF}" srcOrd="1" destOrd="0" presId="urn:microsoft.com/office/officeart/2005/8/layout/hierarchy2"/>
    <dgm:cxn modelId="{F505E858-1B8D-478B-AC83-5B86135AA127}" type="presParOf" srcId="{D4746EB2-ABBA-45BC-BA8E-5FE41C3096BF}" destId="{1C3C974C-FAFD-4291-B8D1-083A88BBFA2B}" srcOrd="2" destOrd="0" presId="urn:microsoft.com/office/officeart/2005/8/layout/hierarchy2"/>
    <dgm:cxn modelId="{E6C6636B-D7C4-4CB5-BBBA-A97DD1581680}" type="presParOf" srcId="{1C3C974C-FAFD-4291-B8D1-083A88BBFA2B}" destId="{C0D6C5FE-5C83-4CD3-BCD0-631DFB3D4C4B}" srcOrd="0" destOrd="0" presId="urn:microsoft.com/office/officeart/2005/8/layout/hierarchy2"/>
    <dgm:cxn modelId="{08F01D40-DADF-417F-94D9-0CA62D40FC8F}" type="presParOf" srcId="{D4746EB2-ABBA-45BC-BA8E-5FE41C3096BF}" destId="{0AB0AD87-5525-4DBC-8481-D803073A13A6}" srcOrd="3" destOrd="0" presId="urn:microsoft.com/office/officeart/2005/8/layout/hierarchy2"/>
    <dgm:cxn modelId="{5FA3BFEA-4CD8-474C-96D7-5D96E785EF0F}" type="presParOf" srcId="{0AB0AD87-5525-4DBC-8481-D803073A13A6}" destId="{EF89B9C0-9561-4272-AAC4-38EB5D1AA2C0}" srcOrd="0" destOrd="0" presId="urn:microsoft.com/office/officeart/2005/8/layout/hierarchy2"/>
    <dgm:cxn modelId="{D530A759-0B41-4326-9CFC-DE524D4D7C0B}" type="presParOf" srcId="{0AB0AD87-5525-4DBC-8481-D803073A13A6}" destId="{841161A5-83A1-42FF-836D-B28F245B7C3B}" srcOrd="1" destOrd="0" presId="urn:microsoft.com/office/officeart/2005/8/layout/hierarchy2"/>
    <dgm:cxn modelId="{C001A785-E6F1-4089-9B1A-55DC1853238C}" type="presParOf" srcId="{BC04D892-930D-4426-BDFF-3749F85F8EFB}" destId="{D1070976-1107-47EB-9DB8-94DFAAC63776}" srcOrd="2" destOrd="0" presId="urn:microsoft.com/office/officeart/2005/8/layout/hierarchy2"/>
    <dgm:cxn modelId="{DC4B3257-AE13-4B68-A943-0EEB8713AC4C}" type="presParOf" srcId="{D1070976-1107-47EB-9DB8-94DFAAC63776}" destId="{DE424B92-6AB9-462C-8AFA-992B412EF8A5}" srcOrd="0" destOrd="0" presId="urn:microsoft.com/office/officeart/2005/8/layout/hierarchy2"/>
    <dgm:cxn modelId="{884098E2-2CD6-492B-B26C-8AF9D817BBC7}" type="presParOf" srcId="{BC04D892-930D-4426-BDFF-3749F85F8EFB}" destId="{2069BEF2-0E46-422D-9D2C-8E0EF7620066}" srcOrd="3" destOrd="0" presId="urn:microsoft.com/office/officeart/2005/8/layout/hierarchy2"/>
    <dgm:cxn modelId="{49B5E905-94B6-4B63-A439-CE72FED66F30}" type="presParOf" srcId="{2069BEF2-0E46-422D-9D2C-8E0EF7620066}" destId="{E340FAAC-59FE-4AE5-B696-D149881DAD0D}" srcOrd="0" destOrd="0" presId="urn:microsoft.com/office/officeart/2005/8/layout/hierarchy2"/>
    <dgm:cxn modelId="{373D032F-6BCA-4D7F-BB6F-EDD8AB02EDA9}" type="presParOf" srcId="{2069BEF2-0E46-422D-9D2C-8E0EF7620066}" destId="{1E808AE6-40A4-4654-A5C4-81CC45B2F2A6}" srcOrd="1" destOrd="0" presId="urn:microsoft.com/office/officeart/2005/8/layout/hierarchy2"/>
    <dgm:cxn modelId="{10A3E457-E2D9-4E4C-91FA-C3DD9BC2D282}" type="presParOf" srcId="{1E808AE6-40A4-4654-A5C4-81CC45B2F2A6}" destId="{09EF97EE-75A3-4700-894A-27A2EBE35C96}" srcOrd="0" destOrd="0" presId="urn:microsoft.com/office/officeart/2005/8/layout/hierarchy2"/>
    <dgm:cxn modelId="{FB8DD533-2F23-405F-8AAF-B7D9FF83A07C}" type="presParOf" srcId="{09EF97EE-75A3-4700-894A-27A2EBE35C96}" destId="{F05D1CA0-F854-4628-A426-7C0972F62E26}" srcOrd="0" destOrd="0" presId="urn:microsoft.com/office/officeart/2005/8/layout/hierarchy2"/>
    <dgm:cxn modelId="{B1D81F21-D59D-4A68-B397-66052E6BD96C}" type="presParOf" srcId="{1E808AE6-40A4-4654-A5C4-81CC45B2F2A6}" destId="{3D9DF69A-F070-4201-9A61-F86C7BFE2AF3}" srcOrd="1" destOrd="0" presId="urn:microsoft.com/office/officeart/2005/8/layout/hierarchy2"/>
    <dgm:cxn modelId="{AB41C5E4-AC70-4017-8979-521FD16CD943}" type="presParOf" srcId="{3D9DF69A-F070-4201-9A61-F86C7BFE2AF3}" destId="{07319383-557C-4D81-879A-DC546E5A2D35}" srcOrd="0" destOrd="0" presId="urn:microsoft.com/office/officeart/2005/8/layout/hierarchy2"/>
    <dgm:cxn modelId="{847F9F60-4A0A-4F99-A5F2-53205D8E6DA5}" type="presParOf" srcId="{3D9DF69A-F070-4201-9A61-F86C7BFE2AF3}" destId="{BFD31187-CA61-4342-9598-DA749E650428}" srcOrd="1" destOrd="0" presId="urn:microsoft.com/office/officeart/2005/8/layout/hierarchy2"/>
    <dgm:cxn modelId="{D0841074-98FF-434A-9D35-1FC79A7C3101}" type="presParOf" srcId="{1E808AE6-40A4-4654-A5C4-81CC45B2F2A6}" destId="{5BFD8D7F-3BEC-4504-BA05-C0FA79AC08FF}" srcOrd="2" destOrd="0" presId="urn:microsoft.com/office/officeart/2005/8/layout/hierarchy2"/>
    <dgm:cxn modelId="{93A3FCFA-BC03-4BCD-B3FF-2806FF9B3144}" type="presParOf" srcId="{5BFD8D7F-3BEC-4504-BA05-C0FA79AC08FF}" destId="{FDB41E55-4732-4B0B-8BA9-42A8843D4CD3}" srcOrd="0" destOrd="0" presId="urn:microsoft.com/office/officeart/2005/8/layout/hierarchy2"/>
    <dgm:cxn modelId="{54FF481C-7B98-475A-8D8F-73E0DE685554}" type="presParOf" srcId="{1E808AE6-40A4-4654-A5C4-81CC45B2F2A6}" destId="{63ADBB2B-74D9-4689-84B8-448B2566FC9F}" srcOrd="3" destOrd="0" presId="urn:microsoft.com/office/officeart/2005/8/layout/hierarchy2"/>
    <dgm:cxn modelId="{9AB82CE0-FCDC-468C-B53A-43C8D10F0C37}" type="presParOf" srcId="{63ADBB2B-74D9-4689-84B8-448B2566FC9F}" destId="{21E45461-D942-4BAD-8C44-27A187638496}" srcOrd="0" destOrd="0" presId="urn:microsoft.com/office/officeart/2005/8/layout/hierarchy2"/>
    <dgm:cxn modelId="{4974241C-1033-44DF-BA10-C20087A96448}" type="presParOf" srcId="{63ADBB2B-74D9-4689-84B8-448B2566FC9F}" destId="{08714510-8253-40C5-A0F2-A4D21FB7959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21F9FD4-CB11-49A1-824C-6F5D7AEB9D3E}"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fr-TN"/>
        </a:p>
      </dgm:t>
    </dgm:pt>
    <dgm:pt modelId="{A012C6EB-4958-4683-A746-33CFC0B52E9F}">
      <dgm:prSet phldrT="[Texte]"/>
      <dgm:spPr>
        <a:solidFill>
          <a:schemeClr val="bg1"/>
        </a:solidFill>
        <a:ln w="19050">
          <a:solidFill>
            <a:srgbClr val="002060"/>
          </a:solidFill>
        </a:ln>
      </dgm:spPr>
      <dgm:t>
        <a:bodyPr/>
        <a:lstStyle/>
        <a:p>
          <a:r>
            <a:rPr lang="fr-FR" b="1" dirty="0">
              <a:solidFill>
                <a:schemeClr val="tx1"/>
              </a:solidFill>
              <a:latin typeface="Calibri" panose="020F0502020204030204" pitchFamily="34" charset="0"/>
              <a:ea typeface="Arial"/>
              <a:cs typeface="Calibri" panose="020F0502020204030204" pitchFamily="34" charset="0"/>
              <a:sym typeface="Arial"/>
            </a:rPr>
            <a:t>V : « Méfiez-vous des accidents de la route »</a:t>
          </a:r>
          <a:endParaRPr lang="fr-TN" dirty="0">
            <a:solidFill>
              <a:schemeClr val="tx1"/>
            </a:solidFill>
          </a:endParaRPr>
        </a:p>
      </dgm:t>
    </dgm:pt>
    <dgm:pt modelId="{D6F18318-1E27-484E-8DAA-DD39EA47C89C}" type="parTrans" cxnId="{955688DE-74E4-4B48-A966-95714B338434}">
      <dgm:prSet/>
      <dgm:spPr/>
      <dgm:t>
        <a:bodyPr/>
        <a:lstStyle/>
        <a:p>
          <a:endParaRPr lang="fr-TN"/>
        </a:p>
      </dgm:t>
    </dgm:pt>
    <dgm:pt modelId="{D39BE1AC-05D0-4720-8F07-FDCC13B9D6D5}" type="sibTrans" cxnId="{955688DE-74E4-4B48-A966-95714B338434}">
      <dgm:prSet/>
      <dgm:spPr/>
      <dgm:t>
        <a:bodyPr/>
        <a:lstStyle/>
        <a:p>
          <a:endParaRPr lang="fr-TN"/>
        </a:p>
      </dgm:t>
    </dgm:pt>
    <dgm:pt modelId="{901B0C5C-7747-40EF-A32A-E2BA82FE59C6}">
      <dgm:prSet phldrT="[Texte]"/>
      <dgm:spPr>
        <a:solidFill>
          <a:schemeClr val="bg1"/>
        </a:solidFill>
        <a:ln w="19050">
          <a:solidFill>
            <a:srgbClr val="002060"/>
          </a:solidFill>
        </a:ln>
      </dgm:spPr>
      <dgm:t>
        <a:bodyPr/>
        <a:lstStyle/>
        <a:p>
          <a:r>
            <a:rPr lang="fr-TN" dirty="0">
              <a:solidFill>
                <a:schemeClr val="tx1"/>
              </a:solidFill>
            </a:rPr>
            <a:t>Soit on est vigilant</a:t>
          </a:r>
        </a:p>
      </dgm:t>
    </dgm:pt>
    <dgm:pt modelId="{59A67F46-5F21-45F3-9254-AB1EC1E833DD}" type="parTrans" cxnId="{0D16CB01-42C7-4606-9F0A-980F37F695AC}">
      <dgm:prSet/>
      <dgm:spPr/>
      <dgm:t>
        <a:bodyPr/>
        <a:lstStyle/>
        <a:p>
          <a:endParaRPr lang="fr-TN"/>
        </a:p>
      </dgm:t>
    </dgm:pt>
    <dgm:pt modelId="{9DF2234F-4A33-41F4-80CD-37366729C77E}" type="sibTrans" cxnId="{0D16CB01-42C7-4606-9F0A-980F37F695AC}">
      <dgm:prSet/>
      <dgm:spPr/>
      <dgm:t>
        <a:bodyPr/>
        <a:lstStyle/>
        <a:p>
          <a:endParaRPr lang="fr-TN"/>
        </a:p>
      </dgm:t>
    </dgm:pt>
    <dgm:pt modelId="{DA1827D6-62AB-493B-9535-35E110FF1632}">
      <dgm:prSet phldrT="[Texte]"/>
      <dgm:spPr>
        <a:solidFill>
          <a:schemeClr val="bg1"/>
        </a:solidFill>
        <a:ln w="19050">
          <a:solidFill>
            <a:srgbClr val="002060"/>
          </a:solidFill>
        </a:ln>
      </dgm:spPr>
      <dgm:t>
        <a:bodyPr/>
        <a:lstStyle/>
        <a:p>
          <a:r>
            <a:rPr lang="fr-TN" dirty="0">
              <a:solidFill>
                <a:schemeClr val="tx1"/>
              </a:solidFill>
            </a:rPr>
            <a:t>Soit on n’est pas vigilant</a:t>
          </a:r>
        </a:p>
      </dgm:t>
    </dgm:pt>
    <dgm:pt modelId="{C42EB60D-B2CA-409A-BE15-6E12D30D2B4E}" type="parTrans" cxnId="{A31565AC-3A3A-448C-A6D2-B63100886812}">
      <dgm:prSet/>
      <dgm:spPr/>
      <dgm:t>
        <a:bodyPr/>
        <a:lstStyle/>
        <a:p>
          <a:endParaRPr lang="fr-TN"/>
        </a:p>
      </dgm:t>
    </dgm:pt>
    <dgm:pt modelId="{D49C9666-3674-4B2D-B106-2D50BCCD605B}" type="sibTrans" cxnId="{A31565AC-3A3A-448C-A6D2-B63100886812}">
      <dgm:prSet/>
      <dgm:spPr/>
      <dgm:t>
        <a:bodyPr/>
        <a:lstStyle/>
        <a:p>
          <a:endParaRPr lang="fr-TN"/>
        </a:p>
      </dgm:t>
    </dgm:pt>
    <dgm:pt modelId="{840AE6FF-D060-4326-AF5D-8DE7599AFD1D}">
      <dgm:prSet phldrT="[Texte]"/>
      <dgm:spPr>
        <a:solidFill>
          <a:schemeClr val="bg1"/>
        </a:solidFill>
        <a:ln w="19050">
          <a:solidFill>
            <a:srgbClr val="002060"/>
          </a:solidFill>
        </a:ln>
      </dgm:spPr>
      <dgm:t>
        <a:bodyPr/>
        <a:lstStyle/>
        <a:p>
          <a:r>
            <a:rPr lang="fr-TN" dirty="0">
              <a:solidFill>
                <a:schemeClr val="tx1"/>
              </a:solidFill>
            </a:rPr>
            <a:t>Accident</a:t>
          </a:r>
        </a:p>
      </dgm:t>
    </dgm:pt>
    <dgm:pt modelId="{92BFB01F-C631-4EDA-BE37-70F8EAF33700}" type="parTrans" cxnId="{E158A415-9846-4FBE-8EFC-05CFF68959D4}">
      <dgm:prSet/>
      <dgm:spPr/>
      <dgm:t>
        <a:bodyPr/>
        <a:lstStyle/>
        <a:p>
          <a:endParaRPr lang="fr-TN"/>
        </a:p>
      </dgm:t>
    </dgm:pt>
    <dgm:pt modelId="{B454EF06-12FF-4CDE-840E-1F486F3E7594}" type="sibTrans" cxnId="{E158A415-9846-4FBE-8EFC-05CFF68959D4}">
      <dgm:prSet/>
      <dgm:spPr/>
      <dgm:t>
        <a:bodyPr/>
        <a:lstStyle/>
        <a:p>
          <a:endParaRPr lang="fr-TN"/>
        </a:p>
      </dgm:t>
    </dgm:pt>
    <dgm:pt modelId="{92962AEC-9AAB-48AC-BE4D-DC1AF36E1F33}">
      <dgm:prSet phldrT="[Texte]"/>
      <dgm:spPr>
        <a:solidFill>
          <a:schemeClr val="bg1"/>
        </a:solidFill>
        <a:ln w="19050">
          <a:solidFill>
            <a:srgbClr val="002060"/>
          </a:solidFill>
        </a:ln>
      </dgm:spPr>
      <dgm:t>
        <a:bodyPr/>
        <a:lstStyle/>
        <a:p>
          <a:r>
            <a:rPr lang="fr-TN" dirty="0">
              <a:solidFill>
                <a:schemeClr val="tx1"/>
              </a:solidFill>
            </a:rPr>
            <a:t>Pas d’accident</a:t>
          </a:r>
        </a:p>
      </dgm:t>
    </dgm:pt>
    <dgm:pt modelId="{74FAEC90-D56C-4C49-9056-0C8A80E32474}" type="parTrans" cxnId="{3D14A9D0-02BD-44F6-B8DE-78E5F025D2FE}">
      <dgm:prSet/>
      <dgm:spPr/>
      <dgm:t>
        <a:bodyPr/>
        <a:lstStyle/>
        <a:p>
          <a:endParaRPr lang="fr-TN"/>
        </a:p>
      </dgm:t>
    </dgm:pt>
    <dgm:pt modelId="{B34297A9-8220-46D9-AC25-72A099A1CBF8}" type="sibTrans" cxnId="{3D14A9D0-02BD-44F6-B8DE-78E5F025D2FE}">
      <dgm:prSet/>
      <dgm:spPr/>
      <dgm:t>
        <a:bodyPr/>
        <a:lstStyle/>
        <a:p>
          <a:endParaRPr lang="fr-TN"/>
        </a:p>
      </dgm:t>
    </dgm:pt>
    <dgm:pt modelId="{D144414D-493F-4136-A2DD-98A242CD8894}">
      <dgm:prSet phldrT="[Texte]"/>
      <dgm:spPr>
        <a:solidFill>
          <a:schemeClr val="bg1"/>
        </a:solidFill>
        <a:ln w="19050">
          <a:solidFill>
            <a:srgbClr val="002060"/>
          </a:solidFill>
        </a:ln>
      </dgm:spPr>
      <dgm:t>
        <a:bodyPr/>
        <a:lstStyle/>
        <a:p>
          <a:r>
            <a:rPr lang="fr-TN" dirty="0">
              <a:solidFill>
                <a:schemeClr val="tx1"/>
              </a:solidFill>
            </a:rPr>
            <a:t>Accident</a:t>
          </a:r>
        </a:p>
      </dgm:t>
    </dgm:pt>
    <dgm:pt modelId="{6B8A4CE9-3A2B-48AA-BD54-027BE97A833F}" type="parTrans" cxnId="{F1856ED8-C418-4D75-88E2-1DB89FE8887E}">
      <dgm:prSet/>
      <dgm:spPr/>
      <dgm:t>
        <a:bodyPr/>
        <a:lstStyle/>
        <a:p>
          <a:endParaRPr lang="fr-TN"/>
        </a:p>
      </dgm:t>
    </dgm:pt>
    <dgm:pt modelId="{DE742ED4-F831-46B1-A996-F99E26ACAA44}" type="sibTrans" cxnId="{F1856ED8-C418-4D75-88E2-1DB89FE8887E}">
      <dgm:prSet/>
      <dgm:spPr/>
      <dgm:t>
        <a:bodyPr/>
        <a:lstStyle/>
        <a:p>
          <a:endParaRPr lang="fr-TN"/>
        </a:p>
      </dgm:t>
    </dgm:pt>
    <dgm:pt modelId="{D13241D7-AA5F-4599-A625-F09F6BFDFA3B}">
      <dgm:prSet phldrT="[Texte]"/>
      <dgm:spPr>
        <a:solidFill>
          <a:schemeClr val="bg1"/>
        </a:solidFill>
        <a:ln w="19050">
          <a:solidFill>
            <a:srgbClr val="002060"/>
          </a:solidFill>
        </a:ln>
      </dgm:spPr>
      <dgm:t>
        <a:bodyPr/>
        <a:lstStyle/>
        <a:p>
          <a:r>
            <a:rPr lang="fr-TN" dirty="0">
              <a:solidFill>
                <a:schemeClr val="tx1"/>
              </a:solidFill>
            </a:rPr>
            <a:t>Pas d’accident</a:t>
          </a:r>
        </a:p>
      </dgm:t>
    </dgm:pt>
    <dgm:pt modelId="{4B267AD7-2A50-432E-B908-753F299708A6}" type="parTrans" cxnId="{DBC9E780-AE04-461D-9E28-D5DE4E0466FE}">
      <dgm:prSet/>
      <dgm:spPr/>
      <dgm:t>
        <a:bodyPr/>
        <a:lstStyle/>
        <a:p>
          <a:endParaRPr lang="fr-TN"/>
        </a:p>
      </dgm:t>
    </dgm:pt>
    <dgm:pt modelId="{CFA8FD2C-5938-45C2-B16C-EB8F517711DC}" type="sibTrans" cxnId="{DBC9E780-AE04-461D-9E28-D5DE4E0466FE}">
      <dgm:prSet/>
      <dgm:spPr/>
      <dgm:t>
        <a:bodyPr/>
        <a:lstStyle/>
        <a:p>
          <a:endParaRPr lang="fr-TN"/>
        </a:p>
      </dgm:t>
    </dgm:pt>
    <dgm:pt modelId="{861FFC97-0440-4333-A9DD-480BC2351C97}" type="pres">
      <dgm:prSet presAssocID="{321F9FD4-CB11-49A1-824C-6F5D7AEB9D3E}" presName="diagram" presStyleCnt="0">
        <dgm:presLayoutVars>
          <dgm:chPref val="1"/>
          <dgm:dir/>
          <dgm:animOne val="branch"/>
          <dgm:animLvl val="lvl"/>
          <dgm:resizeHandles val="exact"/>
        </dgm:presLayoutVars>
      </dgm:prSet>
      <dgm:spPr/>
    </dgm:pt>
    <dgm:pt modelId="{C5F6F7BC-B404-4CAD-AEC6-60D18213C507}" type="pres">
      <dgm:prSet presAssocID="{A012C6EB-4958-4683-A746-33CFC0B52E9F}" presName="root1" presStyleCnt="0"/>
      <dgm:spPr/>
    </dgm:pt>
    <dgm:pt modelId="{A3FD1CE9-A9B5-42F4-9D93-D10BAC909E51}" type="pres">
      <dgm:prSet presAssocID="{A012C6EB-4958-4683-A746-33CFC0B52E9F}" presName="LevelOneTextNode" presStyleLbl="node0" presStyleIdx="0" presStyleCnt="1">
        <dgm:presLayoutVars>
          <dgm:chPref val="3"/>
        </dgm:presLayoutVars>
      </dgm:prSet>
      <dgm:spPr/>
    </dgm:pt>
    <dgm:pt modelId="{BC04D892-930D-4426-BDFF-3749F85F8EFB}" type="pres">
      <dgm:prSet presAssocID="{A012C6EB-4958-4683-A746-33CFC0B52E9F}" presName="level2hierChild" presStyleCnt="0"/>
      <dgm:spPr/>
    </dgm:pt>
    <dgm:pt modelId="{BDBB7BCA-EC17-4EC2-8DFA-3276C7F58F94}" type="pres">
      <dgm:prSet presAssocID="{59A67F46-5F21-45F3-9254-AB1EC1E833DD}" presName="conn2-1" presStyleLbl="parChTrans1D2" presStyleIdx="0" presStyleCnt="2"/>
      <dgm:spPr/>
    </dgm:pt>
    <dgm:pt modelId="{AFF5CBD9-9AFE-4C24-9212-1B51020C3626}" type="pres">
      <dgm:prSet presAssocID="{59A67F46-5F21-45F3-9254-AB1EC1E833DD}" presName="connTx" presStyleLbl="parChTrans1D2" presStyleIdx="0" presStyleCnt="2"/>
      <dgm:spPr/>
    </dgm:pt>
    <dgm:pt modelId="{7B6DD119-2DA0-457B-A0AE-5DAD58381FAD}" type="pres">
      <dgm:prSet presAssocID="{901B0C5C-7747-40EF-A32A-E2BA82FE59C6}" presName="root2" presStyleCnt="0"/>
      <dgm:spPr/>
    </dgm:pt>
    <dgm:pt modelId="{EB91FCDE-CC73-42FA-8403-79B57650281B}" type="pres">
      <dgm:prSet presAssocID="{901B0C5C-7747-40EF-A32A-E2BA82FE59C6}" presName="LevelTwoTextNode" presStyleLbl="node2" presStyleIdx="0" presStyleCnt="2">
        <dgm:presLayoutVars>
          <dgm:chPref val="3"/>
        </dgm:presLayoutVars>
      </dgm:prSet>
      <dgm:spPr/>
    </dgm:pt>
    <dgm:pt modelId="{D4746EB2-ABBA-45BC-BA8E-5FE41C3096BF}" type="pres">
      <dgm:prSet presAssocID="{901B0C5C-7747-40EF-A32A-E2BA82FE59C6}" presName="level3hierChild" presStyleCnt="0"/>
      <dgm:spPr/>
    </dgm:pt>
    <dgm:pt modelId="{3E0DD3D4-8776-45CA-9147-A43E4B4015AB}" type="pres">
      <dgm:prSet presAssocID="{92BFB01F-C631-4EDA-BE37-70F8EAF33700}" presName="conn2-1" presStyleLbl="parChTrans1D3" presStyleIdx="0" presStyleCnt="4"/>
      <dgm:spPr/>
    </dgm:pt>
    <dgm:pt modelId="{794E6897-0F65-4012-9093-9CE8210E7230}" type="pres">
      <dgm:prSet presAssocID="{92BFB01F-C631-4EDA-BE37-70F8EAF33700}" presName="connTx" presStyleLbl="parChTrans1D3" presStyleIdx="0" presStyleCnt="4"/>
      <dgm:spPr/>
    </dgm:pt>
    <dgm:pt modelId="{FEF6EC87-7BDE-4713-AB95-377FBA99AA33}" type="pres">
      <dgm:prSet presAssocID="{840AE6FF-D060-4326-AF5D-8DE7599AFD1D}" presName="root2" presStyleCnt="0"/>
      <dgm:spPr/>
    </dgm:pt>
    <dgm:pt modelId="{C2A00C2E-4E10-4B1A-B607-085B231D8E0E}" type="pres">
      <dgm:prSet presAssocID="{840AE6FF-D060-4326-AF5D-8DE7599AFD1D}" presName="LevelTwoTextNode" presStyleLbl="node3" presStyleIdx="0" presStyleCnt="4">
        <dgm:presLayoutVars>
          <dgm:chPref val="3"/>
        </dgm:presLayoutVars>
      </dgm:prSet>
      <dgm:spPr/>
    </dgm:pt>
    <dgm:pt modelId="{2C2D1ABC-9F1A-49D9-8A4E-138C19BDFDEF}" type="pres">
      <dgm:prSet presAssocID="{840AE6FF-D060-4326-AF5D-8DE7599AFD1D}" presName="level3hierChild" presStyleCnt="0"/>
      <dgm:spPr/>
    </dgm:pt>
    <dgm:pt modelId="{1C3C974C-FAFD-4291-B8D1-083A88BBFA2B}" type="pres">
      <dgm:prSet presAssocID="{74FAEC90-D56C-4C49-9056-0C8A80E32474}" presName="conn2-1" presStyleLbl="parChTrans1D3" presStyleIdx="1" presStyleCnt="4"/>
      <dgm:spPr/>
    </dgm:pt>
    <dgm:pt modelId="{C0D6C5FE-5C83-4CD3-BCD0-631DFB3D4C4B}" type="pres">
      <dgm:prSet presAssocID="{74FAEC90-D56C-4C49-9056-0C8A80E32474}" presName="connTx" presStyleLbl="parChTrans1D3" presStyleIdx="1" presStyleCnt="4"/>
      <dgm:spPr/>
    </dgm:pt>
    <dgm:pt modelId="{0AB0AD87-5525-4DBC-8481-D803073A13A6}" type="pres">
      <dgm:prSet presAssocID="{92962AEC-9AAB-48AC-BE4D-DC1AF36E1F33}" presName="root2" presStyleCnt="0"/>
      <dgm:spPr/>
    </dgm:pt>
    <dgm:pt modelId="{EF89B9C0-9561-4272-AAC4-38EB5D1AA2C0}" type="pres">
      <dgm:prSet presAssocID="{92962AEC-9AAB-48AC-BE4D-DC1AF36E1F33}" presName="LevelTwoTextNode" presStyleLbl="node3" presStyleIdx="1" presStyleCnt="4">
        <dgm:presLayoutVars>
          <dgm:chPref val="3"/>
        </dgm:presLayoutVars>
      </dgm:prSet>
      <dgm:spPr/>
    </dgm:pt>
    <dgm:pt modelId="{841161A5-83A1-42FF-836D-B28F245B7C3B}" type="pres">
      <dgm:prSet presAssocID="{92962AEC-9AAB-48AC-BE4D-DC1AF36E1F33}" presName="level3hierChild" presStyleCnt="0"/>
      <dgm:spPr/>
    </dgm:pt>
    <dgm:pt modelId="{D1070976-1107-47EB-9DB8-94DFAAC63776}" type="pres">
      <dgm:prSet presAssocID="{C42EB60D-B2CA-409A-BE15-6E12D30D2B4E}" presName="conn2-1" presStyleLbl="parChTrans1D2" presStyleIdx="1" presStyleCnt="2"/>
      <dgm:spPr/>
    </dgm:pt>
    <dgm:pt modelId="{DE424B92-6AB9-462C-8AFA-992B412EF8A5}" type="pres">
      <dgm:prSet presAssocID="{C42EB60D-B2CA-409A-BE15-6E12D30D2B4E}" presName="connTx" presStyleLbl="parChTrans1D2" presStyleIdx="1" presStyleCnt="2"/>
      <dgm:spPr/>
    </dgm:pt>
    <dgm:pt modelId="{2069BEF2-0E46-422D-9D2C-8E0EF7620066}" type="pres">
      <dgm:prSet presAssocID="{DA1827D6-62AB-493B-9535-35E110FF1632}" presName="root2" presStyleCnt="0"/>
      <dgm:spPr/>
    </dgm:pt>
    <dgm:pt modelId="{E340FAAC-59FE-4AE5-B696-D149881DAD0D}" type="pres">
      <dgm:prSet presAssocID="{DA1827D6-62AB-493B-9535-35E110FF1632}" presName="LevelTwoTextNode" presStyleLbl="node2" presStyleIdx="1" presStyleCnt="2">
        <dgm:presLayoutVars>
          <dgm:chPref val="3"/>
        </dgm:presLayoutVars>
      </dgm:prSet>
      <dgm:spPr/>
    </dgm:pt>
    <dgm:pt modelId="{1E808AE6-40A4-4654-A5C4-81CC45B2F2A6}" type="pres">
      <dgm:prSet presAssocID="{DA1827D6-62AB-493B-9535-35E110FF1632}" presName="level3hierChild" presStyleCnt="0"/>
      <dgm:spPr/>
    </dgm:pt>
    <dgm:pt modelId="{09EF97EE-75A3-4700-894A-27A2EBE35C96}" type="pres">
      <dgm:prSet presAssocID="{6B8A4CE9-3A2B-48AA-BD54-027BE97A833F}" presName="conn2-1" presStyleLbl="parChTrans1D3" presStyleIdx="2" presStyleCnt="4"/>
      <dgm:spPr/>
    </dgm:pt>
    <dgm:pt modelId="{F05D1CA0-F854-4628-A426-7C0972F62E26}" type="pres">
      <dgm:prSet presAssocID="{6B8A4CE9-3A2B-48AA-BD54-027BE97A833F}" presName="connTx" presStyleLbl="parChTrans1D3" presStyleIdx="2" presStyleCnt="4"/>
      <dgm:spPr/>
    </dgm:pt>
    <dgm:pt modelId="{3D9DF69A-F070-4201-9A61-F86C7BFE2AF3}" type="pres">
      <dgm:prSet presAssocID="{D144414D-493F-4136-A2DD-98A242CD8894}" presName="root2" presStyleCnt="0"/>
      <dgm:spPr/>
    </dgm:pt>
    <dgm:pt modelId="{07319383-557C-4D81-879A-DC546E5A2D35}" type="pres">
      <dgm:prSet presAssocID="{D144414D-493F-4136-A2DD-98A242CD8894}" presName="LevelTwoTextNode" presStyleLbl="node3" presStyleIdx="2" presStyleCnt="4">
        <dgm:presLayoutVars>
          <dgm:chPref val="3"/>
        </dgm:presLayoutVars>
      </dgm:prSet>
      <dgm:spPr/>
    </dgm:pt>
    <dgm:pt modelId="{BFD31187-CA61-4342-9598-DA749E650428}" type="pres">
      <dgm:prSet presAssocID="{D144414D-493F-4136-A2DD-98A242CD8894}" presName="level3hierChild" presStyleCnt="0"/>
      <dgm:spPr/>
    </dgm:pt>
    <dgm:pt modelId="{5BFD8D7F-3BEC-4504-BA05-C0FA79AC08FF}" type="pres">
      <dgm:prSet presAssocID="{4B267AD7-2A50-432E-B908-753F299708A6}" presName="conn2-1" presStyleLbl="parChTrans1D3" presStyleIdx="3" presStyleCnt="4"/>
      <dgm:spPr/>
    </dgm:pt>
    <dgm:pt modelId="{FDB41E55-4732-4B0B-8BA9-42A8843D4CD3}" type="pres">
      <dgm:prSet presAssocID="{4B267AD7-2A50-432E-B908-753F299708A6}" presName="connTx" presStyleLbl="parChTrans1D3" presStyleIdx="3" presStyleCnt="4"/>
      <dgm:spPr/>
    </dgm:pt>
    <dgm:pt modelId="{63ADBB2B-74D9-4689-84B8-448B2566FC9F}" type="pres">
      <dgm:prSet presAssocID="{D13241D7-AA5F-4599-A625-F09F6BFDFA3B}" presName="root2" presStyleCnt="0"/>
      <dgm:spPr/>
    </dgm:pt>
    <dgm:pt modelId="{21E45461-D942-4BAD-8C44-27A187638496}" type="pres">
      <dgm:prSet presAssocID="{D13241D7-AA5F-4599-A625-F09F6BFDFA3B}" presName="LevelTwoTextNode" presStyleLbl="node3" presStyleIdx="3" presStyleCnt="4">
        <dgm:presLayoutVars>
          <dgm:chPref val="3"/>
        </dgm:presLayoutVars>
      </dgm:prSet>
      <dgm:spPr/>
    </dgm:pt>
    <dgm:pt modelId="{08714510-8253-40C5-A0F2-A4D21FB7959A}" type="pres">
      <dgm:prSet presAssocID="{D13241D7-AA5F-4599-A625-F09F6BFDFA3B}" presName="level3hierChild" presStyleCnt="0"/>
      <dgm:spPr/>
    </dgm:pt>
  </dgm:ptLst>
  <dgm:cxnLst>
    <dgm:cxn modelId="{0D16CB01-42C7-4606-9F0A-980F37F695AC}" srcId="{A012C6EB-4958-4683-A746-33CFC0B52E9F}" destId="{901B0C5C-7747-40EF-A32A-E2BA82FE59C6}" srcOrd="0" destOrd="0" parTransId="{59A67F46-5F21-45F3-9254-AB1EC1E833DD}" sibTransId="{9DF2234F-4A33-41F4-80CD-37366729C77E}"/>
    <dgm:cxn modelId="{6D20F104-9BF3-4890-8B21-2357C940B671}" type="presOf" srcId="{59A67F46-5F21-45F3-9254-AB1EC1E833DD}" destId="{BDBB7BCA-EC17-4EC2-8DFA-3276C7F58F94}" srcOrd="0" destOrd="0" presId="urn:microsoft.com/office/officeart/2005/8/layout/hierarchy2"/>
    <dgm:cxn modelId="{0375A10E-FE2C-4701-8935-817B9296C649}" type="presOf" srcId="{92962AEC-9AAB-48AC-BE4D-DC1AF36E1F33}" destId="{EF89B9C0-9561-4272-AAC4-38EB5D1AA2C0}" srcOrd="0" destOrd="0" presId="urn:microsoft.com/office/officeart/2005/8/layout/hierarchy2"/>
    <dgm:cxn modelId="{E26FD212-0F09-4A88-A326-5F5B67A97C58}" type="presOf" srcId="{321F9FD4-CB11-49A1-824C-6F5D7AEB9D3E}" destId="{861FFC97-0440-4333-A9DD-480BC2351C97}" srcOrd="0" destOrd="0" presId="urn:microsoft.com/office/officeart/2005/8/layout/hierarchy2"/>
    <dgm:cxn modelId="{E158A415-9846-4FBE-8EFC-05CFF68959D4}" srcId="{901B0C5C-7747-40EF-A32A-E2BA82FE59C6}" destId="{840AE6FF-D060-4326-AF5D-8DE7599AFD1D}" srcOrd="0" destOrd="0" parTransId="{92BFB01F-C631-4EDA-BE37-70F8EAF33700}" sibTransId="{B454EF06-12FF-4CDE-840E-1F486F3E7594}"/>
    <dgm:cxn modelId="{C69FA217-0384-46CB-8475-4C5CBBEAA1D7}" type="presOf" srcId="{92BFB01F-C631-4EDA-BE37-70F8EAF33700}" destId="{3E0DD3D4-8776-45CA-9147-A43E4B4015AB}" srcOrd="0" destOrd="0" presId="urn:microsoft.com/office/officeart/2005/8/layout/hierarchy2"/>
    <dgm:cxn modelId="{DD6F7420-58C3-4CA3-8173-1BDEB826947C}" type="presOf" srcId="{6B8A4CE9-3A2B-48AA-BD54-027BE97A833F}" destId="{F05D1CA0-F854-4628-A426-7C0972F62E26}" srcOrd="1" destOrd="0" presId="urn:microsoft.com/office/officeart/2005/8/layout/hierarchy2"/>
    <dgm:cxn modelId="{8BEAB02C-A746-4366-9A9D-5CCC2985116C}" type="presOf" srcId="{840AE6FF-D060-4326-AF5D-8DE7599AFD1D}" destId="{C2A00C2E-4E10-4B1A-B607-085B231D8E0E}" srcOrd="0" destOrd="0" presId="urn:microsoft.com/office/officeart/2005/8/layout/hierarchy2"/>
    <dgm:cxn modelId="{BBAB5B2E-5B66-4745-9E2A-7C1162DC3940}" type="presOf" srcId="{92BFB01F-C631-4EDA-BE37-70F8EAF33700}" destId="{794E6897-0F65-4012-9093-9CE8210E7230}" srcOrd="1" destOrd="0" presId="urn:microsoft.com/office/officeart/2005/8/layout/hierarchy2"/>
    <dgm:cxn modelId="{B8E21331-EAD4-4B5B-813A-3A74BDB319AA}" type="presOf" srcId="{D13241D7-AA5F-4599-A625-F09F6BFDFA3B}" destId="{21E45461-D942-4BAD-8C44-27A187638496}" srcOrd="0" destOrd="0" presId="urn:microsoft.com/office/officeart/2005/8/layout/hierarchy2"/>
    <dgm:cxn modelId="{D55B7C5D-DCAE-413C-B74F-E02C8612D638}" type="presOf" srcId="{D144414D-493F-4136-A2DD-98A242CD8894}" destId="{07319383-557C-4D81-879A-DC546E5A2D35}" srcOrd="0" destOrd="0" presId="urn:microsoft.com/office/officeart/2005/8/layout/hierarchy2"/>
    <dgm:cxn modelId="{84F2005E-E248-4904-852B-F4133DECCA52}" type="presOf" srcId="{901B0C5C-7747-40EF-A32A-E2BA82FE59C6}" destId="{EB91FCDE-CC73-42FA-8403-79B57650281B}" srcOrd="0" destOrd="0" presId="urn:microsoft.com/office/officeart/2005/8/layout/hierarchy2"/>
    <dgm:cxn modelId="{623C6A62-4437-449C-9515-EEA391A9B84D}" type="presOf" srcId="{C42EB60D-B2CA-409A-BE15-6E12D30D2B4E}" destId="{D1070976-1107-47EB-9DB8-94DFAAC63776}" srcOrd="0" destOrd="0" presId="urn:microsoft.com/office/officeart/2005/8/layout/hierarchy2"/>
    <dgm:cxn modelId="{5BDB4F4C-F1A6-4672-A7A0-1A216256458F}" type="presOf" srcId="{4B267AD7-2A50-432E-B908-753F299708A6}" destId="{5BFD8D7F-3BEC-4504-BA05-C0FA79AC08FF}" srcOrd="0" destOrd="0" presId="urn:microsoft.com/office/officeart/2005/8/layout/hierarchy2"/>
    <dgm:cxn modelId="{6042D96E-0A23-4234-B9DF-E2E9A3F9A6F7}" type="presOf" srcId="{74FAEC90-D56C-4C49-9056-0C8A80E32474}" destId="{1C3C974C-FAFD-4291-B8D1-083A88BBFA2B}" srcOrd="0" destOrd="0" presId="urn:microsoft.com/office/officeart/2005/8/layout/hierarchy2"/>
    <dgm:cxn modelId="{20F61755-C4B6-4188-A211-3D3C8D0801B3}" type="presOf" srcId="{A012C6EB-4958-4683-A746-33CFC0B52E9F}" destId="{A3FD1CE9-A9B5-42F4-9D93-D10BAC909E51}" srcOrd="0" destOrd="0" presId="urn:microsoft.com/office/officeart/2005/8/layout/hierarchy2"/>
    <dgm:cxn modelId="{567D7378-8321-44E7-8AF0-F191A62A1285}" type="presOf" srcId="{C42EB60D-B2CA-409A-BE15-6E12D30D2B4E}" destId="{DE424B92-6AB9-462C-8AFA-992B412EF8A5}" srcOrd="1" destOrd="0" presId="urn:microsoft.com/office/officeart/2005/8/layout/hierarchy2"/>
    <dgm:cxn modelId="{53F0CA78-8B80-4448-BE39-BDE6D458F7B0}" type="presOf" srcId="{DA1827D6-62AB-493B-9535-35E110FF1632}" destId="{E340FAAC-59FE-4AE5-B696-D149881DAD0D}" srcOrd="0" destOrd="0" presId="urn:microsoft.com/office/officeart/2005/8/layout/hierarchy2"/>
    <dgm:cxn modelId="{DBC9E780-AE04-461D-9E28-D5DE4E0466FE}" srcId="{DA1827D6-62AB-493B-9535-35E110FF1632}" destId="{D13241D7-AA5F-4599-A625-F09F6BFDFA3B}" srcOrd="1" destOrd="0" parTransId="{4B267AD7-2A50-432E-B908-753F299708A6}" sibTransId="{CFA8FD2C-5938-45C2-B16C-EB8F517711DC}"/>
    <dgm:cxn modelId="{537EA490-4BA5-4985-A6A2-CFDBED974655}" type="presOf" srcId="{4B267AD7-2A50-432E-B908-753F299708A6}" destId="{FDB41E55-4732-4B0B-8BA9-42A8843D4CD3}" srcOrd="1" destOrd="0" presId="urn:microsoft.com/office/officeart/2005/8/layout/hierarchy2"/>
    <dgm:cxn modelId="{549C35A2-31CD-4E3D-BEA6-2ECA690AACA3}" type="presOf" srcId="{59A67F46-5F21-45F3-9254-AB1EC1E833DD}" destId="{AFF5CBD9-9AFE-4C24-9212-1B51020C3626}" srcOrd="1" destOrd="0" presId="urn:microsoft.com/office/officeart/2005/8/layout/hierarchy2"/>
    <dgm:cxn modelId="{C41E95A2-F891-4344-A6DB-19F55474C657}" type="presOf" srcId="{6B8A4CE9-3A2B-48AA-BD54-027BE97A833F}" destId="{09EF97EE-75A3-4700-894A-27A2EBE35C96}" srcOrd="0" destOrd="0" presId="urn:microsoft.com/office/officeart/2005/8/layout/hierarchy2"/>
    <dgm:cxn modelId="{A31565AC-3A3A-448C-A6D2-B63100886812}" srcId="{A012C6EB-4958-4683-A746-33CFC0B52E9F}" destId="{DA1827D6-62AB-493B-9535-35E110FF1632}" srcOrd="1" destOrd="0" parTransId="{C42EB60D-B2CA-409A-BE15-6E12D30D2B4E}" sibTransId="{D49C9666-3674-4B2D-B106-2D50BCCD605B}"/>
    <dgm:cxn modelId="{EB9C1BC2-88AD-418A-9894-9EA8C29091C6}" type="presOf" srcId="{74FAEC90-D56C-4C49-9056-0C8A80E32474}" destId="{C0D6C5FE-5C83-4CD3-BCD0-631DFB3D4C4B}" srcOrd="1" destOrd="0" presId="urn:microsoft.com/office/officeart/2005/8/layout/hierarchy2"/>
    <dgm:cxn modelId="{3D14A9D0-02BD-44F6-B8DE-78E5F025D2FE}" srcId="{901B0C5C-7747-40EF-A32A-E2BA82FE59C6}" destId="{92962AEC-9AAB-48AC-BE4D-DC1AF36E1F33}" srcOrd="1" destOrd="0" parTransId="{74FAEC90-D56C-4C49-9056-0C8A80E32474}" sibTransId="{B34297A9-8220-46D9-AC25-72A099A1CBF8}"/>
    <dgm:cxn modelId="{F1856ED8-C418-4D75-88E2-1DB89FE8887E}" srcId="{DA1827D6-62AB-493B-9535-35E110FF1632}" destId="{D144414D-493F-4136-A2DD-98A242CD8894}" srcOrd="0" destOrd="0" parTransId="{6B8A4CE9-3A2B-48AA-BD54-027BE97A833F}" sibTransId="{DE742ED4-F831-46B1-A996-F99E26ACAA44}"/>
    <dgm:cxn modelId="{955688DE-74E4-4B48-A966-95714B338434}" srcId="{321F9FD4-CB11-49A1-824C-6F5D7AEB9D3E}" destId="{A012C6EB-4958-4683-A746-33CFC0B52E9F}" srcOrd="0" destOrd="0" parTransId="{D6F18318-1E27-484E-8DAA-DD39EA47C89C}" sibTransId="{D39BE1AC-05D0-4720-8F07-FDCC13B9D6D5}"/>
    <dgm:cxn modelId="{0DFF635A-E754-40AE-B6B8-4AEFBE50BECC}" type="presParOf" srcId="{861FFC97-0440-4333-A9DD-480BC2351C97}" destId="{C5F6F7BC-B404-4CAD-AEC6-60D18213C507}" srcOrd="0" destOrd="0" presId="urn:microsoft.com/office/officeart/2005/8/layout/hierarchy2"/>
    <dgm:cxn modelId="{40419E44-7899-43A0-92D1-897244C45D94}" type="presParOf" srcId="{C5F6F7BC-B404-4CAD-AEC6-60D18213C507}" destId="{A3FD1CE9-A9B5-42F4-9D93-D10BAC909E51}" srcOrd="0" destOrd="0" presId="urn:microsoft.com/office/officeart/2005/8/layout/hierarchy2"/>
    <dgm:cxn modelId="{8B1540BA-CB0E-4F12-A4A4-2502E565E502}" type="presParOf" srcId="{C5F6F7BC-B404-4CAD-AEC6-60D18213C507}" destId="{BC04D892-930D-4426-BDFF-3749F85F8EFB}" srcOrd="1" destOrd="0" presId="urn:microsoft.com/office/officeart/2005/8/layout/hierarchy2"/>
    <dgm:cxn modelId="{F02DFEB7-D062-4F15-B22F-484502E45E92}" type="presParOf" srcId="{BC04D892-930D-4426-BDFF-3749F85F8EFB}" destId="{BDBB7BCA-EC17-4EC2-8DFA-3276C7F58F94}" srcOrd="0" destOrd="0" presId="urn:microsoft.com/office/officeart/2005/8/layout/hierarchy2"/>
    <dgm:cxn modelId="{9FD0E7A9-9882-44AF-AE26-F6AA5941EFE0}" type="presParOf" srcId="{BDBB7BCA-EC17-4EC2-8DFA-3276C7F58F94}" destId="{AFF5CBD9-9AFE-4C24-9212-1B51020C3626}" srcOrd="0" destOrd="0" presId="urn:microsoft.com/office/officeart/2005/8/layout/hierarchy2"/>
    <dgm:cxn modelId="{FBB281C6-A0A4-44AA-9D84-00925E12B03B}" type="presParOf" srcId="{BC04D892-930D-4426-BDFF-3749F85F8EFB}" destId="{7B6DD119-2DA0-457B-A0AE-5DAD58381FAD}" srcOrd="1" destOrd="0" presId="urn:microsoft.com/office/officeart/2005/8/layout/hierarchy2"/>
    <dgm:cxn modelId="{B736F17E-6CF7-4C65-8EF1-268ED9572BE6}" type="presParOf" srcId="{7B6DD119-2DA0-457B-A0AE-5DAD58381FAD}" destId="{EB91FCDE-CC73-42FA-8403-79B57650281B}" srcOrd="0" destOrd="0" presId="urn:microsoft.com/office/officeart/2005/8/layout/hierarchy2"/>
    <dgm:cxn modelId="{74EDDAA0-8A99-490F-9A41-951EA16511B4}" type="presParOf" srcId="{7B6DD119-2DA0-457B-A0AE-5DAD58381FAD}" destId="{D4746EB2-ABBA-45BC-BA8E-5FE41C3096BF}" srcOrd="1" destOrd="0" presId="urn:microsoft.com/office/officeart/2005/8/layout/hierarchy2"/>
    <dgm:cxn modelId="{116A75A2-90AC-45C8-98B4-9E4BE287B738}" type="presParOf" srcId="{D4746EB2-ABBA-45BC-BA8E-5FE41C3096BF}" destId="{3E0DD3D4-8776-45CA-9147-A43E4B4015AB}" srcOrd="0" destOrd="0" presId="urn:microsoft.com/office/officeart/2005/8/layout/hierarchy2"/>
    <dgm:cxn modelId="{662C6A66-F762-45B7-A5E7-6B953DA62C18}" type="presParOf" srcId="{3E0DD3D4-8776-45CA-9147-A43E4B4015AB}" destId="{794E6897-0F65-4012-9093-9CE8210E7230}" srcOrd="0" destOrd="0" presId="urn:microsoft.com/office/officeart/2005/8/layout/hierarchy2"/>
    <dgm:cxn modelId="{9054A94C-EDEF-4298-8B08-1619B5039442}" type="presParOf" srcId="{D4746EB2-ABBA-45BC-BA8E-5FE41C3096BF}" destId="{FEF6EC87-7BDE-4713-AB95-377FBA99AA33}" srcOrd="1" destOrd="0" presId="urn:microsoft.com/office/officeart/2005/8/layout/hierarchy2"/>
    <dgm:cxn modelId="{93A12CF1-8617-4438-A722-1ADF3A319F72}" type="presParOf" srcId="{FEF6EC87-7BDE-4713-AB95-377FBA99AA33}" destId="{C2A00C2E-4E10-4B1A-B607-085B231D8E0E}" srcOrd="0" destOrd="0" presId="urn:microsoft.com/office/officeart/2005/8/layout/hierarchy2"/>
    <dgm:cxn modelId="{6B51F42E-EFA3-4294-AF15-3BBA74797D66}" type="presParOf" srcId="{FEF6EC87-7BDE-4713-AB95-377FBA99AA33}" destId="{2C2D1ABC-9F1A-49D9-8A4E-138C19BDFDEF}" srcOrd="1" destOrd="0" presId="urn:microsoft.com/office/officeart/2005/8/layout/hierarchy2"/>
    <dgm:cxn modelId="{F505E858-1B8D-478B-AC83-5B86135AA127}" type="presParOf" srcId="{D4746EB2-ABBA-45BC-BA8E-5FE41C3096BF}" destId="{1C3C974C-FAFD-4291-B8D1-083A88BBFA2B}" srcOrd="2" destOrd="0" presId="urn:microsoft.com/office/officeart/2005/8/layout/hierarchy2"/>
    <dgm:cxn modelId="{E6C6636B-D7C4-4CB5-BBBA-A97DD1581680}" type="presParOf" srcId="{1C3C974C-FAFD-4291-B8D1-083A88BBFA2B}" destId="{C0D6C5FE-5C83-4CD3-BCD0-631DFB3D4C4B}" srcOrd="0" destOrd="0" presId="urn:microsoft.com/office/officeart/2005/8/layout/hierarchy2"/>
    <dgm:cxn modelId="{08F01D40-DADF-417F-94D9-0CA62D40FC8F}" type="presParOf" srcId="{D4746EB2-ABBA-45BC-BA8E-5FE41C3096BF}" destId="{0AB0AD87-5525-4DBC-8481-D803073A13A6}" srcOrd="3" destOrd="0" presId="urn:microsoft.com/office/officeart/2005/8/layout/hierarchy2"/>
    <dgm:cxn modelId="{5FA3BFEA-4CD8-474C-96D7-5D96E785EF0F}" type="presParOf" srcId="{0AB0AD87-5525-4DBC-8481-D803073A13A6}" destId="{EF89B9C0-9561-4272-AAC4-38EB5D1AA2C0}" srcOrd="0" destOrd="0" presId="urn:microsoft.com/office/officeart/2005/8/layout/hierarchy2"/>
    <dgm:cxn modelId="{D530A759-0B41-4326-9CFC-DE524D4D7C0B}" type="presParOf" srcId="{0AB0AD87-5525-4DBC-8481-D803073A13A6}" destId="{841161A5-83A1-42FF-836D-B28F245B7C3B}" srcOrd="1" destOrd="0" presId="urn:microsoft.com/office/officeart/2005/8/layout/hierarchy2"/>
    <dgm:cxn modelId="{C001A785-E6F1-4089-9B1A-55DC1853238C}" type="presParOf" srcId="{BC04D892-930D-4426-BDFF-3749F85F8EFB}" destId="{D1070976-1107-47EB-9DB8-94DFAAC63776}" srcOrd="2" destOrd="0" presId="urn:microsoft.com/office/officeart/2005/8/layout/hierarchy2"/>
    <dgm:cxn modelId="{DC4B3257-AE13-4B68-A943-0EEB8713AC4C}" type="presParOf" srcId="{D1070976-1107-47EB-9DB8-94DFAAC63776}" destId="{DE424B92-6AB9-462C-8AFA-992B412EF8A5}" srcOrd="0" destOrd="0" presId="urn:microsoft.com/office/officeart/2005/8/layout/hierarchy2"/>
    <dgm:cxn modelId="{884098E2-2CD6-492B-B26C-8AF9D817BBC7}" type="presParOf" srcId="{BC04D892-930D-4426-BDFF-3749F85F8EFB}" destId="{2069BEF2-0E46-422D-9D2C-8E0EF7620066}" srcOrd="3" destOrd="0" presId="urn:microsoft.com/office/officeart/2005/8/layout/hierarchy2"/>
    <dgm:cxn modelId="{49B5E905-94B6-4B63-A439-CE72FED66F30}" type="presParOf" srcId="{2069BEF2-0E46-422D-9D2C-8E0EF7620066}" destId="{E340FAAC-59FE-4AE5-B696-D149881DAD0D}" srcOrd="0" destOrd="0" presId="urn:microsoft.com/office/officeart/2005/8/layout/hierarchy2"/>
    <dgm:cxn modelId="{373D032F-6BCA-4D7F-BB6F-EDD8AB02EDA9}" type="presParOf" srcId="{2069BEF2-0E46-422D-9D2C-8E0EF7620066}" destId="{1E808AE6-40A4-4654-A5C4-81CC45B2F2A6}" srcOrd="1" destOrd="0" presId="urn:microsoft.com/office/officeart/2005/8/layout/hierarchy2"/>
    <dgm:cxn modelId="{10A3E457-E2D9-4E4C-91FA-C3DD9BC2D282}" type="presParOf" srcId="{1E808AE6-40A4-4654-A5C4-81CC45B2F2A6}" destId="{09EF97EE-75A3-4700-894A-27A2EBE35C96}" srcOrd="0" destOrd="0" presId="urn:microsoft.com/office/officeart/2005/8/layout/hierarchy2"/>
    <dgm:cxn modelId="{FB8DD533-2F23-405F-8AAF-B7D9FF83A07C}" type="presParOf" srcId="{09EF97EE-75A3-4700-894A-27A2EBE35C96}" destId="{F05D1CA0-F854-4628-A426-7C0972F62E26}" srcOrd="0" destOrd="0" presId="urn:microsoft.com/office/officeart/2005/8/layout/hierarchy2"/>
    <dgm:cxn modelId="{B1D81F21-D59D-4A68-B397-66052E6BD96C}" type="presParOf" srcId="{1E808AE6-40A4-4654-A5C4-81CC45B2F2A6}" destId="{3D9DF69A-F070-4201-9A61-F86C7BFE2AF3}" srcOrd="1" destOrd="0" presId="urn:microsoft.com/office/officeart/2005/8/layout/hierarchy2"/>
    <dgm:cxn modelId="{AB41C5E4-AC70-4017-8979-521FD16CD943}" type="presParOf" srcId="{3D9DF69A-F070-4201-9A61-F86C7BFE2AF3}" destId="{07319383-557C-4D81-879A-DC546E5A2D35}" srcOrd="0" destOrd="0" presId="urn:microsoft.com/office/officeart/2005/8/layout/hierarchy2"/>
    <dgm:cxn modelId="{847F9F60-4A0A-4F99-A5F2-53205D8E6DA5}" type="presParOf" srcId="{3D9DF69A-F070-4201-9A61-F86C7BFE2AF3}" destId="{BFD31187-CA61-4342-9598-DA749E650428}" srcOrd="1" destOrd="0" presId="urn:microsoft.com/office/officeart/2005/8/layout/hierarchy2"/>
    <dgm:cxn modelId="{D0841074-98FF-434A-9D35-1FC79A7C3101}" type="presParOf" srcId="{1E808AE6-40A4-4654-A5C4-81CC45B2F2A6}" destId="{5BFD8D7F-3BEC-4504-BA05-C0FA79AC08FF}" srcOrd="2" destOrd="0" presId="urn:microsoft.com/office/officeart/2005/8/layout/hierarchy2"/>
    <dgm:cxn modelId="{93A3FCFA-BC03-4BCD-B3FF-2806FF9B3144}" type="presParOf" srcId="{5BFD8D7F-3BEC-4504-BA05-C0FA79AC08FF}" destId="{FDB41E55-4732-4B0B-8BA9-42A8843D4CD3}" srcOrd="0" destOrd="0" presId="urn:microsoft.com/office/officeart/2005/8/layout/hierarchy2"/>
    <dgm:cxn modelId="{54FF481C-7B98-475A-8D8F-73E0DE685554}" type="presParOf" srcId="{1E808AE6-40A4-4654-A5C4-81CC45B2F2A6}" destId="{63ADBB2B-74D9-4689-84B8-448B2566FC9F}" srcOrd="3" destOrd="0" presId="urn:microsoft.com/office/officeart/2005/8/layout/hierarchy2"/>
    <dgm:cxn modelId="{9AB82CE0-FCDC-468C-B53A-43C8D10F0C37}" type="presParOf" srcId="{63ADBB2B-74D9-4689-84B8-448B2566FC9F}" destId="{21E45461-D942-4BAD-8C44-27A187638496}" srcOrd="0" destOrd="0" presId="urn:microsoft.com/office/officeart/2005/8/layout/hierarchy2"/>
    <dgm:cxn modelId="{4974241C-1033-44DF-BA10-C20087A96448}" type="presParOf" srcId="{63ADBB2B-74D9-4689-84B8-448B2566FC9F}" destId="{08714510-8253-40C5-A0F2-A4D21FB7959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E861CA7-3701-41FA-8C0D-E28489D4EEBE}" type="doc">
      <dgm:prSet loTypeId="urn:microsoft.com/office/officeart/2005/8/layout/lProcess2" loCatId="relationship" qsTypeId="urn:microsoft.com/office/officeart/2005/8/quickstyle/simple1" qsCatId="simple" csTypeId="urn:microsoft.com/office/officeart/2005/8/colors/accent0_1" csCatId="mainScheme" phldr="1"/>
      <dgm:spPr/>
      <dgm:t>
        <a:bodyPr/>
        <a:lstStyle/>
        <a:p>
          <a:endParaRPr lang="x-none"/>
        </a:p>
      </dgm:t>
    </dgm:pt>
    <dgm:pt modelId="{98582B69-DA40-4978-8AB4-F7DC04C03213}">
      <dgm:prSet phldrT="[Texte]"/>
      <dgm:spPr/>
      <dgm:t>
        <a:bodyPr/>
        <a:lstStyle/>
        <a:p>
          <a:r>
            <a:rPr lang="x-none" dirty="0"/>
            <a:t>Temps de la recherche</a:t>
          </a:r>
        </a:p>
      </dgm:t>
    </dgm:pt>
    <dgm:pt modelId="{00846AEF-6F69-475F-82B2-0C2FCB770C9D}" type="parTrans" cxnId="{F9940EF8-F617-4EE0-B4F1-1F2F775DFD9E}">
      <dgm:prSet/>
      <dgm:spPr/>
      <dgm:t>
        <a:bodyPr/>
        <a:lstStyle/>
        <a:p>
          <a:endParaRPr lang="x-none"/>
        </a:p>
      </dgm:t>
    </dgm:pt>
    <dgm:pt modelId="{ACE66FA0-E305-4BFF-AC79-3DBF9892E346}" type="sibTrans" cxnId="{F9940EF8-F617-4EE0-B4F1-1F2F775DFD9E}">
      <dgm:prSet/>
      <dgm:spPr/>
      <dgm:t>
        <a:bodyPr/>
        <a:lstStyle/>
        <a:p>
          <a:endParaRPr lang="x-none"/>
        </a:p>
      </dgm:t>
    </dgm:pt>
    <dgm:pt modelId="{FC2F5FD2-F147-4A3F-B982-7BB1E2053F26}">
      <dgm:prSet phldrT="[Texte]"/>
      <dgm:spPr/>
      <dgm:t>
        <a:bodyPr/>
        <a:lstStyle/>
        <a:p>
          <a:r>
            <a:rPr lang="x-none" b="1" dirty="0"/>
            <a:t>Professeur</a:t>
          </a:r>
          <a:r>
            <a:rPr lang="x-none" dirty="0"/>
            <a:t> : accompagne une démarche</a:t>
          </a:r>
        </a:p>
      </dgm:t>
    </dgm:pt>
    <dgm:pt modelId="{7C052251-AA0C-49CF-9D20-F7E9F71D5540}" type="parTrans" cxnId="{EF3287E9-62FF-478E-8C47-A03DA343FA40}">
      <dgm:prSet/>
      <dgm:spPr/>
      <dgm:t>
        <a:bodyPr/>
        <a:lstStyle/>
        <a:p>
          <a:endParaRPr lang="x-none"/>
        </a:p>
      </dgm:t>
    </dgm:pt>
    <dgm:pt modelId="{AADB7891-F815-4D0B-B56F-8671391C98CA}" type="sibTrans" cxnId="{EF3287E9-62FF-478E-8C47-A03DA343FA40}">
      <dgm:prSet/>
      <dgm:spPr/>
      <dgm:t>
        <a:bodyPr/>
        <a:lstStyle/>
        <a:p>
          <a:endParaRPr lang="x-none"/>
        </a:p>
      </dgm:t>
    </dgm:pt>
    <dgm:pt modelId="{3F7BB7A7-93D9-4DE7-99FC-D7158911D5BF}">
      <dgm:prSet phldrT="[Texte]"/>
      <dgm:spPr/>
      <dgm:t>
        <a:bodyPr/>
        <a:lstStyle/>
        <a:p>
          <a:r>
            <a:rPr lang="x-none" b="1" dirty="0"/>
            <a:t>Élève</a:t>
          </a:r>
          <a:r>
            <a:rPr lang="x-none" dirty="0"/>
            <a:t> : questionne par lui-même, construit son savoir</a:t>
          </a:r>
        </a:p>
      </dgm:t>
    </dgm:pt>
    <dgm:pt modelId="{2A394C86-E412-4A0A-B109-B324CC9D1074}" type="parTrans" cxnId="{3D342AD1-C28F-441F-B6B2-133817A4E070}">
      <dgm:prSet/>
      <dgm:spPr/>
      <dgm:t>
        <a:bodyPr/>
        <a:lstStyle/>
        <a:p>
          <a:endParaRPr lang="x-none"/>
        </a:p>
      </dgm:t>
    </dgm:pt>
    <dgm:pt modelId="{BB4372EC-99CA-4119-9D7E-C93342E5B86D}" type="sibTrans" cxnId="{3D342AD1-C28F-441F-B6B2-133817A4E070}">
      <dgm:prSet/>
      <dgm:spPr/>
      <dgm:t>
        <a:bodyPr/>
        <a:lstStyle/>
        <a:p>
          <a:endParaRPr lang="x-none"/>
        </a:p>
      </dgm:t>
    </dgm:pt>
    <dgm:pt modelId="{20A62892-AF7E-4D63-B103-AC5EBD29BBE3}">
      <dgm:prSet phldrT="[Texte]"/>
      <dgm:spPr/>
      <dgm:t>
        <a:bodyPr/>
        <a:lstStyle/>
        <a:p>
          <a:r>
            <a:rPr lang="x-none" dirty="0"/>
            <a:t>Temps du savoir</a:t>
          </a:r>
        </a:p>
      </dgm:t>
    </dgm:pt>
    <dgm:pt modelId="{6B14213A-D5C0-45AB-80FA-9E82AB489514}" type="parTrans" cxnId="{5D9C50DA-AE52-47BA-A99D-26A87054B66E}">
      <dgm:prSet/>
      <dgm:spPr/>
      <dgm:t>
        <a:bodyPr/>
        <a:lstStyle/>
        <a:p>
          <a:endParaRPr lang="x-none"/>
        </a:p>
      </dgm:t>
    </dgm:pt>
    <dgm:pt modelId="{F29938D1-199D-47D5-A7D5-6984AAE16105}" type="sibTrans" cxnId="{5D9C50DA-AE52-47BA-A99D-26A87054B66E}">
      <dgm:prSet/>
      <dgm:spPr/>
      <dgm:t>
        <a:bodyPr/>
        <a:lstStyle/>
        <a:p>
          <a:endParaRPr lang="x-none"/>
        </a:p>
      </dgm:t>
    </dgm:pt>
    <dgm:pt modelId="{68B9AA14-0E0F-4642-B1ED-095F2FFA7B1C}">
      <dgm:prSet phldrT="[Texte]"/>
      <dgm:spPr/>
      <dgm:t>
        <a:bodyPr/>
        <a:lstStyle/>
        <a:p>
          <a:r>
            <a:rPr lang="x-none" b="1" dirty="0"/>
            <a:t>Professeur </a:t>
          </a:r>
          <a:r>
            <a:rPr lang="x-none" dirty="0"/>
            <a:t>: transmet des consensus</a:t>
          </a:r>
        </a:p>
      </dgm:t>
    </dgm:pt>
    <dgm:pt modelId="{334B3D54-3C14-4CF9-99B1-5C4BC3C557DF}" type="parTrans" cxnId="{F222B6AB-227B-41B6-9533-16A2386F4E05}">
      <dgm:prSet/>
      <dgm:spPr/>
      <dgm:t>
        <a:bodyPr/>
        <a:lstStyle/>
        <a:p>
          <a:endParaRPr lang="x-none"/>
        </a:p>
      </dgm:t>
    </dgm:pt>
    <dgm:pt modelId="{6CBA8A02-0AAD-4AB9-86C7-242259D4AF8D}" type="sibTrans" cxnId="{F222B6AB-227B-41B6-9533-16A2386F4E05}">
      <dgm:prSet/>
      <dgm:spPr/>
      <dgm:t>
        <a:bodyPr/>
        <a:lstStyle/>
        <a:p>
          <a:endParaRPr lang="x-none"/>
        </a:p>
      </dgm:t>
    </dgm:pt>
    <dgm:pt modelId="{25D5C2DA-47EE-43A3-8179-FA483542071B}">
      <dgm:prSet phldrT="[Texte]"/>
      <dgm:spPr/>
      <dgm:t>
        <a:bodyPr/>
        <a:lstStyle/>
        <a:p>
          <a:r>
            <a:rPr lang="x-none" b="1" dirty="0"/>
            <a:t>Élève</a:t>
          </a:r>
          <a:r>
            <a:rPr lang="x-none" dirty="0"/>
            <a:t> : fait confiance au professeur</a:t>
          </a:r>
        </a:p>
      </dgm:t>
    </dgm:pt>
    <dgm:pt modelId="{CE1F65D4-69B3-46B5-95EE-3AE71FBFC145}" type="parTrans" cxnId="{11D18D77-63E2-4739-AB6E-5ECF60786C42}">
      <dgm:prSet/>
      <dgm:spPr/>
      <dgm:t>
        <a:bodyPr/>
        <a:lstStyle/>
        <a:p>
          <a:endParaRPr lang="x-none"/>
        </a:p>
      </dgm:t>
    </dgm:pt>
    <dgm:pt modelId="{05B01225-23EF-4B88-9E98-2131E7003385}" type="sibTrans" cxnId="{11D18D77-63E2-4739-AB6E-5ECF60786C42}">
      <dgm:prSet/>
      <dgm:spPr/>
      <dgm:t>
        <a:bodyPr/>
        <a:lstStyle/>
        <a:p>
          <a:endParaRPr lang="x-none"/>
        </a:p>
      </dgm:t>
    </dgm:pt>
    <dgm:pt modelId="{C2876105-BABA-4041-8B99-F21A2F724DCC}">
      <dgm:prSet phldrT="[Texte]"/>
      <dgm:spPr/>
      <dgm:t>
        <a:bodyPr/>
        <a:lstStyle/>
        <a:p>
          <a:r>
            <a:rPr lang="x-none" dirty="0"/>
            <a:t>Temps des conventions</a:t>
          </a:r>
        </a:p>
      </dgm:t>
    </dgm:pt>
    <dgm:pt modelId="{764D3ABD-AD39-4FEE-ADCC-E9DFCE43A1E3}" type="parTrans" cxnId="{C73975E8-A34B-431A-A7D9-59118A087B24}">
      <dgm:prSet/>
      <dgm:spPr/>
      <dgm:t>
        <a:bodyPr/>
        <a:lstStyle/>
        <a:p>
          <a:endParaRPr lang="x-none"/>
        </a:p>
      </dgm:t>
    </dgm:pt>
    <dgm:pt modelId="{2D2EE7DB-6782-4A6D-9C07-CA641B294CC7}" type="sibTrans" cxnId="{C73975E8-A34B-431A-A7D9-59118A087B24}">
      <dgm:prSet/>
      <dgm:spPr/>
      <dgm:t>
        <a:bodyPr/>
        <a:lstStyle/>
        <a:p>
          <a:endParaRPr lang="x-none"/>
        </a:p>
      </dgm:t>
    </dgm:pt>
    <dgm:pt modelId="{5E5290EB-66A4-42CF-8375-7947D948C7E7}">
      <dgm:prSet phldrT="[Texte]"/>
      <dgm:spPr/>
      <dgm:t>
        <a:bodyPr/>
        <a:lstStyle/>
        <a:p>
          <a:r>
            <a:rPr lang="x-none" b="1" dirty="0"/>
            <a:t>Professeur</a:t>
          </a:r>
          <a:r>
            <a:rPr lang="x-none" dirty="0"/>
            <a:t> : transmet des codes, des normes</a:t>
          </a:r>
        </a:p>
      </dgm:t>
    </dgm:pt>
    <dgm:pt modelId="{A48048D0-C14A-4073-8C55-93F8B328F071}" type="parTrans" cxnId="{ECF39757-9390-473D-A23B-F610BC908165}">
      <dgm:prSet/>
      <dgm:spPr/>
      <dgm:t>
        <a:bodyPr/>
        <a:lstStyle/>
        <a:p>
          <a:endParaRPr lang="x-none"/>
        </a:p>
      </dgm:t>
    </dgm:pt>
    <dgm:pt modelId="{847785DC-A7D1-4446-9838-0EC73AE79373}" type="sibTrans" cxnId="{ECF39757-9390-473D-A23B-F610BC908165}">
      <dgm:prSet/>
      <dgm:spPr/>
      <dgm:t>
        <a:bodyPr/>
        <a:lstStyle/>
        <a:p>
          <a:endParaRPr lang="x-none"/>
        </a:p>
      </dgm:t>
    </dgm:pt>
    <dgm:pt modelId="{4A77FFF6-2EDB-478D-ADA3-ADAC5CCF10D2}">
      <dgm:prSet phldrT="[Texte]"/>
      <dgm:spPr/>
      <dgm:t>
        <a:bodyPr/>
        <a:lstStyle/>
        <a:p>
          <a:r>
            <a:rPr lang="x-none" b="1" dirty="0"/>
            <a:t>Élève</a:t>
          </a:r>
          <a:r>
            <a:rPr lang="x-none" dirty="0"/>
            <a:t> : s’adapte aux normes et aux usages </a:t>
          </a:r>
        </a:p>
      </dgm:t>
    </dgm:pt>
    <dgm:pt modelId="{A4651F01-E680-404B-9840-235AE3E019E9}" type="parTrans" cxnId="{609B0FD8-D140-4BB4-878C-20FF99511D92}">
      <dgm:prSet/>
      <dgm:spPr/>
      <dgm:t>
        <a:bodyPr/>
        <a:lstStyle/>
        <a:p>
          <a:endParaRPr lang="x-none"/>
        </a:p>
      </dgm:t>
    </dgm:pt>
    <dgm:pt modelId="{031F9CCB-CBFD-406C-BF30-808C493E6D38}" type="sibTrans" cxnId="{609B0FD8-D140-4BB4-878C-20FF99511D92}">
      <dgm:prSet/>
      <dgm:spPr/>
      <dgm:t>
        <a:bodyPr/>
        <a:lstStyle/>
        <a:p>
          <a:endParaRPr lang="x-none"/>
        </a:p>
      </dgm:t>
    </dgm:pt>
    <dgm:pt modelId="{1CA2CD63-E864-4963-B03F-C7D56B877AB7}" type="pres">
      <dgm:prSet presAssocID="{4E861CA7-3701-41FA-8C0D-E28489D4EEBE}" presName="theList" presStyleCnt="0">
        <dgm:presLayoutVars>
          <dgm:dir/>
          <dgm:animLvl val="lvl"/>
          <dgm:resizeHandles val="exact"/>
        </dgm:presLayoutVars>
      </dgm:prSet>
      <dgm:spPr/>
    </dgm:pt>
    <dgm:pt modelId="{68DE0480-6019-4A2B-8FE0-5894687267BD}" type="pres">
      <dgm:prSet presAssocID="{98582B69-DA40-4978-8AB4-F7DC04C03213}" presName="compNode" presStyleCnt="0"/>
      <dgm:spPr/>
    </dgm:pt>
    <dgm:pt modelId="{3B466ED3-6EAE-4BCA-8EAD-52755D5B4E93}" type="pres">
      <dgm:prSet presAssocID="{98582B69-DA40-4978-8AB4-F7DC04C03213}" presName="aNode" presStyleLbl="bgShp" presStyleIdx="0" presStyleCnt="3"/>
      <dgm:spPr/>
    </dgm:pt>
    <dgm:pt modelId="{B1A0EAF9-6EA7-4E09-BD5A-0925FB118F13}" type="pres">
      <dgm:prSet presAssocID="{98582B69-DA40-4978-8AB4-F7DC04C03213}" presName="textNode" presStyleLbl="bgShp" presStyleIdx="0" presStyleCnt="3"/>
      <dgm:spPr/>
    </dgm:pt>
    <dgm:pt modelId="{7501524E-0BF1-44E9-A819-9B46FE95B601}" type="pres">
      <dgm:prSet presAssocID="{98582B69-DA40-4978-8AB4-F7DC04C03213}" presName="compChildNode" presStyleCnt="0"/>
      <dgm:spPr/>
    </dgm:pt>
    <dgm:pt modelId="{882824CD-2D7A-4AAA-8494-00815E742C61}" type="pres">
      <dgm:prSet presAssocID="{98582B69-DA40-4978-8AB4-F7DC04C03213}" presName="theInnerList" presStyleCnt="0"/>
      <dgm:spPr/>
    </dgm:pt>
    <dgm:pt modelId="{299BDE74-A1FD-433E-B98C-77850A5B0011}" type="pres">
      <dgm:prSet presAssocID="{FC2F5FD2-F147-4A3F-B982-7BB1E2053F26}" presName="childNode" presStyleLbl="node1" presStyleIdx="0" presStyleCnt="6">
        <dgm:presLayoutVars>
          <dgm:bulletEnabled val="1"/>
        </dgm:presLayoutVars>
      </dgm:prSet>
      <dgm:spPr/>
    </dgm:pt>
    <dgm:pt modelId="{47DD9857-9A4E-402B-96C2-B232B10BAED6}" type="pres">
      <dgm:prSet presAssocID="{FC2F5FD2-F147-4A3F-B982-7BB1E2053F26}" presName="aSpace2" presStyleCnt="0"/>
      <dgm:spPr/>
    </dgm:pt>
    <dgm:pt modelId="{CA42E793-1283-47C3-BDD8-5D810FB73855}" type="pres">
      <dgm:prSet presAssocID="{3F7BB7A7-93D9-4DE7-99FC-D7158911D5BF}" presName="childNode" presStyleLbl="node1" presStyleIdx="1" presStyleCnt="6">
        <dgm:presLayoutVars>
          <dgm:bulletEnabled val="1"/>
        </dgm:presLayoutVars>
      </dgm:prSet>
      <dgm:spPr/>
    </dgm:pt>
    <dgm:pt modelId="{0C852A78-C850-4F7B-880D-4AD5D9771D67}" type="pres">
      <dgm:prSet presAssocID="{98582B69-DA40-4978-8AB4-F7DC04C03213}" presName="aSpace" presStyleCnt="0"/>
      <dgm:spPr/>
    </dgm:pt>
    <dgm:pt modelId="{5EE28C8E-20C3-4A04-83D4-7711C0AF0DCD}" type="pres">
      <dgm:prSet presAssocID="{20A62892-AF7E-4D63-B103-AC5EBD29BBE3}" presName="compNode" presStyleCnt="0"/>
      <dgm:spPr/>
    </dgm:pt>
    <dgm:pt modelId="{8059BAFD-0268-42DE-80B7-5D2E62DB9555}" type="pres">
      <dgm:prSet presAssocID="{20A62892-AF7E-4D63-B103-AC5EBD29BBE3}" presName="aNode" presStyleLbl="bgShp" presStyleIdx="1" presStyleCnt="3" custLinFactNeighborX="-675" custLinFactNeighborY="-14368"/>
      <dgm:spPr/>
    </dgm:pt>
    <dgm:pt modelId="{7891A809-FD76-49A7-BF5D-34A2599D87EB}" type="pres">
      <dgm:prSet presAssocID="{20A62892-AF7E-4D63-B103-AC5EBD29BBE3}" presName="textNode" presStyleLbl="bgShp" presStyleIdx="1" presStyleCnt="3"/>
      <dgm:spPr/>
    </dgm:pt>
    <dgm:pt modelId="{57C5E58D-50BE-4079-90E2-9458CA660D1C}" type="pres">
      <dgm:prSet presAssocID="{20A62892-AF7E-4D63-B103-AC5EBD29BBE3}" presName="compChildNode" presStyleCnt="0"/>
      <dgm:spPr/>
    </dgm:pt>
    <dgm:pt modelId="{E3C1E819-A578-42E2-BC68-B6726BD601A8}" type="pres">
      <dgm:prSet presAssocID="{20A62892-AF7E-4D63-B103-AC5EBD29BBE3}" presName="theInnerList" presStyleCnt="0"/>
      <dgm:spPr/>
    </dgm:pt>
    <dgm:pt modelId="{3102D8B4-81FB-4852-92BB-F563015A6EFD}" type="pres">
      <dgm:prSet presAssocID="{68B9AA14-0E0F-4642-B1ED-095F2FFA7B1C}" presName="childNode" presStyleLbl="node1" presStyleIdx="2" presStyleCnt="6">
        <dgm:presLayoutVars>
          <dgm:bulletEnabled val="1"/>
        </dgm:presLayoutVars>
      </dgm:prSet>
      <dgm:spPr/>
    </dgm:pt>
    <dgm:pt modelId="{FD5130C5-CAE7-44B4-8B36-97061DA0D337}" type="pres">
      <dgm:prSet presAssocID="{68B9AA14-0E0F-4642-B1ED-095F2FFA7B1C}" presName="aSpace2" presStyleCnt="0"/>
      <dgm:spPr/>
    </dgm:pt>
    <dgm:pt modelId="{72003AEF-2DF4-4595-A5DB-EC02266FBFD3}" type="pres">
      <dgm:prSet presAssocID="{25D5C2DA-47EE-43A3-8179-FA483542071B}" presName="childNode" presStyleLbl="node1" presStyleIdx="3" presStyleCnt="6">
        <dgm:presLayoutVars>
          <dgm:bulletEnabled val="1"/>
        </dgm:presLayoutVars>
      </dgm:prSet>
      <dgm:spPr/>
    </dgm:pt>
    <dgm:pt modelId="{7A4669D7-B51E-4874-9A44-5500C7900493}" type="pres">
      <dgm:prSet presAssocID="{20A62892-AF7E-4D63-B103-AC5EBD29BBE3}" presName="aSpace" presStyleCnt="0"/>
      <dgm:spPr/>
    </dgm:pt>
    <dgm:pt modelId="{2ECA7029-4343-48EA-AE6E-91A1784818E4}" type="pres">
      <dgm:prSet presAssocID="{C2876105-BABA-4041-8B99-F21A2F724DCC}" presName="compNode" presStyleCnt="0"/>
      <dgm:spPr/>
    </dgm:pt>
    <dgm:pt modelId="{345EA8EF-B8ED-4CE6-802E-280F84DBBAA5}" type="pres">
      <dgm:prSet presAssocID="{C2876105-BABA-4041-8B99-F21A2F724DCC}" presName="aNode" presStyleLbl="bgShp" presStyleIdx="2" presStyleCnt="3"/>
      <dgm:spPr/>
    </dgm:pt>
    <dgm:pt modelId="{7B8544EB-8217-46BB-A2C3-B45A9935E4D8}" type="pres">
      <dgm:prSet presAssocID="{C2876105-BABA-4041-8B99-F21A2F724DCC}" presName="textNode" presStyleLbl="bgShp" presStyleIdx="2" presStyleCnt="3"/>
      <dgm:spPr/>
    </dgm:pt>
    <dgm:pt modelId="{D8A20C46-1E28-41B4-A1A0-8F3593681EF7}" type="pres">
      <dgm:prSet presAssocID="{C2876105-BABA-4041-8B99-F21A2F724DCC}" presName="compChildNode" presStyleCnt="0"/>
      <dgm:spPr/>
    </dgm:pt>
    <dgm:pt modelId="{0A882EBD-83DA-438F-B723-454AF32ADF8F}" type="pres">
      <dgm:prSet presAssocID="{C2876105-BABA-4041-8B99-F21A2F724DCC}" presName="theInnerList" presStyleCnt="0"/>
      <dgm:spPr/>
    </dgm:pt>
    <dgm:pt modelId="{0294A3D7-EA15-48EC-B5A6-64EE566F28B7}" type="pres">
      <dgm:prSet presAssocID="{5E5290EB-66A4-42CF-8375-7947D948C7E7}" presName="childNode" presStyleLbl="node1" presStyleIdx="4" presStyleCnt="6">
        <dgm:presLayoutVars>
          <dgm:bulletEnabled val="1"/>
        </dgm:presLayoutVars>
      </dgm:prSet>
      <dgm:spPr/>
    </dgm:pt>
    <dgm:pt modelId="{96FD3A9F-7183-45AF-84D7-CB75F728282D}" type="pres">
      <dgm:prSet presAssocID="{5E5290EB-66A4-42CF-8375-7947D948C7E7}" presName="aSpace2" presStyleCnt="0"/>
      <dgm:spPr/>
    </dgm:pt>
    <dgm:pt modelId="{ACC29D91-04BD-4886-8C07-AE6408BE48E4}" type="pres">
      <dgm:prSet presAssocID="{4A77FFF6-2EDB-478D-ADA3-ADAC5CCF10D2}" presName="childNode" presStyleLbl="node1" presStyleIdx="5" presStyleCnt="6">
        <dgm:presLayoutVars>
          <dgm:bulletEnabled val="1"/>
        </dgm:presLayoutVars>
      </dgm:prSet>
      <dgm:spPr/>
    </dgm:pt>
  </dgm:ptLst>
  <dgm:cxnLst>
    <dgm:cxn modelId="{63F1C60C-166F-4A86-A4A1-48C527DDAB28}" type="presOf" srcId="{98582B69-DA40-4978-8AB4-F7DC04C03213}" destId="{3B466ED3-6EAE-4BCA-8EAD-52755D5B4E93}" srcOrd="0" destOrd="0" presId="urn:microsoft.com/office/officeart/2005/8/layout/lProcess2"/>
    <dgm:cxn modelId="{59E8261F-F62D-4684-9018-80F4CB35CDD6}" type="presOf" srcId="{FC2F5FD2-F147-4A3F-B982-7BB1E2053F26}" destId="{299BDE74-A1FD-433E-B98C-77850A5B0011}" srcOrd="0" destOrd="0" presId="urn:microsoft.com/office/officeart/2005/8/layout/lProcess2"/>
    <dgm:cxn modelId="{810C911F-482E-4951-B198-BA25A63FCCC6}" type="presOf" srcId="{25D5C2DA-47EE-43A3-8179-FA483542071B}" destId="{72003AEF-2DF4-4595-A5DB-EC02266FBFD3}" srcOrd="0" destOrd="0" presId="urn:microsoft.com/office/officeart/2005/8/layout/lProcess2"/>
    <dgm:cxn modelId="{1D4C3A2F-1240-4DFF-B883-D97EC2B848F2}" type="presOf" srcId="{5E5290EB-66A4-42CF-8375-7947D948C7E7}" destId="{0294A3D7-EA15-48EC-B5A6-64EE566F28B7}" srcOrd="0" destOrd="0" presId="urn:microsoft.com/office/officeart/2005/8/layout/lProcess2"/>
    <dgm:cxn modelId="{C696B861-CCB5-4651-AF47-7633C2781704}" type="presOf" srcId="{C2876105-BABA-4041-8B99-F21A2F724DCC}" destId="{345EA8EF-B8ED-4CE6-802E-280F84DBBAA5}" srcOrd="0" destOrd="0" presId="urn:microsoft.com/office/officeart/2005/8/layout/lProcess2"/>
    <dgm:cxn modelId="{BB11F04A-1D7F-417E-A951-168272967FD0}" type="presOf" srcId="{4A77FFF6-2EDB-478D-ADA3-ADAC5CCF10D2}" destId="{ACC29D91-04BD-4886-8C07-AE6408BE48E4}" srcOrd="0" destOrd="0" presId="urn:microsoft.com/office/officeart/2005/8/layout/lProcess2"/>
    <dgm:cxn modelId="{11D18D77-63E2-4739-AB6E-5ECF60786C42}" srcId="{20A62892-AF7E-4D63-B103-AC5EBD29BBE3}" destId="{25D5C2DA-47EE-43A3-8179-FA483542071B}" srcOrd="1" destOrd="0" parTransId="{CE1F65D4-69B3-46B5-95EE-3AE71FBFC145}" sibTransId="{05B01225-23EF-4B88-9E98-2131E7003385}"/>
    <dgm:cxn modelId="{ECF39757-9390-473D-A23B-F610BC908165}" srcId="{C2876105-BABA-4041-8B99-F21A2F724DCC}" destId="{5E5290EB-66A4-42CF-8375-7947D948C7E7}" srcOrd="0" destOrd="0" parTransId="{A48048D0-C14A-4073-8C55-93F8B328F071}" sibTransId="{847785DC-A7D1-4446-9838-0EC73AE79373}"/>
    <dgm:cxn modelId="{FB674C58-F82F-4095-BF39-727743071E78}" type="presOf" srcId="{C2876105-BABA-4041-8B99-F21A2F724DCC}" destId="{7B8544EB-8217-46BB-A2C3-B45A9935E4D8}" srcOrd="1" destOrd="0" presId="urn:microsoft.com/office/officeart/2005/8/layout/lProcess2"/>
    <dgm:cxn modelId="{6634898B-3D8F-4D30-ADDC-0BD47D81B5B0}" type="presOf" srcId="{68B9AA14-0E0F-4642-B1ED-095F2FFA7B1C}" destId="{3102D8B4-81FB-4852-92BB-F563015A6EFD}" srcOrd="0" destOrd="0" presId="urn:microsoft.com/office/officeart/2005/8/layout/lProcess2"/>
    <dgm:cxn modelId="{CD638F95-C031-493C-B40D-5943C38A0EE3}" type="presOf" srcId="{20A62892-AF7E-4D63-B103-AC5EBD29BBE3}" destId="{8059BAFD-0268-42DE-80B7-5D2E62DB9555}" srcOrd="0" destOrd="0" presId="urn:microsoft.com/office/officeart/2005/8/layout/lProcess2"/>
    <dgm:cxn modelId="{F222B6AB-227B-41B6-9533-16A2386F4E05}" srcId="{20A62892-AF7E-4D63-B103-AC5EBD29BBE3}" destId="{68B9AA14-0E0F-4642-B1ED-095F2FFA7B1C}" srcOrd="0" destOrd="0" parTransId="{334B3D54-3C14-4CF9-99B1-5C4BC3C557DF}" sibTransId="{6CBA8A02-0AAD-4AB9-86C7-242259D4AF8D}"/>
    <dgm:cxn modelId="{411648C1-AAC1-4EDD-8716-EC0C903A241C}" type="presOf" srcId="{98582B69-DA40-4978-8AB4-F7DC04C03213}" destId="{B1A0EAF9-6EA7-4E09-BD5A-0925FB118F13}" srcOrd="1" destOrd="0" presId="urn:microsoft.com/office/officeart/2005/8/layout/lProcess2"/>
    <dgm:cxn modelId="{3D342AD1-C28F-441F-B6B2-133817A4E070}" srcId="{98582B69-DA40-4978-8AB4-F7DC04C03213}" destId="{3F7BB7A7-93D9-4DE7-99FC-D7158911D5BF}" srcOrd="1" destOrd="0" parTransId="{2A394C86-E412-4A0A-B109-B324CC9D1074}" sibTransId="{BB4372EC-99CA-4119-9D7E-C93342E5B86D}"/>
    <dgm:cxn modelId="{219E45D2-0C45-4A4C-BF1C-B3E63C2D8CC8}" type="presOf" srcId="{3F7BB7A7-93D9-4DE7-99FC-D7158911D5BF}" destId="{CA42E793-1283-47C3-BDD8-5D810FB73855}" srcOrd="0" destOrd="0" presId="urn:microsoft.com/office/officeart/2005/8/layout/lProcess2"/>
    <dgm:cxn modelId="{609B0FD8-D140-4BB4-878C-20FF99511D92}" srcId="{C2876105-BABA-4041-8B99-F21A2F724DCC}" destId="{4A77FFF6-2EDB-478D-ADA3-ADAC5CCF10D2}" srcOrd="1" destOrd="0" parTransId="{A4651F01-E680-404B-9840-235AE3E019E9}" sibTransId="{031F9CCB-CBFD-406C-BF30-808C493E6D38}"/>
    <dgm:cxn modelId="{5D9C50DA-AE52-47BA-A99D-26A87054B66E}" srcId="{4E861CA7-3701-41FA-8C0D-E28489D4EEBE}" destId="{20A62892-AF7E-4D63-B103-AC5EBD29BBE3}" srcOrd="1" destOrd="0" parTransId="{6B14213A-D5C0-45AB-80FA-9E82AB489514}" sibTransId="{F29938D1-199D-47D5-A7D5-6984AAE16105}"/>
    <dgm:cxn modelId="{C73975E8-A34B-431A-A7D9-59118A087B24}" srcId="{4E861CA7-3701-41FA-8C0D-E28489D4EEBE}" destId="{C2876105-BABA-4041-8B99-F21A2F724DCC}" srcOrd="2" destOrd="0" parTransId="{764D3ABD-AD39-4FEE-ADCC-E9DFCE43A1E3}" sibTransId="{2D2EE7DB-6782-4A6D-9C07-CA641B294CC7}"/>
    <dgm:cxn modelId="{85BC66E9-FDB6-46B7-9BC9-0BD2E85E4C6B}" type="presOf" srcId="{20A62892-AF7E-4D63-B103-AC5EBD29BBE3}" destId="{7891A809-FD76-49A7-BF5D-34A2599D87EB}" srcOrd="1" destOrd="0" presId="urn:microsoft.com/office/officeart/2005/8/layout/lProcess2"/>
    <dgm:cxn modelId="{EF3287E9-62FF-478E-8C47-A03DA343FA40}" srcId="{98582B69-DA40-4978-8AB4-F7DC04C03213}" destId="{FC2F5FD2-F147-4A3F-B982-7BB1E2053F26}" srcOrd="0" destOrd="0" parTransId="{7C052251-AA0C-49CF-9D20-F7E9F71D5540}" sibTransId="{AADB7891-F815-4D0B-B56F-8671391C98CA}"/>
    <dgm:cxn modelId="{67E76CF5-9366-4AEE-8CAF-9D90FA1CC928}" type="presOf" srcId="{4E861CA7-3701-41FA-8C0D-E28489D4EEBE}" destId="{1CA2CD63-E864-4963-B03F-C7D56B877AB7}" srcOrd="0" destOrd="0" presId="urn:microsoft.com/office/officeart/2005/8/layout/lProcess2"/>
    <dgm:cxn modelId="{F9940EF8-F617-4EE0-B4F1-1F2F775DFD9E}" srcId="{4E861CA7-3701-41FA-8C0D-E28489D4EEBE}" destId="{98582B69-DA40-4978-8AB4-F7DC04C03213}" srcOrd="0" destOrd="0" parTransId="{00846AEF-6F69-475F-82B2-0C2FCB770C9D}" sibTransId="{ACE66FA0-E305-4BFF-AC79-3DBF9892E346}"/>
    <dgm:cxn modelId="{A963FD04-C1F7-4A36-BEAB-B686667020CD}" type="presParOf" srcId="{1CA2CD63-E864-4963-B03F-C7D56B877AB7}" destId="{68DE0480-6019-4A2B-8FE0-5894687267BD}" srcOrd="0" destOrd="0" presId="urn:microsoft.com/office/officeart/2005/8/layout/lProcess2"/>
    <dgm:cxn modelId="{A1BCE416-7639-4D81-9180-0A5115BBF25C}" type="presParOf" srcId="{68DE0480-6019-4A2B-8FE0-5894687267BD}" destId="{3B466ED3-6EAE-4BCA-8EAD-52755D5B4E93}" srcOrd="0" destOrd="0" presId="urn:microsoft.com/office/officeart/2005/8/layout/lProcess2"/>
    <dgm:cxn modelId="{DCDD697A-7E5E-4B0F-A33E-5216AA175D4C}" type="presParOf" srcId="{68DE0480-6019-4A2B-8FE0-5894687267BD}" destId="{B1A0EAF9-6EA7-4E09-BD5A-0925FB118F13}" srcOrd="1" destOrd="0" presId="urn:microsoft.com/office/officeart/2005/8/layout/lProcess2"/>
    <dgm:cxn modelId="{1B753BC9-02B8-48AB-9AA7-9F9475335869}" type="presParOf" srcId="{68DE0480-6019-4A2B-8FE0-5894687267BD}" destId="{7501524E-0BF1-44E9-A819-9B46FE95B601}" srcOrd="2" destOrd="0" presId="urn:microsoft.com/office/officeart/2005/8/layout/lProcess2"/>
    <dgm:cxn modelId="{C19486C9-47CA-4265-844E-5562E05F734C}" type="presParOf" srcId="{7501524E-0BF1-44E9-A819-9B46FE95B601}" destId="{882824CD-2D7A-4AAA-8494-00815E742C61}" srcOrd="0" destOrd="0" presId="urn:microsoft.com/office/officeart/2005/8/layout/lProcess2"/>
    <dgm:cxn modelId="{9A5C6A2A-85B4-4E7C-9422-AB1CE3F9682A}" type="presParOf" srcId="{882824CD-2D7A-4AAA-8494-00815E742C61}" destId="{299BDE74-A1FD-433E-B98C-77850A5B0011}" srcOrd="0" destOrd="0" presId="urn:microsoft.com/office/officeart/2005/8/layout/lProcess2"/>
    <dgm:cxn modelId="{02A23EEE-746F-4CB1-B1E5-ABE79F9BFC04}" type="presParOf" srcId="{882824CD-2D7A-4AAA-8494-00815E742C61}" destId="{47DD9857-9A4E-402B-96C2-B232B10BAED6}" srcOrd="1" destOrd="0" presId="urn:microsoft.com/office/officeart/2005/8/layout/lProcess2"/>
    <dgm:cxn modelId="{EE64A60C-A0F8-45B1-8E14-91C1B1F270B4}" type="presParOf" srcId="{882824CD-2D7A-4AAA-8494-00815E742C61}" destId="{CA42E793-1283-47C3-BDD8-5D810FB73855}" srcOrd="2" destOrd="0" presId="urn:microsoft.com/office/officeart/2005/8/layout/lProcess2"/>
    <dgm:cxn modelId="{FA6E96C5-F45F-4C90-8BC6-8ADF709277F1}" type="presParOf" srcId="{1CA2CD63-E864-4963-B03F-C7D56B877AB7}" destId="{0C852A78-C850-4F7B-880D-4AD5D9771D67}" srcOrd="1" destOrd="0" presId="urn:microsoft.com/office/officeart/2005/8/layout/lProcess2"/>
    <dgm:cxn modelId="{9B73688B-FF5A-4535-906E-A041300B4E6B}" type="presParOf" srcId="{1CA2CD63-E864-4963-B03F-C7D56B877AB7}" destId="{5EE28C8E-20C3-4A04-83D4-7711C0AF0DCD}" srcOrd="2" destOrd="0" presId="urn:microsoft.com/office/officeart/2005/8/layout/lProcess2"/>
    <dgm:cxn modelId="{83F6F71E-B31D-44B3-AD40-BEBE666E0B11}" type="presParOf" srcId="{5EE28C8E-20C3-4A04-83D4-7711C0AF0DCD}" destId="{8059BAFD-0268-42DE-80B7-5D2E62DB9555}" srcOrd="0" destOrd="0" presId="urn:microsoft.com/office/officeart/2005/8/layout/lProcess2"/>
    <dgm:cxn modelId="{ADBEEB35-4908-47E3-A1A3-6337127A2A94}" type="presParOf" srcId="{5EE28C8E-20C3-4A04-83D4-7711C0AF0DCD}" destId="{7891A809-FD76-49A7-BF5D-34A2599D87EB}" srcOrd="1" destOrd="0" presId="urn:microsoft.com/office/officeart/2005/8/layout/lProcess2"/>
    <dgm:cxn modelId="{4F734171-D169-4557-B40C-E0FD6B87244D}" type="presParOf" srcId="{5EE28C8E-20C3-4A04-83D4-7711C0AF0DCD}" destId="{57C5E58D-50BE-4079-90E2-9458CA660D1C}" srcOrd="2" destOrd="0" presId="urn:microsoft.com/office/officeart/2005/8/layout/lProcess2"/>
    <dgm:cxn modelId="{8C6EA525-3064-4C5C-AA3C-DA917F209C60}" type="presParOf" srcId="{57C5E58D-50BE-4079-90E2-9458CA660D1C}" destId="{E3C1E819-A578-42E2-BC68-B6726BD601A8}" srcOrd="0" destOrd="0" presId="urn:microsoft.com/office/officeart/2005/8/layout/lProcess2"/>
    <dgm:cxn modelId="{C6DEC8CD-1830-4C90-84A2-CF589A352516}" type="presParOf" srcId="{E3C1E819-A578-42E2-BC68-B6726BD601A8}" destId="{3102D8B4-81FB-4852-92BB-F563015A6EFD}" srcOrd="0" destOrd="0" presId="urn:microsoft.com/office/officeart/2005/8/layout/lProcess2"/>
    <dgm:cxn modelId="{7F92E4F2-8306-4054-B98A-64819093163E}" type="presParOf" srcId="{E3C1E819-A578-42E2-BC68-B6726BD601A8}" destId="{FD5130C5-CAE7-44B4-8B36-97061DA0D337}" srcOrd="1" destOrd="0" presId="urn:microsoft.com/office/officeart/2005/8/layout/lProcess2"/>
    <dgm:cxn modelId="{B27C7AE0-94D6-4E7B-AD28-43DC7770B2FC}" type="presParOf" srcId="{E3C1E819-A578-42E2-BC68-B6726BD601A8}" destId="{72003AEF-2DF4-4595-A5DB-EC02266FBFD3}" srcOrd="2" destOrd="0" presId="urn:microsoft.com/office/officeart/2005/8/layout/lProcess2"/>
    <dgm:cxn modelId="{2C18D90B-FDED-482B-83D8-E99EB04473C2}" type="presParOf" srcId="{1CA2CD63-E864-4963-B03F-C7D56B877AB7}" destId="{7A4669D7-B51E-4874-9A44-5500C7900493}" srcOrd="3" destOrd="0" presId="urn:microsoft.com/office/officeart/2005/8/layout/lProcess2"/>
    <dgm:cxn modelId="{729C7958-DD13-4CBE-AFE0-2C4A6C8C8D72}" type="presParOf" srcId="{1CA2CD63-E864-4963-B03F-C7D56B877AB7}" destId="{2ECA7029-4343-48EA-AE6E-91A1784818E4}" srcOrd="4" destOrd="0" presId="urn:microsoft.com/office/officeart/2005/8/layout/lProcess2"/>
    <dgm:cxn modelId="{91BBD66B-0BE4-4F21-AD81-7C255C61C3DA}" type="presParOf" srcId="{2ECA7029-4343-48EA-AE6E-91A1784818E4}" destId="{345EA8EF-B8ED-4CE6-802E-280F84DBBAA5}" srcOrd="0" destOrd="0" presId="urn:microsoft.com/office/officeart/2005/8/layout/lProcess2"/>
    <dgm:cxn modelId="{060C43FD-CD51-4839-8BC5-35920457A054}" type="presParOf" srcId="{2ECA7029-4343-48EA-AE6E-91A1784818E4}" destId="{7B8544EB-8217-46BB-A2C3-B45A9935E4D8}" srcOrd="1" destOrd="0" presId="urn:microsoft.com/office/officeart/2005/8/layout/lProcess2"/>
    <dgm:cxn modelId="{651BFC53-89A6-467F-8401-12482EF26A8B}" type="presParOf" srcId="{2ECA7029-4343-48EA-AE6E-91A1784818E4}" destId="{D8A20C46-1E28-41B4-A1A0-8F3593681EF7}" srcOrd="2" destOrd="0" presId="urn:microsoft.com/office/officeart/2005/8/layout/lProcess2"/>
    <dgm:cxn modelId="{7B704862-7289-44A1-990D-22413D51C597}" type="presParOf" srcId="{D8A20C46-1E28-41B4-A1A0-8F3593681EF7}" destId="{0A882EBD-83DA-438F-B723-454AF32ADF8F}" srcOrd="0" destOrd="0" presId="urn:microsoft.com/office/officeart/2005/8/layout/lProcess2"/>
    <dgm:cxn modelId="{3BB2299D-4D4C-4086-B9E0-C81DE24C6FCC}" type="presParOf" srcId="{0A882EBD-83DA-438F-B723-454AF32ADF8F}" destId="{0294A3D7-EA15-48EC-B5A6-64EE566F28B7}" srcOrd="0" destOrd="0" presId="urn:microsoft.com/office/officeart/2005/8/layout/lProcess2"/>
    <dgm:cxn modelId="{AF839259-23B8-473F-A38B-20F08E4355AF}" type="presParOf" srcId="{0A882EBD-83DA-438F-B723-454AF32ADF8F}" destId="{96FD3A9F-7183-45AF-84D7-CB75F728282D}" srcOrd="1" destOrd="0" presId="urn:microsoft.com/office/officeart/2005/8/layout/lProcess2"/>
    <dgm:cxn modelId="{767C32C7-D532-4C75-A445-2AA41B63035D}" type="presParOf" srcId="{0A882EBD-83DA-438F-B723-454AF32ADF8F}" destId="{ACC29D91-04BD-4886-8C07-AE6408BE48E4}"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834132B-4086-4165-8F96-581BF047B3C0}" type="doc">
      <dgm:prSet loTypeId="urn:microsoft.com/office/officeart/2005/8/layout/chevron1" loCatId="process" qsTypeId="urn:microsoft.com/office/officeart/2005/8/quickstyle/simple1" qsCatId="simple" csTypeId="urn:microsoft.com/office/officeart/2005/8/colors/colorful2" csCatId="colorful" phldr="1"/>
      <dgm:spPr/>
    </dgm:pt>
    <dgm:pt modelId="{06CC0585-B480-424E-83F2-BFEAC1816DE3}">
      <dgm:prSet phldrT="[Texte]"/>
      <dgm:spPr/>
      <dgm:t>
        <a:bodyPr/>
        <a:lstStyle/>
        <a:p>
          <a:r>
            <a:rPr lang="x-none" b="0" dirty="0">
              <a:latin typeface="Calibri" panose="020F0502020204030204" pitchFamily="34" charset="0"/>
              <a:cs typeface="Calibri" panose="020F0502020204030204" pitchFamily="34" charset="0"/>
            </a:rPr>
            <a:t>Transmission d’un message explicite d’un </a:t>
          </a:r>
          <a:r>
            <a:rPr lang="x-none" b="1" dirty="0">
              <a:latin typeface="Calibri" panose="020F0502020204030204" pitchFamily="34" charset="0"/>
              <a:cs typeface="Calibri" panose="020F0502020204030204" pitchFamily="34" charset="0"/>
            </a:rPr>
            <a:t>émetteur vers un récepteur</a:t>
          </a:r>
          <a:endParaRPr lang="x-none" b="1" dirty="0"/>
        </a:p>
      </dgm:t>
    </dgm:pt>
    <dgm:pt modelId="{80AECF68-B060-43C9-8E05-B69C33CD2B1B}" type="parTrans" cxnId="{5937BA2F-51B3-4619-88C7-D9A5D475E020}">
      <dgm:prSet/>
      <dgm:spPr/>
      <dgm:t>
        <a:bodyPr/>
        <a:lstStyle/>
        <a:p>
          <a:endParaRPr lang="x-none"/>
        </a:p>
      </dgm:t>
    </dgm:pt>
    <dgm:pt modelId="{C3A97E4E-341F-4146-B9B9-F1019D3D6ED0}" type="sibTrans" cxnId="{5937BA2F-51B3-4619-88C7-D9A5D475E020}">
      <dgm:prSet/>
      <dgm:spPr/>
      <dgm:t>
        <a:bodyPr/>
        <a:lstStyle/>
        <a:p>
          <a:endParaRPr lang="x-none"/>
        </a:p>
      </dgm:t>
    </dgm:pt>
    <dgm:pt modelId="{A4D67C73-0AB1-498F-B4EC-49E5C3A0291D}">
      <dgm:prSet phldrT="[Texte]"/>
      <dgm:spPr/>
      <dgm:t>
        <a:bodyPr/>
        <a:lstStyle/>
        <a:p>
          <a:r>
            <a:rPr lang="x-none" dirty="0">
              <a:latin typeface="Calibri" panose="020F0502020204030204" pitchFamily="34" charset="0"/>
              <a:cs typeface="Calibri" panose="020F0502020204030204" pitchFamily="34" charset="0"/>
            </a:rPr>
            <a:t>L</a:t>
          </a:r>
          <a:r>
            <a:rPr lang="fr-FR" dirty="0">
              <a:latin typeface="Calibri" panose="020F0502020204030204" pitchFamily="34" charset="0"/>
              <a:cs typeface="Calibri" panose="020F0502020204030204" pitchFamily="34" charset="0"/>
            </a:rPr>
            <a:t>es couleurs et les figurés ont une signification que l’Ecole doit </a:t>
          </a:r>
          <a:r>
            <a:rPr lang="fr-FR" b="1" dirty="0">
              <a:latin typeface="Calibri" panose="020F0502020204030204" pitchFamily="34" charset="0"/>
              <a:cs typeface="Calibri" panose="020F0502020204030204" pitchFamily="34" charset="0"/>
            </a:rPr>
            <a:t>transmettre et faire partager</a:t>
          </a:r>
          <a:r>
            <a:rPr lang="fr-FR" dirty="0">
              <a:latin typeface="Calibri" panose="020F0502020204030204" pitchFamily="34" charset="0"/>
              <a:cs typeface="Calibri" panose="020F0502020204030204" pitchFamily="34" charset="0"/>
            </a:rPr>
            <a:t>. </a:t>
          </a:r>
          <a:endParaRPr lang="x-none" dirty="0"/>
        </a:p>
      </dgm:t>
    </dgm:pt>
    <dgm:pt modelId="{9D79E8FC-0F4B-4592-997D-8A7218BAA358}" type="parTrans" cxnId="{360233ED-C8EC-40F8-B7BF-D4EA9CB308B1}">
      <dgm:prSet/>
      <dgm:spPr/>
      <dgm:t>
        <a:bodyPr/>
        <a:lstStyle/>
        <a:p>
          <a:endParaRPr lang="x-none"/>
        </a:p>
      </dgm:t>
    </dgm:pt>
    <dgm:pt modelId="{1A98DEC9-8732-4A1A-805A-76D63D39B737}" type="sibTrans" cxnId="{360233ED-C8EC-40F8-B7BF-D4EA9CB308B1}">
      <dgm:prSet/>
      <dgm:spPr/>
      <dgm:t>
        <a:bodyPr/>
        <a:lstStyle/>
        <a:p>
          <a:endParaRPr lang="x-none"/>
        </a:p>
      </dgm:t>
    </dgm:pt>
    <dgm:pt modelId="{EC48C8F7-E5F0-4225-8CF1-FF904F840424}">
      <dgm:prSet/>
      <dgm:spPr/>
      <dgm:t>
        <a:bodyPr/>
        <a:lstStyle/>
        <a:p>
          <a:r>
            <a:rPr lang="fr-FR" b="0" dirty="0">
              <a:latin typeface="Calibri" panose="020F0502020204030204" pitchFamily="34" charset="0"/>
              <a:cs typeface="Calibri" panose="020F0502020204030204" pitchFamily="34" charset="0"/>
            </a:rPr>
            <a:t>Donc des </a:t>
          </a:r>
          <a:r>
            <a:rPr lang="x-none" b="1" dirty="0">
              <a:latin typeface="Calibri" panose="020F0502020204030204" pitchFamily="34" charset="0"/>
              <a:cs typeface="Calibri" panose="020F0502020204030204" pitchFamily="34" charset="0"/>
            </a:rPr>
            <a:t>codes communs</a:t>
          </a:r>
          <a:r>
            <a:rPr lang="fr-FR" b="0" dirty="0">
              <a:latin typeface="Calibri" panose="020F0502020204030204" pitchFamily="34" charset="0"/>
              <a:cs typeface="Calibri" panose="020F0502020204030204" pitchFamily="34" charset="0"/>
            </a:rPr>
            <a:t>, des conventions</a:t>
          </a:r>
          <a:r>
            <a:rPr lang="x-none" b="0" dirty="0">
              <a:latin typeface="Calibri" panose="020F0502020204030204" pitchFamily="34" charset="0"/>
              <a:cs typeface="Calibri" panose="020F0502020204030204" pitchFamily="34" charset="0"/>
            </a:rPr>
            <a:t> </a:t>
          </a:r>
          <a:r>
            <a:rPr lang="fr-FR" b="0" dirty="0">
              <a:latin typeface="Calibri" panose="020F0502020204030204" pitchFamily="34" charset="0"/>
              <a:cs typeface="Calibri" panose="020F0502020204030204" pitchFamily="34" charset="0"/>
            </a:rPr>
            <a:t>pour éviter les malentendus</a:t>
          </a:r>
          <a:endParaRPr lang="x-none" b="0" dirty="0">
            <a:latin typeface="Calibri" panose="020F0502020204030204" pitchFamily="34" charset="0"/>
            <a:cs typeface="Calibri" panose="020F0502020204030204" pitchFamily="34" charset="0"/>
          </a:endParaRPr>
        </a:p>
      </dgm:t>
    </dgm:pt>
    <dgm:pt modelId="{A94B4339-5BE8-4EB2-93DA-975E8F3652A9}" type="parTrans" cxnId="{3801963E-46AC-4CFA-8676-305A5E8EA306}">
      <dgm:prSet/>
      <dgm:spPr/>
      <dgm:t>
        <a:bodyPr/>
        <a:lstStyle/>
        <a:p>
          <a:endParaRPr lang="x-none"/>
        </a:p>
      </dgm:t>
    </dgm:pt>
    <dgm:pt modelId="{9C7BFD38-4429-44C3-AB2D-2A43D564E408}" type="sibTrans" cxnId="{3801963E-46AC-4CFA-8676-305A5E8EA306}">
      <dgm:prSet/>
      <dgm:spPr/>
      <dgm:t>
        <a:bodyPr/>
        <a:lstStyle/>
        <a:p>
          <a:endParaRPr lang="x-none"/>
        </a:p>
      </dgm:t>
    </dgm:pt>
    <dgm:pt modelId="{A6AF011A-88E6-4BF1-AF41-273091317D2F}" type="pres">
      <dgm:prSet presAssocID="{0834132B-4086-4165-8F96-581BF047B3C0}" presName="Name0" presStyleCnt="0">
        <dgm:presLayoutVars>
          <dgm:dir/>
          <dgm:animLvl val="lvl"/>
          <dgm:resizeHandles val="exact"/>
        </dgm:presLayoutVars>
      </dgm:prSet>
      <dgm:spPr/>
    </dgm:pt>
    <dgm:pt modelId="{EB3D42EB-DEFC-4EDD-85EB-4ACF2B7FC94D}" type="pres">
      <dgm:prSet presAssocID="{06CC0585-B480-424E-83F2-BFEAC1816DE3}" presName="parTxOnly" presStyleLbl="node1" presStyleIdx="0" presStyleCnt="3">
        <dgm:presLayoutVars>
          <dgm:chMax val="0"/>
          <dgm:chPref val="0"/>
          <dgm:bulletEnabled val="1"/>
        </dgm:presLayoutVars>
      </dgm:prSet>
      <dgm:spPr/>
    </dgm:pt>
    <dgm:pt modelId="{2C3CEAAE-034E-4695-A1A6-5A6072FC010D}" type="pres">
      <dgm:prSet presAssocID="{C3A97E4E-341F-4146-B9B9-F1019D3D6ED0}" presName="parTxOnlySpace" presStyleCnt="0"/>
      <dgm:spPr/>
    </dgm:pt>
    <dgm:pt modelId="{AD537D1E-629F-4D30-B96C-4A368B3C8DEA}" type="pres">
      <dgm:prSet presAssocID="{EC48C8F7-E5F0-4225-8CF1-FF904F840424}" presName="parTxOnly" presStyleLbl="node1" presStyleIdx="1" presStyleCnt="3">
        <dgm:presLayoutVars>
          <dgm:chMax val="0"/>
          <dgm:chPref val="0"/>
          <dgm:bulletEnabled val="1"/>
        </dgm:presLayoutVars>
      </dgm:prSet>
      <dgm:spPr/>
    </dgm:pt>
    <dgm:pt modelId="{90191695-E189-4EB4-B65C-E6ADCDDF94ED}" type="pres">
      <dgm:prSet presAssocID="{9C7BFD38-4429-44C3-AB2D-2A43D564E408}" presName="parTxOnlySpace" presStyleCnt="0"/>
      <dgm:spPr/>
    </dgm:pt>
    <dgm:pt modelId="{642A8048-4997-442A-8D7D-6FC1EF743D9B}" type="pres">
      <dgm:prSet presAssocID="{A4D67C73-0AB1-498F-B4EC-49E5C3A0291D}" presName="parTxOnly" presStyleLbl="node1" presStyleIdx="2" presStyleCnt="3">
        <dgm:presLayoutVars>
          <dgm:chMax val="0"/>
          <dgm:chPref val="0"/>
          <dgm:bulletEnabled val="1"/>
        </dgm:presLayoutVars>
      </dgm:prSet>
      <dgm:spPr/>
    </dgm:pt>
  </dgm:ptLst>
  <dgm:cxnLst>
    <dgm:cxn modelId="{F85EA61B-DF10-4300-8BC7-C106C57C7264}" type="presOf" srcId="{EC48C8F7-E5F0-4225-8CF1-FF904F840424}" destId="{AD537D1E-629F-4D30-B96C-4A368B3C8DEA}" srcOrd="0" destOrd="0" presId="urn:microsoft.com/office/officeart/2005/8/layout/chevron1"/>
    <dgm:cxn modelId="{29FEEE1B-792F-44BF-9074-81CCF17188CA}" type="presOf" srcId="{0834132B-4086-4165-8F96-581BF047B3C0}" destId="{A6AF011A-88E6-4BF1-AF41-273091317D2F}" srcOrd="0" destOrd="0" presId="urn:microsoft.com/office/officeart/2005/8/layout/chevron1"/>
    <dgm:cxn modelId="{5937BA2F-51B3-4619-88C7-D9A5D475E020}" srcId="{0834132B-4086-4165-8F96-581BF047B3C0}" destId="{06CC0585-B480-424E-83F2-BFEAC1816DE3}" srcOrd="0" destOrd="0" parTransId="{80AECF68-B060-43C9-8E05-B69C33CD2B1B}" sibTransId="{C3A97E4E-341F-4146-B9B9-F1019D3D6ED0}"/>
    <dgm:cxn modelId="{3801963E-46AC-4CFA-8676-305A5E8EA306}" srcId="{0834132B-4086-4165-8F96-581BF047B3C0}" destId="{EC48C8F7-E5F0-4225-8CF1-FF904F840424}" srcOrd="1" destOrd="0" parTransId="{A94B4339-5BE8-4EB2-93DA-975E8F3652A9}" sibTransId="{9C7BFD38-4429-44C3-AB2D-2A43D564E408}"/>
    <dgm:cxn modelId="{6FA2F33F-64D5-45D0-8231-B19F407F5E79}" type="presOf" srcId="{06CC0585-B480-424E-83F2-BFEAC1816DE3}" destId="{EB3D42EB-DEFC-4EDD-85EB-4ACF2B7FC94D}" srcOrd="0" destOrd="0" presId="urn:microsoft.com/office/officeart/2005/8/layout/chevron1"/>
    <dgm:cxn modelId="{9EE0F5AB-EDEE-47EC-9A10-B456308B7FB0}" type="presOf" srcId="{A4D67C73-0AB1-498F-B4EC-49E5C3A0291D}" destId="{642A8048-4997-442A-8D7D-6FC1EF743D9B}" srcOrd="0" destOrd="0" presId="urn:microsoft.com/office/officeart/2005/8/layout/chevron1"/>
    <dgm:cxn modelId="{360233ED-C8EC-40F8-B7BF-D4EA9CB308B1}" srcId="{0834132B-4086-4165-8F96-581BF047B3C0}" destId="{A4D67C73-0AB1-498F-B4EC-49E5C3A0291D}" srcOrd="2" destOrd="0" parTransId="{9D79E8FC-0F4B-4592-997D-8A7218BAA358}" sibTransId="{1A98DEC9-8732-4A1A-805A-76D63D39B737}"/>
    <dgm:cxn modelId="{59F7BF3B-DEC2-4A7B-95BD-C7418AAB05FD}" type="presParOf" srcId="{A6AF011A-88E6-4BF1-AF41-273091317D2F}" destId="{EB3D42EB-DEFC-4EDD-85EB-4ACF2B7FC94D}" srcOrd="0" destOrd="0" presId="urn:microsoft.com/office/officeart/2005/8/layout/chevron1"/>
    <dgm:cxn modelId="{8AEEBA64-D141-4359-87C4-282D432EBFA5}" type="presParOf" srcId="{A6AF011A-88E6-4BF1-AF41-273091317D2F}" destId="{2C3CEAAE-034E-4695-A1A6-5A6072FC010D}" srcOrd="1" destOrd="0" presId="urn:microsoft.com/office/officeart/2005/8/layout/chevron1"/>
    <dgm:cxn modelId="{E59245CE-B52A-49B8-9E03-23AA71A18EE0}" type="presParOf" srcId="{A6AF011A-88E6-4BF1-AF41-273091317D2F}" destId="{AD537D1E-629F-4D30-B96C-4A368B3C8DEA}" srcOrd="2" destOrd="0" presId="urn:microsoft.com/office/officeart/2005/8/layout/chevron1"/>
    <dgm:cxn modelId="{42C844E7-10E8-4A33-B40B-CB315C88E7DC}" type="presParOf" srcId="{A6AF011A-88E6-4BF1-AF41-273091317D2F}" destId="{90191695-E189-4EB4-B65C-E6ADCDDF94ED}" srcOrd="3" destOrd="0" presId="urn:microsoft.com/office/officeart/2005/8/layout/chevron1"/>
    <dgm:cxn modelId="{8BE38792-F572-4177-93B7-8E1EEE64BA32}" type="presParOf" srcId="{A6AF011A-88E6-4BF1-AF41-273091317D2F}" destId="{642A8048-4997-442A-8D7D-6FC1EF743D9B}"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5212C99-E8A8-4F33-880F-9E65322B358E}" type="doc">
      <dgm:prSet loTypeId="urn:microsoft.com/office/officeart/2005/8/layout/hProcess10#2" loCatId="process" qsTypeId="urn:microsoft.com/office/officeart/2005/8/quickstyle/simple1" qsCatId="simple" csTypeId="urn:microsoft.com/office/officeart/2005/8/colors/accent1_2" csCatId="accent1" phldr="1"/>
      <dgm:spPr/>
      <dgm:t>
        <a:bodyPr/>
        <a:lstStyle/>
        <a:p>
          <a:endParaRPr lang="x-none"/>
        </a:p>
      </dgm:t>
    </dgm:pt>
    <dgm:pt modelId="{534F35A7-B939-417C-8668-C68DACC109A1}" type="pres">
      <dgm:prSet presAssocID="{05212C99-E8A8-4F33-880F-9E65322B358E}" presName="Name0" presStyleCnt="0">
        <dgm:presLayoutVars>
          <dgm:dir/>
          <dgm:resizeHandles val="exact"/>
        </dgm:presLayoutVars>
      </dgm:prSet>
      <dgm:spPr/>
    </dgm:pt>
  </dgm:ptLst>
  <dgm:cxnLst>
    <dgm:cxn modelId="{020FB47E-694B-42CD-81D5-B20F133603F0}" type="presOf" srcId="{05212C99-E8A8-4F33-880F-9E65322B358E}" destId="{534F35A7-B939-417C-8668-C68DACC109A1}" srcOrd="0" destOrd="0" presId="urn:microsoft.com/office/officeart/2005/8/layout/hProcess10#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1F006DE-7F27-492B-87B0-D0E4DAE2005C}" type="doc">
      <dgm:prSet loTypeId="urn:microsoft.com/office/officeart/2009/layout/CirclePictureHierarchy" loCatId="picture" qsTypeId="urn:microsoft.com/office/officeart/2005/8/quickstyle/simple1" qsCatId="simple" csTypeId="urn:microsoft.com/office/officeart/2005/8/colors/accent4_2" csCatId="accent4" phldr="1"/>
      <dgm:spPr/>
      <dgm:t>
        <a:bodyPr/>
        <a:lstStyle/>
        <a:p>
          <a:endParaRPr lang="x-none"/>
        </a:p>
      </dgm:t>
    </dgm:pt>
    <dgm:pt modelId="{79A676A1-28FE-4FE2-8DAF-480076DA3302}">
      <dgm:prSet phldrT="[Texte]"/>
      <dgm:spPr/>
      <dgm:t>
        <a:bodyPr/>
        <a:lstStyle/>
        <a:p>
          <a:r>
            <a:rPr lang="x-none" b="1" dirty="0"/>
            <a:t>Explicitation des caractéristiques de l’activité  scientifique</a:t>
          </a:r>
        </a:p>
      </dgm:t>
    </dgm:pt>
    <dgm:pt modelId="{268F6EA7-D8ED-4309-BF8A-A925B3D24A44}" type="parTrans" cxnId="{D4185024-E309-4679-A838-DC4338405ED5}">
      <dgm:prSet/>
      <dgm:spPr/>
      <dgm:t>
        <a:bodyPr/>
        <a:lstStyle/>
        <a:p>
          <a:endParaRPr lang="x-none"/>
        </a:p>
      </dgm:t>
    </dgm:pt>
    <dgm:pt modelId="{50E268B7-C23A-4140-B4E1-4B21DD7DE294}" type="sibTrans" cxnId="{D4185024-E309-4679-A838-DC4338405ED5}">
      <dgm:prSet/>
      <dgm:spPr/>
      <dgm:t>
        <a:bodyPr/>
        <a:lstStyle/>
        <a:p>
          <a:endParaRPr lang="x-none"/>
        </a:p>
      </dgm:t>
    </dgm:pt>
    <dgm:pt modelId="{D32ABCDD-AB56-4F37-B1AE-85E59B07F850}">
      <dgm:prSet phldrT="[Texte]"/>
      <dgm:spPr/>
      <dgm:t>
        <a:bodyPr/>
        <a:lstStyle/>
        <a:p>
          <a:r>
            <a:rPr lang="x-none" b="1" dirty="0"/>
            <a:t>Délégation de confiance</a:t>
          </a:r>
        </a:p>
      </dgm:t>
    </dgm:pt>
    <dgm:pt modelId="{D13E2985-C24D-4682-B43D-BA40FB5FD2C8}" type="parTrans" cxnId="{264603C8-73CD-4FF2-A3A4-890832C97132}">
      <dgm:prSet/>
      <dgm:spPr>
        <a:ln>
          <a:solidFill>
            <a:schemeClr val="accent4">
              <a:lumMod val="50000"/>
            </a:schemeClr>
          </a:solidFill>
        </a:ln>
      </dgm:spPr>
      <dgm:t>
        <a:bodyPr/>
        <a:lstStyle/>
        <a:p>
          <a:endParaRPr lang="x-none"/>
        </a:p>
      </dgm:t>
    </dgm:pt>
    <dgm:pt modelId="{CA56460A-62A3-4189-BC21-F51B5297916F}" type="sibTrans" cxnId="{264603C8-73CD-4FF2-A3A4-890832C97132}">
      <dgm:prSet/>
      <dgm:spPr/>
      <dgm:t>
        <a:bodyPr/>
        <a:lstStyle/>
        <a:p>
          <a:endParaRPr lang="x-none"/>
        </a:p>
      </dgm:t>
    </dgm:pt>
    <dgm:pt modelId="{7F538C2C-CD38-4E48-ACE6-EDE3D5907DD6}">
      <dgm:prSet phldrT="[Texte]"/>
      <dgm:spPr/>
      <dgm:t>
        <a:bodyPr/>
        <a:lstStyle/>
        <a:p>
          <a:r>
            <a:rPr lang="x-none" b="1" dirty="0"/>
            <a:t>Distinction des postures enseignantes</a:t>
          </a:r>
        </a:p>
      </dgm:t>
    </dgm:pt>
    <dgm:pt modelId="{B8D63524-DFCC-4884-B826-E9419ECB8011}" type="parTrans" cxnId="{43B84342-BEF0-47F7-BAC7-CD798A35B776}">
      <dgm:prSet/>
      <dgm:spPr>
        <a:ln>
          <a:solidFill>
            <a:schemeClr val="accent4">
              <a:lumMod val="50000"/>
            </a:schemeClr>
          </a:solidFill>
        </a:ln>
      </dgm:spPr>
      <dgm:t>
        <a:bodyPr/>
        <a:lstStyle/>
        <a:p>
          <a:endParaRPr lang="x-none"/>
        </a:p>
      </dgm:t>
    </dgm:pt>
    <dgm:pt modelId="{6EBE63C2-011C-4BCD-93F0-2B8125049300}" type="sibTrans" cxnId="{43B84342-BEF0-47F7-BAC7-CD798A35B776}">
      <dgm:prSet/>
      <dgm:spPr/>
      <dgm:t>
        <a:bodyPr/>
        <a:lstStyle/>
        <a:p>
          <a:endParaRPr lang="x-none"/>
        </a:p>
      </dgm:t>
    </dgm:pt>
    <dgm:pt modelId="{17A7C588-F8F2-4FBB-899E-FE4445162A95}">
      <dgm:prSet phldrT="[Texte]"/>
      <dgm:spPr/>
      <dgm:t>
        <a:bodyPr/>
        <a:lstStyle/>
        <a:p>
          <a:r>
            <a:rPr lang="fr-FR" b="1" dirty="0"/>
            <a:t>Dimension universelle et émancipatrice de l’école</a:t>
          </a:r>
          <a:endParaRPr lang="x-none" b="1" dirty="0"/>
        </a:p>
      </dgm:t>
    </dgm:pt>
    <dgm:pt modelId="{C99E8BF7-CA8B-46EB-862F-33E762CBBFAE}" type="parTrans" cxnId="{E09462C1-23A2-49CE-A098-6DFD6EE4D7E3}">
      <dgm:prSet/>
      <dgm:spPr>
        <a:ln>
          <a:solidFill>
            <a:schemeClr val="accent4">
              <a:lumMod val="50000"/>
            </a:schemeClr>
          </a:solidFill>
        </a:ln>
      </dgm:spPr>
      <dgm:t>
        <a:bodyPr/>
        <a:lstStyle/>
        <a:p>
          <a:endParaRPr lang="x-none"/>
        </a:p>
      </dgm:t>
    </dgm:pt>
    <dgm:pt modelId="{0E91C557-97D1-4791-B82B-4562CBC00097}" type="sibTrans" cxnId="{E09462C1-23A2-49CE-A098-6DFD6EE4D7E3}">
      <dgm:prSet/>
      <dgm:spPr/>
      <dgm:t>
        <a:bodyPr/>
        <a:lstStyle/>
        <a:p>
          <a:endParaRPr lang="x-none"/>
        </a:p>
      </dgm:t>
    </dgm:pt>
    <dgm:pt modelId="{64908226-FDB5-4134-83FA-B172B03C2C39}">
      <dgm:prSet/>
      <dgm:spPr/>
      <dgm:t>
        <a:bodyPr/>
        <a:lstStyle/>
        <a:p>
          <a:r>
            <a:rPr lang="fr-FR" b="1" dirty="0"/>
            <a:t>Engagement et responsabilité</a:t>
          </a:r>
          <a:r>
            <a:rPr lang="x-none" b="1" dirty="0"/>
            <a:t> dans la vie citoyenne</a:t>
          </a:r>
          <a:endParaRPr lang="fr-FR" b="1" dirty="0"/>
        </a:p>
      </dgm:t>
    </dgm:pt>
    <dgm:pt modelId="{FCFCAF73-D610-47E5-AF30-123F6ED9FC20}" type="parTrans" cxnId="{2FE47FFD-9141-4FC1-9D68-B36371AD0922}">
      <dgm:prSet/>
      <dgm:spPr>
        <a:ln>
          <a:solidFill>
            <a:schemeClr val="accent4">
              <a:lumMod val="50000"/>
            </a:schemeClr>
          </a:solidFill>
        </a:ln>
      </dgm:spPr>
      <dgm:t>
        <a:bodyPr/>
        <a:lstStyle/>
        <a:p>
          <a:endParaRPr lang="x-none"/>
        </a:p>
      </dgm:t>
    </dgm:pt>
    <dgm:pt modelId="{C70967E5-1EFC-4109-BF8E-103C8F14AA2E}" type="sibTrans" cxnId="{2FE47FFD-9141-4FC1-9D68-B36371AD0922}">
      <dgm:prSet/>
      <dgm:spPr/>
      <dgm:t>
        <a:bodyPr/>
        <a:lstStyle/>
        <a:p>
          <a:endParaRPr lang="x-none"/>
        </a:p>
      </dgm:t>
    </dgm:pt>
    <dgm:pt modelId="{B572EA94-5FD8-48A1-8995-4EB2DEBBA824}" type="pres">
      <dgm:prSet presAssocID="{F1F006DE-7F27-492B-87B0-D0E4DAE2005C}" presName="hierChild1" presStyleCnt="0">
        <dgm:presLayoutVars>
          <dgm:chPref val="1"/>
          <dgm:dir/>
          <dgm:animOne val="branch"/>
          <dgm:animLvl val="lvl"/>
          <dgm:resizeHandles/>
        </dgm:presLayoutVars>
      </dgm:prSet>
      <dgm:spPr/>
    </dgm:pt>
    <dgm:pt modelId="{BC5E1A45-69BA-4B33-A3EF-1FC3A80D3CEE}" type="pres">
      <dgm:prSet presAssocID="{79A676A1-28FE-4FE2-8DAF-480076DA3302}" presName="hierRoot1" presStyleCnt="0"/>
      <dgm:spPr/>
    </dgm:pt>
    <dgm:pt modelId="{210E77EA-C15F-4707-852A-C76A7492C237}" type="pres">
      <dgm:prSet presAssocID="{79A676A1-28FE-4FE2-8DAF-480076DA3302}" presName="composite" presStyleCnt="0"/>
      <dgm:spPr/>
    </dgm:pt>
    <dgm:pt modelId="{910B1A53-AE26-4B69-8F58-690B05EA0EDA}" type="pres">
      <dgm:prSet presAssocID="{79A676A1-28FE-4FE2-8DAF-480076DA3302}" presName="image" presStyleLbl="node0" presStyleIdx="0" presStyleCnt="1"/>
      <dgm:spPr>
        <a:blipFill>
          <a:blip xmlns:r="http://schemas.openxmlformats.org/officeDocument/2006/relationships" r:embed="rId1"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solidFill>
            <a:schemeClr val="accent4">
              <a:lumMod val="50000"/>
            </a:schemeClr>
          </a:solidFill>
        </a:ln>
      </dgm:spPr>
    </dgm:pt>
    <dgm:pt modelId="{03B1DC7D-9048-44AD-B6A9-2C8A14EBB0D2}" type="pres">
      <dgm:prSet presAssocID="{79A676A1-28FE-4FE2-8DAF-480076DA3302}" presName="text" presStyleLbl="revTx" presStyleIdx="0" presStyleCnt="5">
        <dgm:presLayoutVars>
          <dgm:chPref val="3"/>
        </dgm:presLayoutVars>
      </dgm:prSet>
      <dgm:spPr/>
    </dgm:pt>
    <dgm:pt modelId="{60591386-A3D3-48CD-AF57-FE45337A9FD1}" type="pres">
      <dgm:prSet presAssocID="{79A676A1-28FE-4FE2-8DAF-480076DA3302}" presName="hierChild2" presStyleCnt="0"/>
      <dgm:spPr/>
    </dgm:pt>
    <dgm:pt modelId="{B8154179-1472-4436-9E39-975DAC267A84}" type="pres">
      <dgm:prSet presAssocID="{D13E2985-C24D-4682-B43D-BA40FB5FD2C8}" presName="Name10" presStyleLbl="parChTrans1D2" presStyleIdx="0" presStyleCnt="1"/>
      <dgm:spPr/>
    </dgm:pt>
    <dgm:pt modelId="{0DC34F56-C717-4440-8598-005853B18D91}" type="pres">
      <dgm:prSet presAssocID="{D32ABCDD-AB56-4F37-B1AE-85E59B07F850}" presName="hierRoot2" presStyleCnt="0"/>
      <dgm:spPr/>
    </dgm:pt>
    <dgm:pt modelId="{DADB3587-5F9F-4D84-AEA1-6FF1E2862739}" type="pres">
      <dgm:prSet presAssocID="{D32ABCDD-AB56-4F37-B1AE-85E59B07F850}" presName="composite2" presStyleCnt="0"/>
      <dgm:spPr/>
    </dgm:pt>
    <dgm:pt modelId="{C32B95C4-EEE0-49C2-9CA5-91F3F59E4E41}" type="pres">
      <dgm:prSet presAssocID="{D32ABCDD-AB56-4F37-B1AE-85E59B07F850}" presName="image2" presStyleLbl="node2" presStyleIdx="0" presStyleCnt="1"/>
      <dgm:spPr>
        <a:blipFill>
          <a:blip xmlns:r="http://schemas.openxmlformats.org/officeDocument/2006/relationships" r:embed="rId2"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solidFill>
            <a:schemeClr val="accent4">
              <a:lumMod val="50000"/>
            </a:schemeClr>
          </a:solidFill>
        </a:ln>
      </dgm:spPr>
    </dgm:pt>
    <dgm:pt modelId="{95FC9F20-F765-4A03-A7F1-0E26EC4F3B36}" type="pres">
      <dgm:prSet presAssocID="{D32ABCDD-AB56-4F37-B1AE-85E59B07F850}" presName="text2" presStyleLbl="revTx" presStyleIdx="1" presStyleCnt="5">
        <dgm:presLayoutVars>
          <dgm:chPref val="3"/>
        </dgm:presLayoutVars>
      </dgm:prSet>
      <dgm:spPr/>
    </dgm:pt>
    <dgm:pt modelId="{BCB0B3A2-D861-4144-9509-2A64F1D0E253}" type="pres">
      <dgm:prSet presAssocID="{D32ABCDD-AB56-4F37-B1AE-85E59B07F850}" presName="hierChild3" presStyleCnt="0"/>
      <dgm:spPr/>
    </dgm:pt>
    <dgm:pt modelId="{F37F8497-35F1-44BA-87BF-7E3A7A20DB2B}" type="pres">
      <dgm:prSet presAssocID="{B8D63524-DFCC-4884-B826-E9419ECB8011}" presName="Name17" presStyleLbl="parChTrans1D3" presStyleIdx="0" presStyleCnt="2"/>
      <dgm:spPr/>
    </dgm:pt>
    <dgm:pt modelId="{39D47D97-C13E-4D80-A16A-F5DD8BC2BA5D}" type="pres">
      <dgm:prSet presAssocID="{7F538C2C-CD38-4E48-ACE6-EDE3D5907DD6}" presName="hierRoot3" presStyleCnt="0"/>
      <dgm:spPr/>
    </dgm:pt>
    <dgm:pt modelId="{69E3FBDE-CAFC-4574-9D2A-E42754E36E6B}" type="pres">
      <dgm:prSet presAssocID="{7F538C2C-CD38-4E48-ACE6-EDE3D5907DD6}" presName="composite3" presStyleCnt="0"/>
      <dgm:spPr/>
    </dgm:pt>
    <dgm:pt modelId="{7F64F44C-D19E-4F70-A894-2FA13B0260F7}" type="pres">
      <dgm:prSet presAssocID="{7F538C2C-CD38-4E48-ACE6-EDE3D5907DD6}" presName="image3" presStyleLbl="node3" presStyleIdx="0" presStyleCnt="2"/>
      <dgm:spPr>
        <a:blipFill>
          <a:blip xmlns:r="http://schemas.openxmlformats.org/officeDocument/2006/relationships" r:embed="rId3"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solidFill>
            <a:schemeClr val="accent4">
              <a:lumMod val="50000"/>
            </a:schemeClr>
          </a:solidFill>
        </a:ln>
      </dgm:spPr>
    </dgm:pt>
    <dgm:pt modelId="{CC5D5741-A3CD-4AD0-BCFE-874E8576F3AD}" type="pres">
      <dgm:prSet presAssocID="{7F538C2C-CD38-4E48-ACE6-EDE3D5907DD6}" presName="text3" presStyleLbl="revTx" presStyleIdx="2" presStyleCnt="5">
        <dgm:presLayoutVars>
          <dgm:chPref val="3"/>
        </dgm:presLayoutVars>
      </dgm:prSet>
      <dgm:spPr/>
    </dgm:pt>
    <dgm:pt modelId="{3D1A8DFE-B78D-4248-879C-D5788D851552}" type="pres">
      <dgm:prSet presAssocID="{7F538C2C-CD38-4E48-ACE6-EDE3D5907DD6}" presName="hierChild4" presStyleCnt="0"/>
      <dgm:spPr/>
    </dgm:pt>
    <dgm:pt modelId="{6059566B-AA89-40A1-A43A-94343B661543}" type="pres">
      <dgm:prSet presAssocID="{C99E8BF7-CA8B-46EB-862F-33E762CBBFAE}" presName="Name23" presStyleLbl="parChTrans1D4" presStyleIdx="0" presStyleCnt="1"/>
      <dgm:spPr/>
    </dgm:pt>
    <dgm:pt modelId="{E6BB4DD1-6E0E-41F4-AF0A-30E1852240D9}" type="pres">
      <dgm:prSet presAssocID="{17A7C588-F8F2-4FBB-899E-FE4445162A95}" presName="hierRoot4" presStyleCnt="0"/>
      <dgm:spPr/>
    </dgm:pt>
    <dgm:pt modelId="{1BCD32AD-95DD-4444-8CB8-44F6285A3F91}" type="pres">
      <dgm:prSet presAssocID="{17A7C588-F8F2-4FBB-899E-FE4445162A95}" presName="composite4" presStyleCnt="0"/>
      <dgm:spPr/>
    </dgm:pt>
    <dgm:pt modelId="{8BFB6517-9CF8-4DC8-BF8F-D9B206F21201}" type="pres">
      <dgm:prSet presAssocID="{17A7C588-F8F2-4FBB-899E-FE4445162A95}" presName="image4" presStyleLbl="node4" presStyleIdx="0" presStyleCnt="1"/>
      <dgm:spPr>
        <a:blipFill>
          <a:blip xmlns:r="http://schemas.openxmlformats.org/officeDocument/2006/relationships" r:embed="rId4"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solidFill>
            <a:schemeClr val="accent4">
              <a:lumMod val="50000"/>
            </a:schemeClr>
          </a:solidFill>
        </a:ln>
      </dgm:spPr>
    </dgm:pt>
    <dgm:pt modelId="{8E73C77F-A93E-416D-A202-168DF87BD0E0}" type="pres">
      <dgm:prSet presAssocID="{17A7C588-F8F2-4FBB-899E-FE4445162A95}" presName="text4" presStyleLbl="revTx" presStyleIdx="3" presStyleCnt="5">
        <dgm:presLayoutVars>
          <dgm:chPref val="3"/>
        </dgm:presLayoutVars>
      </dgm:prSet>
      <dgm:spPr/>
    </dgm:pt>
    <dgm:pt modelId="{011EC631-6C8E-4819-8F64-97002D33B56F}" type="pres">
      <dgm:prSet presAssocID="{17A7C588-F8F2-4FBB-899E-FE4445162A95}" presName="hierChild5" presStyleCnt="0"/>
      <dgm:spPr/>
    </dgm:pt>
    <dgm:pt modelId="{29BA0397-8F9D-4F24-8EBC-F6490DBA3A00}" type="pres">
      <dgm:prSet presAssocID="{FCFCAF73-D610-47E5-AF30-123F6ED9FC20}" presName="Name17" presStyleLbl="parChTrans1D3" presStyleIdx="1" presStyleCnt="2"/>
      <dgm:spPr/>
    </dgm:pt>
    <dgm:pt modelId="{83922905-01CD-4582-AB4B-B5DE097ED0A2}" type="pres">
      <dgm:prSet presAssocID="{64908226-FDB5-4134-83FA-B172B03C2C39}" presName="hierRoot3" presStyleCnt="0"/>
      <dgm:spPr/>
    </dgm:pt>
    <dgm:pt modelId="{171D43A5-5BC4-4061-86C5-E1D28199EDA3}" type="pres">
      <dgm:prSet presAssocID="{64908226-FDB5-4134-83FA-B172B03C2C39}" presName="composite3" presStyleCnt="0"/>
      <dgm:spPr/>
    </dgm:pt>
    <dgm:pt modelId="{2A843EC5-F47F-4472-BF37-9BAD729F4A2E}" type="pres">
      <dgm:prSet presAssocID="{64908226-FDB5-4134-83FA-B172B03C2C39}" presName="image3" presStyleLbl="node3" presStyleIdx="1" presStyleCnt="2"/>
      <dgm:spPr>
        <a:blipFill>
          <a:blip xmlns:r="http://schemas.openxmlformats.org/officeDocument/2006/relationships" r:embed="rId5"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solidFill>
            <a:schemeClr val="accent4">
              <a:lumMod val="50000"/>
            </a:schemeClr>
          </a:solidFill>
        </a:ln>
      </dgm:spPr>
    </dgm:pt>
    <dgm:pt modelId="{93C31D93-50E4-4843-961E-DA4443071B81}" type="pres">
      <dgm:prSet presAssocID="{64908226-FDB5-4134-83FA-B172B03C2C39}" presName="text3" presStyleLbl="revTx" presStyleIdx="4" presStyleCnt="5">
        <dgm:presLayoutVars>
          <dgm:chPref val="3"/>
        </dgm:presLayoutVars>
      </dgm:prSet>
      <dgm:spPr/>
    </dgm:pt>
    <dgm:pt modelId="{9525E94A-7548-4EDA-A543-4BDB417D7F49}" type="pres">
      <dgm:prSet presAssocID="{64908226-FDB5-4134-83FA-B172B03C2C39}" presName="hierChild4" presStyleCnt="0"/>
      <dgm:spPr/>
    </dgm:pt>
  </dgm:ptLst>
  <dgm:cxnLst>
    <dgm:cxn modelId="{E7C2B503-52F6-48BD-BBE3-67991ECA7F3B}" type="presOf" srcId="{FCFCAF73-D610-47E5-AF30-123F6ED9FC20}" destId="{29BA0397-8F9D-4F24-8EBC-F6490DBA3A00}" srcOrd="0" destOrd="0" presId="urn:microsoft.com/office/officeart/2009/layout/CirclePictureHierarchy"/>
    <dgm:cxn modelId="{EEACD70A-B123-49A5-A2A7-91D1AFB935E9}" type="presOf" srcId="{17A7C588-F8F2-4FBB-899E-FE4445162A95}" destId="{8E73C77F-A93E-416D-A202-168DF87BD0E0}" srcOrd="0" destOrd="0" presId="urn:microsoft.com/office/officeart/2009/layout/CirclePictureHierarchy"/>
    <dgm:cxn modelId="{D4185024-E309-4679-A838-DC4338405ED5}" srcId="{F1F006DE-7F27-492B-87B0-D0E4DAE2005C}" destId="{79A676A1-28FE-4FE2-8DAF-480076DA3302}" srcOrd="0" destOrd="0" parTransId="{268F6EA7-D8ED-4309-BF8A-A925B3D24A44}" sibTransId="{50E268B7-C23A-4140-B4E1-4B21DD7DE294}"/>
    <dgm:cxn modelId="{45ADD22C-67B3-409A-946B-22A2C8364C8D}" type="presOf" srcId="{B8D63524-DFCC-4884-B826-E9419ECB8011}" destId="{F37F8497-35F1-44BA-87BF-7E3A7A20DB2B}" srcOrd="0" destOrd="0" presId="urn:microsoft.com/office/officeart/2009/layout/CirclePictureHierarchy"/>
    <dgm:cxn modelId="{D7DFFD3D-B85B-481F-851C-C07646EB11E2}" type="presOf" srcId="{D13E2985-C24D-4682-B43D-BA40FB5FD2C8}" destId="{B8154179-1472-4436-9E39-975DAC267A84}" srcOrd="0" destOrd="0" presId="urn:microsoft.com/office/officeart/2009/layout/CirclePictureHierarchy"/>
    <dgm:cxn modelId="{43B84342-BEF0-47F7-BAC7-CD798A35B776}" srcId="{D32ABCDD-AB56-4F37-B1AE-85E59B07F850}" destId="{7F538C2C-CD38-4E48-ACE6-EDE3D5907DD6}" srcOrd="0" destOrd="0" parTransId="{B8D63524-DFCC-4884-B826-E9419ECB8011}" sibTransId="{6EBE63C2-011C-4BCD-93F0-2B8125049300}"/>
    <dgm:cxn modelId="{56B1C666-1CF7-4A69-91A2-5BFFC2C78ACA}" type="presOf" srcId="{64908226-FDB5-4134-83FA-B172B03C2C39}" destId="{93C31D93-50E4-4843-961E-DA4443071B81}" srcOrd="0" destOrd="0" presId="urn:microsoft.com/office/officeart/2009/layout/CirclePictureHierarchy"/>
    <dgm:cxn modelId="{DBE18D93-964C-47C8-BE27-5271CE22C4CA}" type="presOf" srcId="{F1F006DE-7F27-492B-87B0-D0E4DAE2005C}" destId="{B572EA94-5FD8-48A1-8995-4EB2DEBBA824}" srcOrd="0" destOrd="0" presId="urn:microsoft.com/office/officeart/2009/layout/CirclePictureHierarchy"/>
    <dgm:cxn modelId="{50240CAE-6C34-414B-B0BD-F877FD8FB838}" type="presOf" srcId="{D32ABCDD-AB56-4F37-B1AE-85E59B07F850}" destId="{95FC9F20-F765-4A03-A7F1-0E26EC4F3B36}" srcOrd="0" destOrd="0" presId="urn:microsoft.com/office/officeart/2009/layout/CirclePictureHierarchy"/>
    <dgm:cxn modelId="{E09462C1-23A2-49CE-A098-6DFD6EE4D7E3}" srcId="{7F538C2C-CD38-4E48-ACE6-EDE3D5907DD6}" destId="{17A7C588-F8F2-4FBB-899E-FE4445162A95}" srcOrd="0" destOrd="0" parTransId="{C99E8BF7-CA8B-46EB-862F-33E762CBBFAE}" sibTransId="{0E91C557-97D1-4791-B82B-4562CBC00097}"/>
    <dgm:cxn modelId="{D2F8B0C7-8177-490B-AD31-148B4E7643C9}" type="presOf" srcId="{7F538C2C-CD38-4E48-ACE6-EDE3D5907DD6}" destId="{CC5D5741-A3CD-4AD0-BCFE-874E8576F3AD}" srcOrd="0" destOrd="0" presId="urn:microsoft.com/office/officeart/2009/layout/CirclePictureHierarchy"/>
    <dgm:cxn modelId="{264603C8-73CD-4FF2-A3A4-890832C97132}" srcId="{79A676A1-28FE-4FE2-8DAF-480076DA3302}" destId="{D32ABCDD-AB56-4F37-B1AE-85E59B07F850}" srcOrd="0" destOrd="0" parTransId="{D13E2985-C24D-4682-B43D-BA40FB5FD2C8}" sibTransId="{CA56460A-62A3-4189-BC21-F51B5297916F}"/>
    <dgm:cxn modelId="{68E602CA-97F5-452D-A39A-9E474A5226C4}" type="presOf" srcId="{C99E8BF7-CA8B-46EB-862F-33E762CBBFAE}" destId="{6059566B-AA89-40A1-A43A-94343B661543}" srcOrd="0" destOrd="0" presId="urn:microsoft.com/office/officeart/2009/layout/CirclePictureHierarchy"/>
    <dgm:cxn modelId="{4CD1BFD6-F3E5-4FD6-AE46-CD23541DF6FF}" type="presOf" srcId="{79A676A1-28FE-4FE2-8DAF-480076DA3302}" destId="{03B1DC7D-9048-44AD-B6A9-2C8A14EBB0D2}" srcOrd="0" destOrd="0" presId="urn:microsoft.com/office/officeart/2009/layout/CirclePictureHierarchy"/>
    <dgm:cxn modelId="{2FE47FFD-9141-4FC1-9D68-B36371AD0922}" srcId="{D32ABCDD-AB56-4F37-B1AE-85E59B07F850}" destId="{64908226-FDB5-4134-83FA-B172B03C2C39}" srcOrd="1" destOrd="0" parTransId="{FCFCAF73-D610-47E5-AF30-123F6ED9FC20}" sibTransId="{C70967E5-1EFC-4109-BF8E-103C8F14AA2E}"/>
    <dgm:cxn modelId="{18A2A12D-F374-49BE-B860-2FF05621CFFE}" type="presParOf" srcId="{B572EA94-5FD8-48A1-8995-4EB2DEBBA824}" destId="{BC5E1A45-69BA-4B33-A3EF-1FC3A80D3CEE}" srcOrd="0" destOrd="0" presId="urn:microsoft.com/office/officeart/2009/layout/CirclePictureHierarchy"/>
    <dgm:cxn modelId="{8262F4BB-692C-40AE-AC25-06D38811B8BD}" type="presParOf" srcId="{BC5E1A45-69BA-4B33-A3EF-1FC3A80D3CEE}" destId="{210E77EA-C15F-4707-852A-C76A7492C237}" srcOrd="0" destOrd="0" presId="urn:microsoft.com/office/officeart/2009/layout/CirclePictureHierarchy"/>
    <dgm:cxn modelId="{09847391-5788-411A-B1CC-9B37081D59C5}" type="presParOf" srcId="{210E77EA-C15F-4707-852A-C76A7492C237}" destId="{910B1A53-AE26-4B69-8F58-690B05EA0EDA}" srcOrd="0" destOrd="0" presId="urn:microsoft.com/office/officeart/2009/layout/CirclePictureHierarchy"/>
    <dgm:cxn modelId="{03915793-5F59-41C7-984B-9AF0A59628B8}" type="presParOf" srcId="{210E77EA-C15F-4707-852A-C76A7492C237}" destId="{03B1DC7D-9048-44AD-B6A9-2C8A14EBB0D2}" srcOrd="1" destOrd="0" presId="urn:microsoft.com/office/officeart/2009/layout/CirclePictureHierarchy"/>
    <dgm:cxn modelId="{019FCFAA-BB8E-40DA-B034-792A251A261B}" type="presParOf" srcId="{BC5E1A45-69BA-4B33-A3EF-1FC3A80D3CEE}" destId="{60591386-A3D3-48CD-AF57-FE45337A9FD1}" srcOrd="1" destOrd="0" presId="urn:microsoft.com/office/officeart/2009/layout/CirclePictureHierarchy"/>
    <dgm:cxn modelId="{447326D9-7A3F-4C42-8C61-92DAAF6D3E63}" type="presParOf" srcId="{60591386-A3D3-48CD-AF57-FE45337A9FD1}" destId="{B8154179-1472-4436-9E39-975DAC267A84}" srcOrd="0" destOrd="0" presId="urn:microsoft.com/office/officeart/2009/layout/CirclePictureHierarchy"/>
    <dgm:cxn modelId="{16249CA7-A4F9-4C51-A071-550CE75F8A67}" type="presParOf" srcId="{60591386-A3D3-48CD-AF57-FE45337A9FD1}" destId="{0DC34F56-C717-4440-8598-005853B18D91}" srcOrd="1" destOrd="0" presId="urn:microsoft.com/office/officeart/2009/layout/CirclePictureHierarchy"/>
    <dgm:cxn modelId="{452FCEE7-E608-4898-AB8D-724D236E3165}" type="presParOf" srcId="{0DC34F56-C717-4440-8598-005853B18D91}" destId="{DADB3587-5F9F-4D84-AEA1-6FF1E2862739}" srcOrd="0" destOrd="0" presId="urn:microsoft.com/office/officeart/2009/layout/CirclePictureHierarchy"/>
    <dgm:cxn modelId="{EF16738A-31F8-4AAB-B601-8EF8C7C229E0}" type="presParOf" srcId="{DADB3587-5F9F-4D84-AEA1-6FF1E2862739}" destId="{C32B95C4-EEE0-49C2-9CA5-91F3F59E4E41}" srcOrd="0" destOrd="0" presId="urn:microsoft.com/office/officeart/2009/layout/CirclePictureHierarchy"/>
    <dgm:cxn modelId="{DA568033-B6C7-4680-8A57-DABBF77C6BA2}" type="presParOf" srcId="{DADB3587-5F9F-4D84-AEA1-6FF1E2862739}" destId="{95FC9F20-F765-4A03-A7F1-0E26EC4F3B36}" srcOrd="1" destOrd="0" presId="urn:microsoft.com/office/officeart/2009/layout/CirclePictureHierarchy"/>
    <dgm:cxn modelId="{B867FD1C-DD2E-4DBC-99CE-D43B90917902}" type="presParOf" srcId="{0DC34F56-C717-4440-8598-005853B18D91}" destId="{BCB0B3A2-D861-4144-9509-2A64F1D0E253}" srcOrd="1" destOrd="0" presId="urn:microsoft.com/office/officeart/2009/layout/CirclePictureHierarchy"/>
    <dgm:cxn modelId="{7FB84116-ECA5-4947-AD2F-61E1F686C93D}" type="presParOf" srcId="{BCB0B3A2-D861-4144-9509-2A64F1D0E253}" destId="{F37F8497-35F1-44BA-87BF-7E3A7A20DB2B}" srcOrd="0" destOrd="0" presId="urn:microsoft.com/office/officeart/2009/layout/CirclePictureHierarchy"/>
    <dgm:cxn modelId="{C7243F69-0AC5-403E-BA3A-250D2C8FA21A}" type="presParOf" srcId="{BCB0B3A2-D861-4144-9509-2A64F1D0E253}" destId="{39D47D97-C13E-4D80-A16A-F5DD8BC2BA5D}" srcOrd="1" destOrd="0" presId="urn:microsoft.com/office/officeart/2009/layout/CirclePictureHierarchy"/>
    <dgm:cxn modelId="{2FAECBCF-9D39-4BAE-AC8C-7D14E19A5619}" type="presParOf" srcId="{39D47D97-C13E-4D80-A16A-F5DD8BC2BA5D}" destId="{69E3FBDE-CAFC-4574-9D2A-E42754E36E6B}" srcOrd="0" destOrd="0" presId="urn:microsoft.com/office/officeart/2009/layout/CirclePictureHierarchy"/>
    <dgm:cxn modelId="{7B32D65C-2C52-49E6-8CD2-32B21A857C66}" type="presParOf" srcId="{69E3FBDE-CAFC-4574-9D2A-E42754E36E6B}" destId="{7F64F44C-D19E-4F70-A894-2FA13B0260F7}" srcOrd="0" destOrd="0" presId="urn:microsoft.com/office/officeart/2009/layout/CirclePictureHierarchy"/>
    <dgm:cxn modelId="{BA05B14A-8625-449E-AE58-FFB677D4AD43}" type="presParOf" srcId="{69E3FBDE-CAFC-4574-9D2A-E42754E36E6B}" destId="{CC5D5741-A3CD-4AD0-BCFE-874E8576F3AD}" srcOrd="1" destOrd="0" presId="urn:microsoft.com/office/officeart/2009/layout/CirclePictureHierarchy"/>
    <dgm:cxn modelId="{8EA087F6-0EAC-49E3-AA7C-37F6B6E6F9F6}" type="presParOf" srcId="{39D47D97-C13E-4D80-A16A-F5DD8BC2BA5D}" destId="{3D1A8DFE-B78D-4248-879C-D5788D851552}" srcOrd="1" destOrd="0" presId="urn:microsoft.com/office/officeart/2009/layout/CirclePictureHierarchy"/>
    <dgm:cxn modelId="{A5745BC1-EA9D-4F64-9519-BD3D4D639652}" type="presParOf" srcId="{3D1A8DFE-B78D-4248-879C-D5788D851552}" destId="{6059566B-AA89-40A1-A43A-94343B661543}" srcOrd="0" destOrd="0" presId="urn:microsoft.com/office/officeart/2009/layout/CirclePictureHierarchy"/>
    <dgm:cxn modelId="{F4C73602-3514-4653-A802-A73D0BF844A0}" type="presParOf" srcId="{3D1A8DFE-B78D-4248-879C-D5788D851552}" destId="{E6BB4DD1-6E0E-41F4-AF0A-30E1852240D9}" srcOrd="1" destOrd="0" presId="urn:microsoft.com/office/officeart/2009/layout/CirclePictureHierarchy"/>
    <dgm:cxn modelId="{1F6DD21C-CB61-4546-A4B0-34D7F1652A6B}" type="presParOf" srcId="{E6BB4DD1-6E0E-41F4-AF0A-30E1852240D9}" destId="{1BCD32AD-95DD-4444-8CB8-44F6285A3F91}" srcOrd="0" destOrd="0" presId="urn:microsoft.com/office/officeart/2009/layout/CirclePictureHierarchy"/>
    <dgm:cxn modelId="{FC5AE145-6652-4D43-9729-8FA86B0B6C69}" type="presParOf" srcId="{1BCD32AD-95DD-4444-8CB8-44F6285A3F91}" destId="{8BFB6517-9CF8-4DC8-BF8F-D9B206F21201}" srcOrd="0" destOrd="0" presId="urn:microsoft.com/office/officeart/2009/layout/CirclePictureHierarchy"/>
    <dgm:cxn modelId="{797C4EEE-8660-4123-91DD-7E962D65160F}" type="presParOf" srcId="{1BCD32AD-95DD-4444-8CB8-44F6285A3F91}" destId="{8E73C77F-A93E-416D-A202-168DF87BD0E0}" srcOrd="1" destOrd="0" presId="urn:microsoft.com/office/officeart/2009/layout/CirclePictureHierarchy"/>
    <dgm:cxn modelId="{53E3503F-8284-4D73-9DAF-8B1DE904F85D}" type="presParOf" srcId="{E6BB4DD1-6E0E-41F4-AF0A-30E1852240D9}" destId="{011EC631-6C8E-4819-8F64-97002D33B56F}" srcOrd="1" destOrd="0" presId="urn:microsoft.com/office/officeart/2009/layout/CirclePictureHierarchy"/>
    <dgm:cxn modelId="{3F043C59-0026-4C36-96A6-19D2FE0ECA87}" type="presParOf" srcId="{BCB0B3A2-D861-4144-9509-2A64F1D0E253}" destId="{29BA0397-8F9D-4F24-8EBC-F6490DBA3A00}" srcOrd="2" destOrd="0" presId="urn:microsoft.com/office/officeart/2009/layout/CirclePictureHierarchy"/>
    <dgm:cxn modelId="{2B835D10-FE0E-40A5-A26C-66FCC2078959}" type="presParOf" srcId="{BCB0B3A2-D861-4144-9509-2A64F1D0E253}" destId="{83922905-01CD-4582-AB4B-B5DE097ED0A2}" srcOrd="3" destOrd="0" presId="urn:microsoft.com/office/officeart/2009/layout/CirclePictureHierarchy"/>
    <dgm:cxn modelId="{72C24CF7-0A15-46E4-AC56-D7FD638ACCE4}" type="presParOf" srcId="{83922905-01CD-4582-AB4B-B5DE097ED0A2}" destId="{171D43A5-5BC4-4061-86C5-E1D28199EDA3}" srcOrd="0" destOrd="0" presId="urn:microsoft.com/office/officeart/2009/layout/CirclePictureHierarchy"/>
    <dgm:cxn modelId="{73966313-C72E-4928-BD0A-5120288E1D1B}" type="presParOf" srcId="{171D43A5-5BC4-4061-86C5-E1D28199EDA3}" destId="{2A843EC5-F47F-4472-BF37-9BAD729F4A2E}" srcOrd="0" destOrd="0" presId="urn:microsoft.com/office/officeart/2009/layout/CirclePictureHierarchy"/>
    <dgm:cxn modelId="{64BC1921-4FC7-4AFF-B4BA-CC9F830A4E10}" type="presParOf" srcId="{171D43A5-5BC4-4061-86C5-E1D28199EDA3}" destId="{93C31D93-50E4-4843-961E-DA4443071B81}" srcOrd="1" destOrd="0" presId="urn:microsoft.com/office/officeart/2009/layout/CirclePictureHierarchy"/>
    <dgm:cxn modelId="{FB1E3889-3C1B-49B4-B538-4A5082252BB9}" type="presParOf" srcId="{83922905-01CD-4582-AB4B-B5DE097ED0A2}" destId="{9525E94A-7548-4EDA-A543-4BDB417D7F49}" srcOrd="1" destOrd="0" presId="urn:microsoft.com/office/officeart/2009/layout/CirclePictureHierarchy"/>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86AA519-83E7-43EC-9D6E-231BA4A6A73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17CF34CB-2B74-4CBD-8820-8D6FE69DD4AC}">
      <dgm:prSet phldrT="[Texte]" custT="1"/>
      <dgm:spPr>
        <a:solidFill>
          <a:srgbClr val="A4A4A4"/>
        </a:solidFill>
      </dgm:spPr>
      <dgm:t>
        <a:bodyPr/>
        <a:lstStyle/>
        <a:p>
          <a:r>
            <a:rPr lang="fr-FR" sz="1900" dirty="0"/>
            <a:t>Je pense que, je crois que …</a:t>
          </a:r>
        </a:p>
      </dgm:t>
    </dgm:pt>
    <dgm:pt modelId="{C9096764-2E72-4060-97AD-C7FD2381DD7A}" type="parTrans" cxnId="{0B5E7DDB-F80E-45B0-9CB7-047CFCEE24A3}">
      <dgm:prSet/>
      <dgm:spPr/>
      <dgm:t>
        <a:bodyPr/>
        <a:lstStyle/>
        <a:p>
          <a:endParaRPr lang="fr-FR"/>
        </a:p>
      </dgm:t>
    </dgm:pt>
    <dgm:pt modelId="{142BD982-CE66-462C-8491-C22857AAF6D7}" type="sibTrans" cxnId="{0B5E7DDB-F80E-45B0-9CB7-047CFCEE24A3}">
      <dgm:prSet/>
      <dgm:spPr/>
      <dgm:t>
        <a:bodyPr/>
        <a:lstStyle/>
        <a:p>
          <a:endParaRPr lang="fr-FR"/>
        </a:p>
      </dgm:t>
    </dgm:pt>
    <dgm:pt modelId="{F69FFED9-AB2B-4961-80AD-C61D9B9F9D93}" type="pres">
      <dgm:prSet presAssocID="{486AA519-83E7-43EC-9D6E-231BA4A6A73E}" presName="linear" presStyleCnt="0">
        <dgm:presLayoutVars>
          <dgm:animLvl val="lvl"/>
          <dgm:resizeHandles val="exact"/>
        </dgm:presLayoutVars>
      </dgm:prSet>
      <dgm:spPr/>
    </dgm:pt>
    <dgm:pt modelId="{0F3AA83B-4D7B-463F-BC69-36915FC51808}" type="pres">
      <dgm:prSet presAssocID="{17CF34CB-2B74-4CBD-8820-8D6FE69DD4AC}" presName="parentText" presStyleLbl="node1" presStyleIdx="0" presStyleCnt="1" custLinFactY="200000" custLinFactNeighborY="222127">
        <dgm:presLayoutVars>
          <dgm:chMax val="0"/>
          <dgm:bulletEnabled val="1"/>
        </dgm:presLayoutVars>
      </dgm:prSet>
      <dgm:spPr/>
    </dgm:pt>
  </dgm:ptLst>
  <dgm:cxnLst>
    <dgm:cxn modelId="{6FAF192D-D6F1-4131-A2C9-3DB22B4D9C93}" type="presOf" srcId="{17CF34CB-2B74-4CBD-8820-8D6FE69DD4AC}" destId="{0F3AA83B-4D7B-463F-BC69-36915FC51808}" srcOrd="0" destOrd="0" presId="urn:microsoft.com/office/officeart/2005/8/layout/vList2"/>
    <dgm:cxn modelId="{83F8009A-36DB-4313-AEC3-15506D15868F}" type="presOf" srcId="{486AA519-83E7-43EC-9D6E-231BA4A6A73E}" destId="{F69FFED9-AB2B-4961-80AD-C61D9B9F9D93}" srcOrd="0" destOrd="0" presId="urn:microsoft.com/office/officeart/2005/8/layout/vList2"/>
    <dgm:cxn modelId="{0B5E7DDB-F80E-45B0-9CB7-047CFCEE24A3}" srcId="{486AA519-83E7-43EC-9D6E-231BA4A6A73E}" destId="{17CF34CB-2B74-4CBD-8820-8D6FE69DD4AC}" srcOrd="0" destOrd="0" parTransId="{C9096764-2E72-4060-97AD-C7FD2381DD7A}" sibTransId="{142BD982-CE66-462C-8491-C22857AAF6D7}"/>
    <dgm:cxn modelId="{3AEC6B88-DB0E-4218-92BC-B71BF887D3CE}" type="presParOf" srcId="{F69FFED9-AB2B-4961-80AD-C61D9B9F9D93}" destId="{0F3AA83B-4D7B-463F-BC69-36915FC51808}"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0D0C52C-F5D1-4FB5-8036-764212505209}" type="doc">
      <dgm:prSet loTypeId="urn:microsoft.com/office/officeart/2005/8/layout/hList1" loCatId="list" qsTypeId="urn:microsoft.com/office/officeart/2005/8/quickstyle/simple1" qsCatId="simple" csTypeId="urn:microsoft.com/office/officeart/2005/8/colors/accent0_2" csCatId="mainScheme" phldr="1"/>
      <dgm:spPr/>
      <dgm:t>
        <a:bodyPr/>
        <a:lstStyle/>
        <a:p>
          <a:endParaRPr lang="fr-FR"/>
        </a:p>
      </dgm:t>
    </dgm:pt>
    <dgm:pt modelId="{2644245E-18D8-4CA5-BE61-5756422EA613}">
      <dgm:prSet phldrT="[Texte]"/>
      <dgm:spPr/>
      <dgm:t>
        <a:bodyPr/>
        <a:lstStyle/>
        <a:p>
          <a:r>
            <a:rPr lang="fr-FR" dirty="0">
              <a:solidFill>
                <a:schemeClr val="tx1"/>
              </a:solidFill>
            </a:rPr>
            <a:t>Description de ce qui est accessible à l’observation et à la mesure</a:t>
          </a:r>
        </a:p>
      </dgm:t>
    </dgm:pt>
    <dgm:pt modelId="{6B7BAF08-4743-4AD0-AE35-EEC4A7A0A564}" type="parTrans" cxnId="{65C3FAC6-30E7-4813-93EA-CF14A77D6516}">
      <dgm:prSet/>
      <dgm:spPr/>
      <dgm:t>
        <a:bodyPr/>
        <a:lstStyle/>
        <a:p>
          <a:endParaRPr lang="fr-FR"/>
        </a:p>
      </dgm:t>
    </dgm:pt>
    <dgm:pt modelId="{3F72A8BE-748B-4213-8890-62400E94CA3E}" type="sibTrans" cxnId="{65C3FAC6-30E7-4813-93EA-CF14A77D6516}">
      <dgm:prSet/>
      <dgm:spPr/>
      <dgm:t>
        <a:bodyPr/>
        <a:lstStyle/>
        <a:p>
          <a:endParaRPr lang="fr-FR"/>
        </a:p>
      </dgm:t>
    </dgm:pt>
    <dgm:pt modelId="{DEC97822-10D2-4BBD-AF98-205EB54DDFF0}">
      <dgm:prSet phldrT="[Texte]"/>
      <dgm:spPr/>
      <dgm:t>
        <a:bodyPr/>
        <a:lstStyle/>
        <a:p>
          <a:r>
            <a:rPr lang="fr-FR" dirty="0">
              <a:solidFill>
                <a:schemeClr val="tx1"/>
              </a:solidFill>
            </a:rPr>
            <a:t>Niveau de preuve</a:t>
          </a:r>
        </a:p>
      </dgm:t>
    </dgm:pt>
    <dgm:pt modelId="{0C88447B-15C2-42D3-94DC-4D06050E066D}" type="parTrans" cxnId="{BB205F0C-47EC-451A-A76D-5E1F8F0DB2CE}">
      <dgm:prSet/>
      <dgm:spPr/>
      <dgm:t>
        <a:bodyPr/>
        <a:lstStyle/>
        <a:p>
          <a:endParaRPr lang="fr-FR"/>
        </a:p>
      </dgm:t>
    </dgm:pt>
    <dgm:pt modelId="{612E1AC5-73AF-40A8-8B13-A7F2562C4741}" type="sibTrans" cxnId="{BB205F0C-47EC-451A-A76D-5E1F8F0DB2CE}">
      <dgm:prSet/>
      <dgm:spPr/>
      <dgm:t>
        <a:bodyPr/>
        <a:lstStyle/>
        <a:p>
          <a:endParaRPr lang="fr-FR"/>
        </a:p>
      </dgm:t>
    </dgm:pt>
    <dgm:pt modelId="{66F8296C-2B54-4C59-9EF3-4A1A8D41AE68}">
      <dgm:prSet phldrT="[Texte]"/>
      <dgm:spPr/>
      <dgm:t>
        <a:bodyPr/>
        <a:lstStyle/>
        <a:p>
          <a:r>
            <a:rPr lang="fr-FR" dirty="0">
              <a:solidFill>
                <a:schemeClr val="tx1"/>
              </a:solidFill>
            </a:rPr>
            <a:t>Débat</a:t>
          </a:r>
        </a:p>
      </dgm:t>
    </dgm:pt>
    <dgm:pt modelId="{A97B0A75-215C-4DD6-AFDD-02A80652DE44}" type="parTrans" cxnId="{75606452-2AD6-48DF-89E6-AEB8C109CA2D}">
      <dgm:prSet/>
      <dgm:spPr/>
      <dgm:t>
        <a:bodyPr/>
        <a:lstStyle/>
        <a:p>
          <a:endParaRPr lang="fr-FR"/>
        </a:p>
      </dgm:t>
    </dgm:pt>
    <dgm:pt modelId="{241A10D4-BC88-415A-BBA4-B720C658F83E}" type="sibTrans" cxnId="{75606452-2AD6-48DF-89E6-AEB8C109CA2D}">
      <dgm:prSet/>
      <dgm:spPr/>
      <dgm:t>
        <a:bodyPr/>
        <a:lstStyle/>
        <a:p>
          <a:endParaRPr lang="fr-FR"/>
        </a:p>
      </dgm:t>
    </dgm:pt>
    <dgm:pt modelId="{BD0607E0-E5A1-4027-9E4F-48FD37B0B41B}">
      <dgm:prSet phldrT="[Texte]"/>
      <dgm:spPr/>
      <dgm:t>
        <a:bodyPr/>
        <a:lstStyle/>
        <a:p>
          <a:r>
            <a:rPr lang="fr-FR" dirty="0">
              <a:solidFill>
                <a:schemeClr val="tx1"/>
              </a:solidFill>
            </a:rPr>
            <a:t>Reproductibilité des études</a:t>
          </a:r>
          <a:r>
            <a:rPr lang="x-none" dirty="0">
              <a:solidFill>
                <a:schemeClr val="tx1"/>
              </a:solidFill>
            </a:rPr>
            <a:t> et place des incertitudes</a:t>
          </a:r>
          <a:endParaRPr lang="fr-FR" dirty="0">
            <a:solidFill>
              <a:schemeClr val="tx1"/>
            </a:solidFill>
          </a:endParaRPr>
        </a:p>
      </dgm:t>
    </dgm:pt>
    <dgm:pt modelId="{16F9130D-EEA9-44A6-9583-6F5106899333}" type="parTrans" cxnId="{35DAE37B-9510-4C57-9F76-E7B06DA1803D}">
      <dgm:prSet/>
      <dgm:spPr/>
      <dgm:t>
        <a:bodyPr/>
        <a:lstStyle/>
        <a:p>
          <a:endParaRPr lang="fr-FR"/>
        </a:p>
      </dgm:t>
    </dgm:pt>
    <dgm:pt modelId="{A8AB755A-9890-4829-8532-891147F7B05E}" type="sibTrans" cxnId="{35DAE37B-9510-4C57-9F76-E7B06DA1803D}">
      <dgm:prSet/>
      <dgm:spPr/>
      <dgm:t>
        <a:bodyPr/>
        <a:lstStyle/>
        <a:p>
          <a:endParaRPr lang="fr-FR"/>
        </a:p>
      </dgm:t>
    </dgm:pt>
    <dgm:pt modelId="{AF75EB08-B31C-490E-AC01-4E61C3749BC3}">
      <dgm:prSet phldrT="[Texte]"/>
      <dgm:spPr/>
      <dgm:t>
        <a:bodyPr/>
        <a:lstStyle/>
        <a:p>
          <a:r>
            <a:rPr lang="fr-FR" dirty="0">
              <a:solidFill>
                <a:schemeClr val="tx1"/>
              </a:solidFill>
            </a:rPr>
            <a:t>Vérification par les pairs, explicitation des procédures</a:t>
          </a:r>
        </a:p>
      </dgm:t>
    </dgm:pt>
    <dgm:pt modelId="{524713E2-BB10-4B11-8F33-3A15716DFE75}" type="parTrans" cxnId="{A9B6EC22-63BD-4E8C-862B-A581EB6296FB}">
      <dgm:prSet/>
      <dgm:spPr/>
      <dgm:t>
        <a:bodyPr/>
        <a:lstStyle/>
        <a:p>
          <a:endParaRPr lang="fr-FR"/>
        </a:p>
      </dgm:t>
    </dgm:pt>
    <dgm:pt modelId="{D6892D8B-C866-4576-BD7F-431A52107662}" type="sibTrans" cxnId="{A9B6EC22-63BD-4E8C-862B-A581EB6296FB}">
      <dgm:prSet/>
      <dgm:spPr/>
      <dgm:t>
        <a:bodyPr/>
        <a:lstStyle/>
        <a:p>
          <a:endParaRPr lang="fr-FR"/>
        </a:p>
      </dgm:t>
    </dgm:pt>
    <dgm:pt modelId="{40C29A75-F723-4FB9-99FF-F85AA1D10DDD}">
      <dgm:prSet phldrT="[Texte]"/>
      <dgm:spPr>
        <a:solidFill>
          <a:schemeClr val="accent2">
            <a:lumMod val="20000"/>
            <a:lumOff val="80000"/>
          </a:schemeClr>
        </a:solidFill>
      </dgm:spPr>
      <dgm:t>
        <a:bodyPr/>
        <a:lstStyle/>
        <a:p>
          <a:r>
            <a:rPr lang="fr-FR" b="0" dirty="0">
              <a:solidFill>
                <a:schemeClr val="tx1"/>
              </a:solidFill>
              <a:latin typeface="Century Gothic" panose="020B0502020202020204" pitchFamily="34" charset="0"/>
            </a:rPr>
            <a:t>Le fonctionnement de la communauté scientifique garantit la meilleure objectivité de la construction du savoir</a:t>
          </a:r>
        </a:p>
      </dgm:t>
    </dgm:pt>
    <dgm:pt modelId="{91CED5E6-7A55-4D10-AAD3-C5B8ED4263C4}" type="sibTrans" cxnId="{476DB56E-C360-45EE-B745-4BE90CB5A65F}">
      <dgm:prSet/>
      <dgm:spPr/>
      <dgm:t>
        <a:bodyPr/>
        <a:lstStyle/>
        <a:p>
          <a:endParaRPr lang="fr-FR"/>
        </a:p>
      </dgm:t>
    </dgm:pt>
    <dgm:pt modelId="{DF739430-D81C-44BB-92D3-1D03D2658CA5}" type="parTrans" cxnId="{476DB56E-C360-45EE-B745-4BE90CB5A65F}">
      <dgm:prSet/>
      <dgm:spPr/>
      <dgm:t>
        <a:bodyPr/>
        <a:lstStyle/>
        <a:p>
          <a:endParaRPr lang="fr-FR"/>
        </a:p>
      </dgm:t>
    </dgm:pt>
    <dgm:pt modelId="{BED22450-396D-4A3C-B365-E62A31B0A85B}" type="pres">
      <dgm:prSet presAssocID="{10D0C52C-F5D1-4FB5-8036-764212505209}" presName="Name0" presStyleCnt="0">
        <dgm:presLayoutVars>
          <dgm:dir/>
          <dgm:animLvl val="lvl"/>
          <dgm:resizeHandles val="exact"/>
        </dgm:presLayoutVars>
      </dgm:prSet>
      <dgm:spPr/>
    </dgm:pt>
    <dgm:pt modelId="{87CB9529-F891-44FF-B906-75D1AE207725}" type="pres">
      <dgm:prSet presAssocID="{40C29A75-F723-4FB9-99FF-F85AA1D10DDD}" presName="composite" presStyleCnt="0"/>
      <dgm:spPr/>
    </dgm:pt>
    <dgm:pt modelId="{EE5AC989-54B5-433D-806E-5C67505E4FEE}" type="pres">
      <dgm:prSet presAssocID="{40C29A75-F723-4FB9-99FF-F85AA1D10DDD}" presName="parTx" presStyleLbl="alignNode1" presStyleIdx="0" presStyleCnt="1">
        <dgm:presLayoutVars>
          <dgm:chMax val="0"/>
          <dgm:chPref val="0"/>
          <dgm:bulletEnabled val="1"/>
        </dgm:presLayoutVars>
      </dgm:prSet>
      <dgm:spPr/>
    </dgm:pt>
    <dgm:pt modelId="{65AD5646-2A37-4F11-A9F3-041081B7AD9F}" type="pres">
      <dgm:prSet presAssocID="{40C29A75-F723-4FB9-99FF-F85AA1D10DDD}" presName="desTx" presStyleLbl="alignAccFollowNode1" presStyleIdx="0" presStyleCnt="1">
        <dgm:presLayoutVars>
          <dgm:bulletEnabled val="1"/>
        </dgm:presLayoutVars>
      </dgm:prSet>
      <dgm:spPr/>
    </dgm:pt>
  </dgm:ptLst>
  <dgm:cxnLst>
    <dgm:cxn modelId="{BB205F0C-47EC-451A-A76D-5E1F8F0DB2CE}" srcId="{40C29A75-F723-4FB9-99FF-F85AA1D10DDD}" destId="{DEC97822-10D2-4BBD-AF98-205EB54DDFF0}" srcOrd="1" destOrd="0" parTransId="{0C88447B-15C2-42D3-94DC-4D06050E066D}" sibTransId="{612E1AC5-73AF-40A8-8B13-A7F2562C4741}"/>
    <dgm:cxn modelId="{49498E0F-4364-468E-9154-1C46E0AC5622}" type="presOf" srcId="{AF75EB08-B31C-490E-AC01-4E61C3749BC3}" destId="{65AD5646-2A37-4F11-A9F3-041081B7AD9F}" srcOrd="0" destOrd="4" presId="urn:microsoft.com/office/officeart/2005/8/layout/hList1"/>
    <dgm:cxn modelId="{54F34417-5F3C-4E26-84DC-90117B322A83}" type="presOf" srcId="{10D0C52C-F5D1-4FB5-8036-764212505209}" destId="{BED22450-396D-4A3C-B365-E62A31B0A85B}" srcOrd="0" destOrd="0" presId="urn:microsoft.com/office/officeart/2005/8/layout/hList1"/>
    <dgm:cxn modelId="{A9B6EC22-63BD-4E8C-862B-A581EB6296FB}" srcId="{40C29A75-F723-4FB9-99FF-F85AA1D10DDD}" destId="{AF75EB08-B31C-490E-AC01-4E61C3749BC3}" srcOrd="4" destOrd="0" parTransId="{524713E2-BB10-4B11-8F33-3A15716DFE75}" sibTransId="{D6892D8B-C866-4576-BD7F-431A52107662}"/>
    <dgm:cxn modelId="{12562B32-522B-4F4B-94EF-2E30B30BACA3}" type="presOf" srcId="{2644245E-18D8-4CA5-BE61-5756422EA613}" destId="{65AD5646-2A37-4F11-A9F3-041081B7AD9F}" srcOrd="0" destOrd="0" presId="urn:microsoft.com/office/officeart/2005/8/layout/hList1"/>
    <dgm:cxn modelId="{476DB56E-C360-45EE-B745-4BE90CB5A65F}" srcId="{10D0C52C-F5D1-4FB5-8036-764212505209}" destId="{40C29A75-F723-4FB9-99FF-F85AA1D10DDD}" srcOrd="0" destOrd="0" parTransId="{DF739430-D81C-44BB-92D3-1D03D2658CA5}" sibTransId="{91CED5E6-7A55-4D10-AAD3-C5B8ED4263C4}"/>
    <dgm:cxn modelId="{75606452-2AD6-48DF-89E6-AEB8C109CA2D}" srcId="{40C29A75-F723-4FB9-99FF-F85AA1D10DDD}" destId="{66F8296C-2B54-4C59-9EF3-4A1A8D41AE68}" srcOrd="2" destOrd="0" parTransId="{A97B0A75-215C-4DD6-AFDD-02A80652DE44}" sibTransId="{241A10D4-BC88-415A-BBA4-B720C658F83E}"/>
    <dgm:cxn modelId="{35DAE37B-9510-4C57-9F76-E7B06DA1803D}" srcId="{40C29A75-F723-4FB9-99FF-F85AA1D10DDD}" destId="{BD0607E0-E5A1-4027-9E4F-48FD37B0B41B}" srcOrd="3" destOrd="0" parTransId="{16F9130D-EEA9-44A6-9583-6F5106899333}" sibTransId="{A8AB755A-9890-4829-8532-891147F7B05E}"/>
    <dgm:cxn modelId="{E01BF77E-C76B-48D1-A019-FDC001180887}" type="presOf" srcId="{66F8296C-2B54-4C59-9EF3-4A1A8D41AE68}" destId="{65AD5646-2A37-4F11-A9F3-041081B7AD9F}" srcOrd="0" destOrd="2" presId="urn:microsoft.com/office/officeart/2005/8/layout/hList1"/>
    <dgm:cxn modelId="{A4C5E5BE-C18A-449F-8523-A931FB5464D0}" type="presOf" srcId="{40C29A75-F723-4FB9-99FF-F85AA1D10DDD}" destId="{EE5AC989-54B5-433D-806E-5C67505E4FEE}" srcOrd="0" destOrd="0" presId="urn:microsoft.com/office/officeart/2005/8/layout/hList1"/>
    <dgm:cxn modelId="{A27F79C4-FCC8-41F0-9207-B94AC4E4F5F9}" type="presOf" srcId="{DEC97822-10D2-4BBD-AF98-205EB54DDFF0}" destId="{65AD5646-2A37-4F11-A9F3-041081B7AD9F}" srcOrd="0" destOrd="1" presId="urn:microsoft.com/office/officeart/2005/8/layout/hList1"/>
    <dgm:cxn modelId="{65C3FAC6-30E7-4813-93EA-CF14A77D6516}" srcId="{40C29A75-F723-4FB9-99FF-F85AA1D10DDD}" destId="{2644245E-18D8-4CA5-BE61-5756422EA613}" srcOrd="0" destOrd="0" parTransId="{6B7BAF08-4743-4AD0-AE35-EEC4A7A0A564}" sibTransId="{3F72A8BE-748B-4213-8890-62400E94CA3E}"/>
    <dgm:cxn modelId="{C6BD4DDF-19C8-4A73-BAEA-29B6B637A515}" type="presOf" srcId="{BD0607E0-E5A1-4027-9E4F-48FD37B0B41B}" destId="{65AD5646-2A37-4F11-A9F3-041081B7AD9F}" srcOrd="0" destOrd="3" presId="urn:microsoft.com/office/officeart/2005/8/layout/hList1"/>
    <dgm:cxn modelId="{0181401E-B258-47F8-AF9B-332064E22C5A}" type="presParOf" srcId="{BED22450-396D-4A3C-B365-E62A31B0A85B}" destId="{87CB9529-F891-44FF-B906-75D1AE207725}" srcOrd="0" destOrd="0" presId="urn:microsoft.com/office/officeart/2005/8/layout/hList1"/>
    <dgm:cxn modelId="{DC425230-2BDB-494E-8E15-6F6E6519BD49}" type="presParOf" srcId="{87CB9529-F891-44FF-B906-75D1AE207725}" destId="{EE5AC989-54B5-433D-806E-5C67505E4FEE}" srcOrd="0" destOrd="0" presId="urn:microsoft.com/office/officeart/2005/8/layout/hList1"/>
    <dgm:cxn modelId="{23687142-4EEB-4307-BA9D-D8B9B3FF52EA}" type="presParOf" srcId="{87CB9529-F891-44FF-B906-75D1AE207725}" destId="{65AD5646-2A37-4F11-A9F3-041081B7AD9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0D0C52C-F5D1-4FB5-8036-764212505209}" type="doc">
      <dgm:prSet loTypeId="urn:microsoft.com/office/officeart/2005/8/layout/hList1" loCatId="list" qsTypeId="urn:microsoft.com/office/officeart/2005/8/quickstyle/simple1" qsCatId="simple" csTypeId="urn:microsoft.com/office/officeart/2005/8/colors/accent0_2" csCatId="mainScheme" phldr="1"/>
      <dgm:spPr/>
      <dgm:t>
        <a:bodyPr/>
        <a:lstStyle/>
        <a:p>
          <a:endParaRPr lang="fr-FR"/>
        </a:p>
      </dgm:t>
    </dgm:pt>
    <dgm:pt modelId="{2644245E-18D8-4CA5-BE61-5756422EA613}">
      <dgm:prSet phldrT="[Texte]"/>
      <dgm:spPr/>
      <dgm:t>
        <a:bodyPr/>
        <a:lstStyle/>
        <a:p>
          <a:r>
            <a:rPr lang="fr-FR" dirty="0">
              <a:solidFill>
                <a:schemeClr val="tx1"/>
              </a:solidFill>
            </a:rPr>
            <a:t>Description de ce qui est accessible à l’observation et à la mesure</a:t>
          </a:r>
        </a:p>
      </dgm:t>
    </dgm:pt>
    <dgm:pt modelId="{6B7BAF08-4743-4AD0-AE35-EEC4A7A0A564}" type="parTrans" cxnId="{65C3FAC6-30E7-4813-93EA-CF14A77D6516}">
      <dgm:prSet/>
      <dgm:spPr/>
      <dgm:t>
        <a:bodyPr/>
        <a:lstStyle/>
        <a:p>
          <a:endParaRPr lang="fr-FR"/>
        </a:p>
      </dgm:t>
    </dgm:pt>
    <dgm:pt modelId="{3F72A8BE-748B-4213-8890-62400E94CA3E}" type="sibTrans" cxnId="{65C3FAC6-30E7-4813-93EA-CF14A77D6516}">
      <dgm:prSet/>
      <dgm:spPr/>
      <dgm:t>
        <a:bodyPr/>
        <a:lstStyle/>
        <a:p>
          <a:endParaRPr lang="fr-FR"/>
        </a:p>
      </dgm:t>
    </dgm:pt>
    <dgm:pt modelId="{DEC97822-10D2-4BBD-AF98-205EB54DDFF0}">
      <dgm:prSet phldrT="[Texte]"/>
      <dgm:spPr/>
      <dgm:t>
        <a:bodyPr/>
        <a:lstStyle/>
        <a:p>
          <a:r>
            <a:rPr lang="fr-FR" dirty="0">
              <a:solidFill>
                <a:schemeClr val="tx1"/>
              </a:solidFill>
            </a:rPr>
            <a:t>Niveau de preuve</a:t>
          </a:r>
        </a:p>
      </dgm:t>
    </dgm:pt>
    <dgm:pt modelId="{0C88447B-15C2-42D3-94DC-4D06050E066D}" type="parTrans" cxnId="{BB205F0C-47EC-451A-A76D-5E1F8F0DB2CE}">
      <dgm:prSet/>
      <dgm:spPr/>
      <dgm:t>
        <a:bodyPr/>
        <a:lstStyle/>
        <a:p>
          <a:endParaRPr lang="fr-FR"/>
        </a:p>
      </dgm:t>
    </dgm:pt>
    <dgm:pt modelId="{612E1AC5-73AF-40A8-8B13-A7F2562C4741}" type="sibTrans" cxnId="{BB205F0C-47EC-451A-A76D-5E1F8F0DB2CE}">
      <dgm:prSet/>
      <dgm:spPr/>
      <dgm:t>
        <a:bodyPr/>
        <a:lstStyle/>
        <a:p>
          <a:endParaRPr lang="fr-FR"/>
        </a:p>
      </dgm:t>
    </dgm:pt>
    <dgm:pt modelId="{66F8296C-2B54-4C59-9EF3-4A1A8D41AE68}">
      <dgm:prSet phldrT="[Texte]"/>
      <dgm:spPr/>
      <dgm:t>
        <a:bodyPr/>
        <a:lstStyle/>
        <a:p>
          <a:r>
            <a:rPr lang="fr-FR" dirty="0">
              <a:solidFill>
                <a:schemeClr val="tx1"/>
              </a:solidFill>
            </a:rPr>
            <a:t>Débat</a:t>
          </a:r>
        </a:p>
      </dgm:t>
    </dgm:pt>
    <dgm:pt modelId="{A97B0A75-215C-4DD6-AFDD-02A80652DE44}" type="parTrans" cxnId="{75606452-2AD6-48DF-89E6-AEB8C109CA2D}">
      <dgm:prSet/>
      <dgm:spPr/>
      <dgm:t>
        <a:bodyPr/>
        <a:lstStyle/>
        <a:p>
          <a:endParaRPr lang="fr-FR"/>
        </a:p>
      </dgm:t>
    </dgm:pt>
    <dgm:pt modelId="{241A10D4-BC88-415A-BBA4-B720C658F83E}" type="sibTrans" cxnId="{75606452-2AD6-48DF-89E6-AEB8C109CA2D}">
      <dgm:prSet/>
      <dgm:spPr/>
      <dgm:t>
        <a:bodyPr/>
        <a:lstStyle/>
        <a:p>
          <a:endParaRPr lang="fr-FR"/>
        </a:p>
      </dgm:t>
    </dgm:pt>
    <dgm:pt modelId="{BD0607E0-E5A1-4027-9E4F-48FD37B0B41B}">
      <dgm:prSet phldrT="[Texte]"/>
      <dgm:spPr/>
      <dgm:t>
        <a:bodyPr/>
        <a:lstStyle/>
        <a:p>
          <a:r>
            <a:rPr lang="fr-FR" dirty="0">
              <a:solidFill>
                <a:schemeClr val="tx1"/>
              </a:solidFill>
            </a:rPr>
            <a:t>Reproductibilité des études</a:t>
          </a:r>
          <a:r>
            <a:rPr lang="x-none" dirty="0">
              <a:solidFill>
                <a:schemeClr val="tx1"/>
              </a:solidFill>
            </a:rPr>
            <a:t> et place des incertitudes</a:t>
          </a:r>
          <a:endParaRPr lang="fr-FR" dirty="0">
            <a:solidFill>
              <a:schemeClr val="tx1"/>
            </a:solidFill>
          </a:endParaRPr>
        </a:p>
      </dgm:t>
    </dgm:pt>
    <dgm:pt modelId="{16F9130D-EEA9-44A6-9583-6F5106899333}" type="parTrans" cxnId="{35DAE37B-9510-4C57-9F76-E7B06DA1803D}">
      <dgm:prSet/>
      <dgm:spPr/>
      <dgm:t>
        <a:bodyPr/>
        <a:lstStyle/>
        <a:p>
          <a:endParaRPr lang="fr-FR"/>
        </a:p>
      </dgm:t>
    </dgm:pt>
    <dgm:pt modelId="{A8AB755A-9890-4829-8532-891147F7B05E}" type="sibTrans" cxnId="{35DAE37B-9510-4C57-9F76-E7B06DA1803D}">
      <dgm:prSet/>
      <dgm:spPr/>
      <dgm:t>
        <a:bodyPr/>
        <a:lstStyle/>
        <a:p>
          <a:endParaRPr lang="fr-FR"/>
        </a:p>
      </dgm:t>
    </dgm:pt>
    <dgm:pt modelId="{AF75EB08-B31C-490E-AC01-4E61C3749BC3}">
      <dgm:prSet phldrT="[Texte]"/>
      <dgm:spPr/>
      <dgm:t>
        <a:bodyPr/>
        <a:lstStyle/>
        <a:p>
          <a:r>
            <a:rPr lang="fr-FR" dirty="0">
              <a:solidFill>
                <a:schemeClr val="tx1"/>
              </a:solidFill>
            </a:rPr>
            <a:t>Vérification par les pairs, explicitation des procédure</a:t>
          </a:r>
        </a:p>
      </dgm:t>
    </dgm:pt>
    <dgm:pt modelId="{524713E2-BB10-4B11-8F33-3A15716DFE75}" type="parTrans" cxnId="{A9B6EC22-63BD-4E8C-862B-A581EB6296FB}">
      <dgm:prSet/>
      <dgm:spPr/>
      <dgm:t>
        <a:bodyPr/>
        <a:lstStyle/>
        <a:p>
          <a:endParaRPr lang="fr-FR"/>
        </a:p>
      </dgm:t>
    </dgm:pt>
    <dgm:pt modelId="{D6892D8B-C866-4576-BD7F-431A52107662}" type="sibTrans" cxnId="{A9B6EC22-63BD-4E8C-862B-A581EB6296FB}">
      <dgm:prSet/>
      <dgm:spPr/>
      <dgm:t>
        <a:bodyPr/>
        <a:lstStyle/>
        <a:p>
          <a:endParaRPr lang="fr-FR"/>
        </a:p>
      </dgm:t>
    </dgm:pt>
    <dgm:pt modelId="{40C29A75-F723-4FB9-99FF-F85AA1D10DDD}">
      <dgm:prSet phldrT="[Texte]"/>
      <dgm:spPr>
        <a:solidFill>
          <a:schemeClr val="accent2">
            <a:lumMod val="20000"/>
            <a:lumOff val="80000"/>
          </a:schemeClr>
        </a:solidFill>
      </dgm:spPr>
      <dgm:t>
        <a:bodyPr/>
        <a:lstStyle/>
        <a:p>
          <a:r>
            <a:rPr lang="fr-FR" b="0" dirty="0">
              <a:solidFill>
                <a:schemeClr val="tx1"/>
              </a:solidFill>
              <a:latin typeface="Century Gothic" panose="020B0502020202020204" pitchFamily="34" charset="0"/>
            </a:rPr>
            <a:t>Le fonctionnement de la communauté scientifique garantit la meilleure objectivité de la construction du savoir</a:t>
          </a:r>
        </a:p>
      </dgm:t>
    </dgm:pt>
    <dgm:pt modelId="{91CED5E6-7A55-4D10-AAD3-C5B8ED4263C4}" type="sibTrans" cxnId="{476DB56E-C360-45EE-B745-4BE90CB5A65F}">
      <dgm:prSet/>
      <dgm:spPr/>
      <dgm:t>
        <a:bodyPr/>
        <a:lstStyle/>
        <a:p>
          <a:endParaRPr lang="fr-FR"/>
        </a:p>
      </dgm:t>
    </dgm:pt>
    <dgm:pt modelId="{DF739430-D81C-44BB-92D3-1D03D2658CA5}" type="parTrans" cxnId="{476DB56E-C360-45EE-B745-4BE90CB5A65F}">
      <dgm:prSet/>
      <dgm:spPr/>
      <dgm:t>
        <a:bodyPr/>
        <a:lstStyle/>
        <a:p>
          <a:endParaRPr lang="fr-FR"/>
        </a:p>
      </dgm:t>
    </dgm:pt>
    <dgm:pt modelId="{BED22450-396D-4A3C-B365-E62A31B0A85B}" type="pres">
      <dgm:prSet presAssocID="{10D0C52C-F5D1-4FB5-8036-764212505209}" presName="Name0" presStyleCnt="0">
        <dgm:presLayoutVars>
          <dgm:dir/>
          <dgm:animLvl val="lvl"/>
          <dgm:resizeHandles val="exact"/>
        </dgm:presLayoutVars>
      </dgm:prSet>
      <dgm:spPr/>
    </dgm:pt>
    <dgm:pt modelId="{87CB9529-F891-44FF-B906-75D1AE207725}" type="pres">
      <dgm:prSet presAssocID="{40C29A75-F723-4FB9-99FF-F85AA1D10DDD}" presName="composite" presStyleCnt="0"/>
      <dgm:spPr/>
    </dgm:pt>
    <dgm:pt modelId="{EE5AC989-54B5-433D-806E-5C67505E4FEE}" type="pres">
      <dgm:prSet presAssocID="{40C29A75-F723-4FB9-99FF-F85AA1D10DDD}" presName="parTx" presStyleLbl="alignNode1" presStyleIdx="0" presStyleCnt="1">
        <dgm:presLayoutVars>
          <dgm:chMax val="0"/>
          <dgm:chPref val="0"/>
          <dgm:bulletEnabled val="1"/>
        </dgm:presLayoutVars>
      </dgm:prSet>
      <dgm:spPr/>
    </dgm:pt>
    <dgm:pt modelId="{65AD5646-2A37-4F11-A9F3-041081B7AD9F}" type="pres">
      <dgm:prSet presAssocID="{40C29A75-F723-4FB9-99FF-F85AA1D10DDD}" presName="desTx" presStyleLbl="alignAccFollowNode1" presStyleIdx="0" presStyleCnt="1">
        <dgm:presLayoutVars>
          <dgm:bulletEnabled val="1"/>
        </dgm:presLayoutVars>
      </dgm:prSet>
      <dgm:spPr/>
    </dgm:pt>
  </dgm:ptLst>
  <dgm:cxnLst>
    <dgm:cxn modelId="{BB205F0C-47EC-451A-A76D-5E1F8F0DB2CE}" srcId="{40C29A75-F723-4FB9-99FF-F85AA1D10DDD}" destId="{DEC97822-10D2-4BBD-AF98-205EB54DDFF0}" srcOrd="1" destOrd="0" parTransId="{0C88447B-15C2-42D3-94DC-4D06050E066D}" sibTransId="{612E1AC5-73AF-40A8-8B13-A7F2562C4741}"/>
    <dgm:cxn modelId="{49498E0F-4364-468E-9154-1C46E0AC5622}" type="presOf" srcId="{AF75EB08-B31C-490E-AC01-4E61C3749BC3}" destId="{65AD5646-2A37-4F11-A9F3-041081B7AD9F}" srcOrd="0" destOrd="4" presId="urn:microsoft.com/office/officeart/2005/8/layout/hList1"/>
    <dgm:cxn modelId="{54F34417-5F3C-4E26-84DC-90117B322A83}" type="presOf" srcId="{10D0C52C-F5D1-4FB5-8036-764212505209}" destId="{BED22450-396D-4A3C-B365-E62A31B0A85B}" srcOrd="0" destOrd="0" presId="urn:microsoft.com/office/officeart/2005/8/layout/hList1"/>
    <dgm:cxn modelId="{A9B6EC22-63BD-4E8C-862B-A581EB6296FB}" srcId="{40C29A75-F723-4FB9-99FF-F85AA1D10DDD}" destId="{AF75EB08-B31C-490E-AC01-4E61C3749BC3}" srcOrd="4" destOrd="0" parTransId="{524713E2-BB10-4B11-8F33-3A15716DFE75}" sibTransId="{D6892D8B-C866-4576-BD7F-431A52107662}"/>
    <dgm:cxn modelId="{12562B32-522B-4F4B-94EF-2E30B30BACA3}" type="presOf" srcId="{2644245E-18D8-4CA5-BE61-5756422EA613}" destId="{65AD5646-2A37-4F11-A9F3-041081B7AD9F}" srcOrd="0" destOrd="0" presId="urn:microsoft.com/office/officeart/2005/8/layout/hList1"/>
    <dgm:cxn modelId="{476DB56E-C360-45EE-B745-4BE90CB5A65F}" srcId="{10D0C52C-F5D1-4FB5-8036-764212505209}" destId="{40C29A75-F723-4FB9-99FF-F85AA1D10DDD}" srcOrd="0" destOrd="0" parTransId="{DF739430-D81C-44BB-92D3-1D03D2658CA5}" sibTransId="{91CED5E6-7A55-4D10-AAD3-C5B8ED4263C4}"/>
    <dgm:cxn modelId="{75606452-2AD6-48DF-89E6-AEB8C109CA2D}" srcId="{40C29A75-F723-4FB9-99FF-F85AA1D10DDD}" destId="{66F8296C-2B54-4C59-9EF3-4A1A8D41AE68}" srcOrd="2" destOrd="0" parTransId="{A97B0A75-215C-4DD6-AFDD-02A80652DE44}" sibTransId="{241A10D4-BC88-415A-BBA4-B720C658F83E}"/>
    <dgm:cxn modelId="{35DAE37B-9510-4C57-9F76-E7B06DA1803D}" srcId="{40C29A75-F723-4FB9-99FF-F85AA1D10DDD}" destId="{BD0607E0-E5A1-4027-9E4F-48FD37B0B41B}" srcOrd="3" destOrd="0" parTransId="{16F9130D-EEA9-44A6-9583-6F5106899333}" sibTransId="{A8AB755A-9890-4829-8532-891147F7B05E}"/>
    <dgm:cxn modelId="{E01BF77E-C76B-48D1-A019-FDC001180887}" type="presOf" srcId="{66F8296C-2B54-4C59-9EF3-4A1A8D41AE68}" destId="{65AD5646-2A37-4F11-A9F3-041081B7AD9F}" srcOrd="0" destOrd="2" presId="urn:microsoft.com/office/officeart/2005/8/layout/hList1"/>
    <dgm:cxn modelId="{A4C5E5BE-C18A-449F-8523-A931FB5464D0}" type="presOf" srcId="{40C29A75-F723-4FB9-99FF-F85AA1D10DDD}" destId="{EE5AC989-54B5-433D-806E-5C67505E4FEE}" srcOrd="0" destOrd="0" presId="urn:microsoft.com/office/officeart/2005/8/layout/hList1"/>
    <dgm:cxn modelId="{A27F79C4-FCC8-41F0-9207-B94AC4E4F5F9}" type="presOf" srcId="{DEC97822-10D2-4BBD-AF98-205EB54DDFF0}" destId="{65AD5646-2A37-4F11-A9F3-041081B7AD9F}" srcOrd="0" destOrd="1" presId="urn:microsoft.com/office/officeart/2005/8/layout/hList1"/>
    <dgm:cxn modelId="{65C3FAC6-30E7-4813-93EA-CF14A77D6516}" srcId="{40C29A75-F723-4FB9-99FF-F85AA1D10DDD}" destId="{2644245E-18D8-4CA5-BE61-5756422EA613}" srcOrd="0" destOrd="0" parTransId="{6B7BAF08-4743-4AD0-AE35-EEC4A7A0A564}" sibTransId="{3F72A8BE-748B-4213-8890-62400E94CA3E}"/>
    <dgm:cxn modelId="{C6BD4DDF-19C8-4A73-BAEA-29B6B637A515}" type="presOf" srcId="{BD0607E0-E5A1-4027-9E4F-48FD37B0B41B}" destId="{65AD5646-2A37-4F11-A9F3-041081B7AD9F}" srcOrd="0" destOrd="3" presId="urn:microsoft.com/office/officeart/2005/8/layout/hList1"/>
    <dgm:cxn modelId="{0181401E-B258-47F8-AF9B-332064E22C5A}" type="presParOf" srcId="{BED22450-396D-4A3C-B365-E62A31B0A85B}" destId="{87CB9529-F891-44FF-B906-75D1AE207725}" srcOrd="0" destOrd="0" presId="urn:microsoft.com/office/officeart/2005/8/layout/hList1"/>
    <dgm:cxn modelId="{DC425230-2BDB-494E-8E15-6F6E6519BD49}" type="presParOf" srcId="{87CB9529-F891-44FF-B906-75D1AE207725}" destId="{EE5AC989-54B5-433D-806E-5C67505E4FEE}" srcOrd="0" destOrd="0" presId="urn:microsoft.com/office/officeart/2005/8/layout/hList1"/>
    <dgm:cxn modelId="{23687142-4EEB-4307-BA9D-D8B9B3FF52EA}" type="presParOf" srcId="{87CB9529-F891-44FF-B906-75D1AE207725}" destId="{65AD5646-2A37-4F11-A9F3-041081B7AD9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0D0C52C-F5D1-4FB5-8036-764212505209}" type="doc">
      <dgm:prSet loTypeId="urn:microsoft.com/office/officeart/2005/8/layout/hList1" loCatId="list" qsTypeId="urn:microsoft.com/office/officeart/2005/8/quickstyle/simple1" qsCatId="simple" csTypeId="urn:microsoft.com/office/officeart/2005/8/colors/accent0_2" csCatId="mainScheme" phldr="1"/>
      <dgm:spPr/>
      <dgm:t>
        <a:bodyPr/>
        <a:lstStyle/>
        <a:p>
          <a:endParaRPr lang="fr-FR"/>
        </a:p>
      </dgm:t>
    </dgm:pt>
    <dgm:pt modelId="{40C29A75-F723-4FB9-99FF-F85AA1D10DDD}">
      <dgm:prSet phldrT="[Texte]"/>
      <dgm:spPr>
        <a:solidFill>
          <a:schemeClr val="accent2">
            <a:lumMod val="20000"/>
            <a:lumOff val="80000"/>
          </a:schemeClr>
        </a:solidFill>
      </dgm:spPr>
      <dgm:t>
        <a:bodyPr/>
        <a:lstStyle/>
        <a:p>
          <a:r>
            <a:rPr lang="fr-FR" dirty="0">
              <a:solidFill>
                <a:schemeClr val="tx1"/>
              </a:solidFill>
              <a:latin typeface="Century Gothic" panose="020B0502020202020204" pitchFamily="34" charset="0"/>
            </a:rPr>
            <a:t>Les savoirs évoluent au cours du temps</a:t>
          </a:r>
        </a:p>
      </dgm:t>
    </dgm:pt>
    <dgm:pt modelId="{91CED5E6-7A55-4D10-AAD3-C5B8ED4263C4}" type="sibTrans" cxnId="{476DB56E-C360-45EE-B745-4BE90CB5A65F}">
      <dgm:prSet/>
      <dgm:spPr/>
      <dgm:t>
        <a:bodyPr/>
        <a:lstStyle/>
        <a:p>
          <a:endParaRPr lang="fr-FR"/>
        </a:p>
      </dgm:t>
    </dgm:pt>
    <dgm:pt modelId="{DF739430-D81C-44BB-92D3-1D03D2658CA5}" type="parTrans" cxnId="{476DB56E-C360-45EE-B745-4BE90CB5A65F}">
      <dgm:prSet/>
      <dgm:spPr/>
      <dgm:t>
        <a:bodyPr/>
        <a:lstStyle/>
        <a:p>
          <a:endParaRPr lang="fr-FR"/>
        </a:p>
      </dgm:t>
    </dgm:pt>
    <dgm:pt modelId="{F84BF19A-3F6D-4F9D-80C7-496278E7B3EB}">
      <dgm:prSet phldrT="[Texte]"/>
      <dgm:spPr/>
      <dgm:t>
        <a:bodyPr/>
        <a:lstStyle/>
        <a:p>
          <a:r>
            <a:rPr lang="fr-FR" dirty="0">
              <a:solidFill>
                <a:schemeClr val="tx1"/>
              </a:solidFill>
            </a:rPr>
            <a:t>Evolution par continuité et/ou rupture et controverse</a:t>
          </a:r>
        </a:p>
      </dgm:t>
    </dgm:pt>
    <dgm:pt modelId="{A665B8E0-A7F3-4938-A2F2-EB4631EE1827}" type="parTrans" cxnId="{AC6D7169-9102-40BE-BEF1-BF8E408A9CE8}">
      <dgm:prSet/>
      <dgm:spPr/>
      <dgm:t>
        <a:bodyPr/>
        <a:lstStyle/>
        <a:p>
          <a:endParaRPr lang="fr-FR"/>
        </a:p>
      </dgm:t>
    </dgm:pt>
    <dgm:pt modelId="{8072D760-0632-4092-A687-60CCBA09B7D8}" type="sibTrans" cxnId="{AC6D7169-9102-40BE-BEF1-BF8E408A9CE8}">
      <dgm:prSet/>
      <dgm:spPr/>
      <dgm:t>
        <a:bodyPr/>
        <a:lstStyle/>
        <a:p>
          <a:endParaRPr lang="fr-FR"/>
        </a:p>
      </dgm:t>
    </dgm:pt>
    <dgm:pt modelId="{69D28C1C-D52F-43EC-909E-90B30CBB8795}">
      <dgm:prSet phldrT="[Texte]"/>
      <dgm:spPr/>
      <dgm:t>
        <a:bodyPr/>
        <a:lstStyle/>
        <a:p>
          <a:r>
            <a:rPr lang="fr-FR" dirty="0">
              <a:solidFill>
                <a:schemeClr val="tx1"/>
              </a:solidFill>
            </a:rPr>
            <a:t>Un savoir scientifique est fiable et robuste mais jamais certain et absolu.</a:t>
          </a:r>
        </a:p>
      </dgm:t>
    </dgm:pt>
    <dgm:pt modelId="{44EF2C0A-576D-435B-B8E4-27C08462AB11}" type="parTrans" cxnId="{C57EDFC7-AD43-4330-895D-F2E249165A55}">
      <dgm:prSet/>
      <dgm:spPr/>
      <dgm:t>
        <a:bodyPr/>
        <a:lstStyle/>
        <a:p>
          <a:endParaRPr lang="fr-FR"/>
        </a:p>
      </dgm:t>
    </dgm:pt>
    <dgm:pt modelId="{F5E382B7-926C-48BE-A882-591B30F686E1}" type="sibTrans" cxnId="{C57EDFC7-AD43-4330-895D-F2E249165A55}">
      <dgm:prSet/>
      <dgm:spPr/>
      <dgm:t>
        <a:bodyPr/>
        <a:lstStyle/>
        <a:p>
          <a:endParaRPr lang="fr-FR"/>
        </a:p>
      </dgm:t>
    </dgm:pt>
    <dgm:pt modelId="{7A2EF5BE-CE65-4DC6-9DF8-444EA2B39225}">
      <dgm:prSet phldrT="[Texte]"/>
      <dgm:spPr/>
      <dgm:t>
        <a:bodyPr/>
        <a:lstStyle/>
        <a:p>
          <a:r>
            <a:rPr lang="fr-FR" dirty="0">
              <a:solidFill>
                <a:schemeClr val="tx1"/>
              </a:solidFill>
            </a:rPr>
            <a:t>Un savoir scientifique est caractérisé par sa réfutabilité</a:t>
          </a:r>
        </a:p>
      </dgm:t>
    </dgm:pt>
    <dgm:pt modelId="{024C7773-62EF-48CC-AC5F-CF499B5F26EA}" type="parTrans" cxnId="{BF44943C-BE42-4D66-8C0D-16A982A2C23E}">
      <dgm:prSet/>
      <dgm:spPr/>
      <dgm:t>
        <a:bodyPr/>
        <a:lstStyle/>
        <a:p>
          <a:endParaRPr lang="fr-FR"/>
        </a:p>
      </dgm:t>
    </dgm:pt>
    <dgm:pt modelId="{273EEA40-AFB4-425A-8913-762BDE039866}" type="sibTrans" cxnId="{BF44943C-BE42-4D66-8C0D-16A982A2C23E}">
      <dgm:prSet/>
      <dgm:spPr/>
      <dgm:t>
        <a:bodyPr/>
        <a:lstStyle/>
        <a:p>
          <a:endParaRPr lang="fr-FR"/>
        </a:p>
      </dgm:t>
    </dgm:pt>
    <dgm:pt modelId="{BED22450-396D-4A3C-B365-E62A31B0A85B}" type="pres">
      <dgm:prSet presAssocID="{10D0C52C-F5D1-4FB5-8036-764212505209}" presName="Name0" presStyleCnt="0">
        <dgm:presLayoutVars>
          <dgm:dir/>
          <dgm:animLvl val="lvl"/>
          <dgm:resizeHandles val="exact"/>
        </dgm:presLayoutVars>
      </dgm:prSet>
      <dgm:spPr/>
    </dgm:pt>
    <dgm:pt modelId="{87CB9529-F891-44FF-B906-75D1AE207725}" type="pres">
      <dgm:prSet presAssocID="{40C29A75-F723-4FB9-99FF-F85AA1D10DDD}" presName="composite" presStyleCnt="0"/>
      <dgm:spPr/>
    </dgm:pt>
    <dgm:pt modelId="{EE5AC989-54B5-433D-806E-5C67505E4FEE}" type="pres">
      <dgm:prSet presAssocID="{40C29A75-F723-4FB9-99FF-F85AA1D10DDD}" presName="parTx" presStyleLbl="alignNode1" presStyleIdx="0" presStyleCnt="1">
        <dgm:presLayoutVars>
          <dgm:chMax val="0"/>
          <dgm:chPref val="0"/>
          <dgm:bulletEnabled val="1"/>
        </dgm:presLayoutVars>
      </dgm:prSet>
      <dgm:spPr/>
    </dgm:pt>
    <dgm:pt modelId="{65AD5646-2A37-4F11-A9F3-041081B7AD9F}" type="pres">
      <dgm:prSet presAssocID="{40C29A75-F723-4FB9-99FF-F85AA1D10DDD}" presName="desTx" presStyleLbl="alignAccFollowNode1" presStyleIdx="0" presStyleCnt="1">
        <dgm:presLayoutVars>
          <dgm:bulletEnabled val="1"/>
        </dgm:presLayoutVars>
      </dgm:prSet>
      <dgm:spPr/>
    </dgm:pt>
  </dgm:ptLst>
  <dgm:cxnLst>
    <dgm:cxn modelId="{54F34417-5F3C-4E26-84DC-90117B322A83}" type="presOf" srcId="{10D0C52C-F5D1-4FB5-8036-764212505209}" destId="{BED22450-396D-4A3C-B365-E62A31B0A85B}" srcOrd="0" destOrd="0" presId="urn:microsoft.com/office/officeart/2005/8/layout/hList1"/>
    <dgm:cxn modelId="{BF44943C-BE42-4D66-8C0D-16A982A2C23E}" srcId="{40C29A75-F723-4FB9-99FF-F85AA1D10DDD}" destId="{7A2EF5BE-CE65-4DC6-9DF8-444EA2B39225}" srcOrd="2" destOrd="0" parTransId="{024C7773-62EF-48CC-AC5F-CF499B5F26EA}" sibTransId="{273EEA40-AFB4-425A-8913-762BDE039866}"/>
    <dgm:cxn modelId="{AC6D7169-9102-40BE-BEF1-BF8E408A9CE8}" srcId="{40C29A75-F723-4FB9-99FF-F85AA1D10DDD}" destId="{F84BF19A-3F6D-4F9D-80C7-496278E7B3EB}" srcOrd="0" destOrd="0" parTransId="{A665B8E0-A7F3-4938-A2F2-EB4631EE1827}" sibTransId="{8072D760-0632-4092-A687-60CCBA09B7D8}"/>
    <dgm:cxn modelId="{476DB56E-C360-45EE-B745-4BE90CB5A65F}" srcId="{10D0C52C-F5D1-4FB5-8036-764212505209}" destId="{40C29A75-F723-4FB9-99FF-F85AA1D10DDD}" srcOrd="0" destOrd="0" parTransId="{DF739430-D81C-44BB-92D3-1D03D2658CA5}" sibTransId="{91CED5E6-7A55-4D10-AAD3-C5B8ED4263C4}"/>
    <dgm:cxn modelId="{5420E89E-B8A3-47FA-A3C4-603B8E5912EC}" type="presOf" srcId="{7A2EF5BE-CE65-4DC6-9DF8-444EA2B39225}" destId="{65AD5646-2A37-4F11-A9F3-041081B7AD9F}" srcOrd="0" destOrd="2" presId="urn:microsoft.com/office/officeart/2005/8/layout/hList1"/>
    <dgm:cxn modelId="{A4C5E5BE-C18A-449F-8523-A931FB5464D0}" type="presOf" srcId="{40C29A75-F723-4FB9-99FF-F85AA1D10DDD}" destId="{EE5AC989-54B5-433D-806E-5C67505E4FEE}" srcOrd="0" destOrd="0" presId="urn:microsoft.com/office/officeart/2005/8/layout/hList1"/>
    <dgm:cxn modelId="{CDD892C7-DD12-4D09-979E-7BD6C4D99FF4}" type="presOf" srcId="{69D28C1C-D52F-43EC-909E-90B30CBB8795}" destId="{65AD5646-2A37-4F11-A9F3-041081B7AD9F}" srcOrd="0" destOrd="1" presId="urn:microsoft.com/office/officeart/2005/8/layout/hList1"/>
    <dgm:cxn modelId="{C57EDFC7-AD43-4330-895D-F2E249165A55}" srcId="{40C29A75-F723-4FB9-99FF-F85AA1D10DDD}" destId="{69D28C1C-D52F-43EC-909E-90B30CBB8795}" srcOrd="1" destOrd="0" parTransId="{44EF2C0A-576D-435B-B8E4-27C08462AB11}" sibTransId="{F5E382B7-926C-48BE-A882-591B30F686E1}"/>
    <dgm:cxn modelId="{31035CD1-F525-4834-9CE2-538E8D3B1286}" type="presOf" srcId="{F84BF19A-3F6D-4F9D-80C7-496278E7B3EB}" destId="{65AD5646-2A37-4F11-A9F3-041081B7AD9F}" srcOrd="0" destOrd="0" presId="urn:microsoft.com/office/officeart/2005/8/layout/hList1"/>
    <dgm:cxn modelId="{0181401E-B258-47F8-AF9B-332064E22C5A}" type="presParOf" srcId="{BED22450-396D-4A3C-B365-E62A31B0A85B}" destId="{87CB9529-F891-44FF-B906-75D1AE207725}" srcOrd="0" destOrd="0" presId="urn:microsoft.com/office/officeart/2005/8/layout/hList1"/>
    <dgm:cxn modelId="{DC425230-2BDB-494E-8E15-6F6E6519BD49}" type="presParOf" srcId="{87CB9529-F891-44FF-B906-75D1AE207725}" destId="{EE5AC989-54B5-433D-806E-5C67505E4FEE}" srcOrd="0" destOrd="0" presId="urn:microsoft.com/office/officeart/2005/8/layout/hList1"/>
    <dgm:cxn modelId="{23687142-4EEB-4307-BA9D-D8B9B3FF52EA}" type="presParOf" srcId="{87CB9529-F891-44FF-B906-75D1AE207725}" destId="{65AD5646-2A37-4F11-A9F3-041081B7AD9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0D0C52C-F5D1-4FB5-8036-764212505209}" type="doc">
      <dgm:prSet loTypeId="urn:microsoft.com/office/officeart/2005/8/layout/hList1" loCatId="list" qsTypeId="urn:microsoft.com/office/officeart/2005/8/quickstyle/simple1" qsCatId="simple" csTypeId="urn:microsoft.com/office/officeart/2005/8/colors/accent0_2" csCatId="mainScheme" phldr="1"/>
      <dgm:spPr/>
      <dgm:t>
        <a:bodyPr/>
        <a:lstStyle/>
        <a:p>
          <a:endParaRPr lang="fr-FR"/>
        </a:p>
      </dgm:t>
    </dgm:pt>
    <dgm:pt modelId="{69D28C1C-D52F-43EC-909E-90B30CBB8795}">
      <dgm:prSet phldrT="[Texte]"/>
      <dgm:spPr>
        <a:solidFill>
          <a:schemeClr val="accent2">
            <a:lumMod val="20000"/>
            <a:lumOff val="80000"/>
          </a:schemeClr>
        </a:solidFill>
      </dgm:spPr>
      <dgm:t>
        <a:bodyPr/>
        <a:lstStyle/>
        <a:p>
          <a:r>
            <a:rPr lang="fr-FR" dirty="0">
              <a:solidFill>
                <a:schemeClr val="tx1"/>
              </a:solidFill>
              <a:latin typeface="Century Gothic" panose="020B0502020202020204" pitchFamily="34" charset="0"/>
            </a:rPr>
            <a:t>Les démarches scientifiques</a:t>
          </a:r>
        </a:p>
      </dgm:t>
    </dgm:pt>
    <dgm:pt modelId="{44EF2C0A-576D-435B-B8E4-27C08462AB11}" type="parTrans" cxnId="{C57EDFC7-AD43-4330-895D-F2E249165A55}">
      <dgm:prSet/>
      <dgm:spPr/>
      <dgm:t>
        <a:bodyPr/>
        <a:lstStyle/>
        <a:p>
          <a:endParaRPr lang="fr-FR"/>
        </a:p>
      </dgm:t>
    </dgm:pt>
    <dgm:pt modelId="{F5E382B7-926C-48BE-A882-591B30F686E1}" type="sibTrans" cxnId="{C57EDFC7-AD43-4330-895D-F2E249165A55}">
      <dgm:prSet/>
      <dgm:spPr/>
      <dgm:t>
        <a:bodyPr/>
        <a:lstStyle/>
        <a:p>
          <a:endParaRPr lang="fr-FR"/>
        </a:p>
      </dgm:t>
    </dgm:pt>
    <dgm:pt modelId="{0597BBBD-B0C3-4A65-A7DA-685D7537D2C1}">
      <dgm:prSet phldrT="[Texte]"/>
      <dgm:spPr/>
      <dgm:t>
        <a:bodyPr/>
        <a:lstStyle/>
        <a:p>
          <a:r>
            <a:rPr lang="fr-FR" dirty="0">
              <a:solidFill>
                <a:schemeClr val="tx1"/>
              </a:solidFill>
            </a:rPr>
            <a:t>Elles conduisent à la construction de modèles qui permettent d’expliquer les observations, de décrire et de prévoir des phénomènes.</a:t>
          </a:r>
        </a:p>
      </dgm:t>
    </dgm:pt>
    <dgm:pt modelId="{CF226BB9-DE54-4EF7-B8D0-DD62E7B6D23F}" type="parTrans" cxnId="{3168D02E-7368-4F89-A601-982BA1AF23A2}">
      <dgm:prSet/>
      <dgm:spPr/>
      <dgm:t>
        <a:bodyPr/>
        <a:lstStyle/>
        <a:p>
          <a:endParaRPr lang="fr-FR"/>
        </a:p>
      </dgm:t>
    </dgm:pt>
    <dgm:pt modelId="{0175867A-76FC-4DA5-AFCC-3609F748A353}" type="sibTrans" cxnId="{3168D02E-7368-4F89-A601-982BA1AF23A2}">
      <dgm:prSet/>
      <dgm:spPr/>
      <dgm:t>
        <a:bodyPr/>
        <a:lstStyle/>
        <a:p>
          <a:endParaRPr lang="fr-FR"/>
        </a:p>
      </dgm:t>
    </dgm:pt>
    <dgm:pt modelId="{73609F3F-B86B-4D47-89AA-56D8A6ED2A17}">
      <dgm:prSet phldrT="[Texte]"/>
      <dgm:spPr/>
      <dgm:t>
        <a:bodyPr/>
        <a:lstStyle/>
        <a:p>
          <a:r>
            <a:rPr lang="fr-FR" dirty="0">
              <a:solidFill>
                <a:schemeClr val="tx1"/>
              </a:solidFill>
            </a:rPr>
            <a:t>Elles conduisent à une cohérence entre la théorie et les faits observables</a:t>
          </a:r>
        </a:p>
      </dgm:t>
    </dgm:pt>
    <dgm:pt modelId="{9356A3C7-EFF7-495F-8345-832763386C7D}" type="parTrans" cxnId="{B042FA4F-C74F-45CA-9B7E-7D1755CB495E}">
      <dgm:prSet/>
      <dgm:spPr/>
      <dgm:t>
        <a:bodyPr/>
        <a:lstStyle/>
        <a:p>
          <a:endParaRPr lang="fr-FR"/>
        </a:p>
      </dgm:t>
    </dgm:pt>
    <dgm:pt modelId="{B6BE78E4-D9CC-47B8-BCEF-93BF74CD6C39}" type="sibTrans" cxnId="{B042FA4F-C74F-45CA-9B7E-7D1755CB495E}">
      <dgm:prSet/>
      <dgm:spPr/>
      <dgm:t>
        <a:bodyPr/>
        <a:lstStyle/>
        <a:p>
          <a:endParaRPr lang="fr-FR"/>
        </a:p>
      </dgm:t>
    </dgm:pt>
    <dgm:pt modelId="{213288F3-78FB-49C8-B68E-C2EA5A889339}">
      <dgm:prSet phldrT="[Texte]"/>
      <dgm:spPr/>
      <dgm:t>
        <a:bodyPr/>
        <a:lstStyle/>
        <a:p>
          <a:r>
            <a:rPr lang="fr-FR" dirty="0">
              <a:solidFill>
                <a:schemeClr val="tx1"/>
              </a:solidFill>
            </a:rPr>
            <a:t>Plusieurs types de démarches permettent l’élaboration du savoir.</a:t>
          </a:r>
        </a:p>
      </dgm:t>
    </dgm:pt>
    <dgm:pt modelId="{4D35335F-9512-4FF8-91FA-DED8CE62FD0D}" type="parTrans" cxnId="{DD7B3FFA-C852-4EBC-B6D7-6D4A4620296B}">
      <dgm:prSet/>
      <dgm:spPr/>
      <dgm:t>
        <a:bodyPr/>
        <a:lstStyle/>
        <a:p>
          <a:endParaRPr lang="fr-FR"/>
        </a:p>
      </dgm:t>
    </dgm:pt>
    <dgm:pt modelId="{47236D9B-C64A-4753-8635-11AFE4E9022D}" type="sibTrans" cxnId="{DD7B3FFA-C852-4EBC-B6D7-6D4A4620296B}">
      <dgm:prSet/>
      <dgm:spPr/>
      <dgm:t>
        <a:bodyPr/>
        <a:lstStyle/>
        <a:p>
          <a:endParaRPr lang="fr-FR"/>
        </a:p>
      </dgm:t>
    </dgm:pt>
    <dgm:pt modelId="{BED22450-396D-4A3C-B365-E62A31B0A85B}" type="pres">
      <dgm:prSet presAssocID="{10D0C52C-F5D1-4FB5-8036-764212505209}" presName="Name0" presStyleCnt="0">
        <dgm:presLayoutVars>
          <dgm:dir/>
          <dgm:animLvl val="lvl"/>
          <dgm:resizeHandles val="exact"/>
        </dgm:presLayoutVars>
      </dgm:prSet>
      <dgm:spPr/>
    </dgm:pt>
    <dgm:pt modelId="{0D11A92B-8870-4AC3-BC97-C8164F72DE01}" type="pres">
      <dgm:prSet presAssocID="{69D28C1C-D52F-43EC-909E-90B30CBB8795}" presName="composite" presStyleCnt="0"/>
      <dgm:spPr/>
    </dgm:pt>
    <dgm:pt modelId="{E6CA150C-503D-4112-A2D9-C70BFC2AF425}" type="pres">
      <dgm:prSet presAssocID="{69D28C1C-D52F-43EC-909E-90B30CBB8795}" presName="parTx" presStyleLbl="alignNode1" presStyleIdx="0" presStyleCnt="1">
        <dgm:presLayoutVars>
          <dgm:chMax val="0"/>
          <dgm:chPref val="0"/>
          <dgm:bulletEnabled val="1"/>
        </dgm:presLayoutVars>
      </dgm:prSet>
      <dgm:spPr/>
    </dgm:pt>
    <dgm:pt modelId="{E7FE44A1-49B2-401C-8B60-9DD0503372DE}" type="pres">
      <dgm:prSet presAssocID="{69D28C1C-D52F-43EC-909E-90B30CBB8795}" presName="desTx" presStyleLbl="alignAccFollowNode1" presStyleIdx="0" presStyleCnt="1">
        <dgm:presLayoutVars>
          <dgm:bulletEnabled val="1"/>
        </dgm:presLayoutVars>
      </dgm:prSet>
      <dgm:spPr/>
    </dgm:pt>
  </dgm:ptLst>
  <dgm:cxnLst>
    <dgm:cxn modelId="{54F34417-5F3C-4E26-84DC-90117B322A83}" type="presOf" srcId="{10D0C52C-F5D1-4FB5-8036-764212505209}" destId="{BED22450-396D-4A3C-B365-E62A31B0A85B}" srcOrd="0" destOrd="0" presId="urn:microsoft.com/office/officeart/2005/8/layout/hList1"/>
    <dgm:cxn modelId="{6503C12C-B9F6-4079-A6DB-97BCB4F5EDF2}" type="presOf" srcId="{213288F3-78FB-49C8-B68E-C2EA5A889339}" destId="{E7FE44A1-49B2-401C-8B60-9DD0503372DE}" srcOrd="0" destOrd="0" presId="urn:microsoft.com/office/officeart/2005/8/layout/hList1"/>
    <dgm:cxn modelId="{3168D02E-7368-4F89-A601-982BA1AF23A2}" srcId="{69D28C1C-D52F-43EC-909E-90B30CBB8795}" destId="{0597BBBD-B0C3-4A65-A7DA-685D7537D2C1}" srcOrd="1" destOrd="0" parTransId="{CF226BB9-DE54-4EF7-B8D0-DD62E7B6D23F}" sibTransId="{0175867A-76FC-4DA5-AFCC-3609F748A353}"/>
    <dgm:cxn modelId="{B042FA4F-C74F-45CA-9B7E-7D1755CB495E}" srcId="{69D28C1C-D52F-43EC-909E-90B30CBB8795}" destId="{73609F3F-B86B-4D47-89AA-56D8A6ED2A17}" srcOrd="2" destOrd="0" parTransId="{9356A3C7-EFF7-495F-8345-832763386C7D}" sibTransId="{B6BE78E4-D9CC-47B8-BCEF-93BF74CD6C39}"/>
    <dgm:cxn modelId="{F3E12D82-4DDD-4B69-975E-DF8514779117}" type="presOf" srcId="{0597BBBD-B0C3-4A65-A7DA-685D7537D2C1}" destId="{E7FE44A1-49B2-401C-8B60-9DD0503372DE}" srcOrd="0" destOrd="1" presId="urn:microsoft.com/office/officeart/2005/8/layout/hList1"/>
    <dgm:cxn modelId="{9C4195A2-A7E6-49C0-B4B6-2BB57A039F26}" type="presOf" srcId="{69D28C1C-D52F-43EC-909E-90B30CBB8795}" destId="{E6CA150C-503D-4112-A2D9-C70BFC2AF425}" srcOrd="0" destOrd="0" presId="urn:microsoft.com/office/officeart/2005/8/layout/hList1"/>
    <dgm:cxn modelId="{C57EDFC7-AD43-4330-895D-F2E249165A55}" srcId="{10D0C52C-F5D1-4FB5-8036-764212505209}" destId="{69D28C1C-D52F-43EC-909E-90B30CBB8795}" srcOrd="0" destOrd="0" parTransId="{44EF2C0A-576D-435B-B8E4-27C08462AB11}" sibTransId="{F5E382B7-926C-48BE-A882-591B30F686E1}"/>
    <dgm:cxn modelId="{505E8CF1-0C0A-4C11-AED8-225C6313F32B}" type="presOf" srcId="{73609F3F-B86B-4D47-89AA-56D8A6ED2A17}" destId="{E7FE44A1-49B2-401C-8B60-9DD0503372DE}" srcOrd="0" destOrd="2" presId="urn:microsoft.com/office/officeart/2005/8/layout/hList1"/>
    <dgm:cxn modelId="{DD7B3FFA-C852-4EBC-B6D7-6D4A4620296B}" srcId="{69D28C1C-D52F-43EC-909E-90B30CBB8795}" destId="{213288F3-78FB-49C8-B68E-C2EA5A889339}" srcOrd="0" destOrd="0" parTransId="{4D35335F-9512-4FF8-91FA-DED8CE62FD0D}" sibTransId="{47236D9B-C64A-4753-8635-11AFE4E9022D}"/>
    <dgm:cxn modelId="{AA1ADA6F-AB50-4C57-8FCA-820B0BD5DF13}" type="presParOf" srcId="{BED22450-396D-4A3C-B365-E62A31B0A85B}" destId="{0D11A92B-8870-4AC3-BC97-C8164F72DE01}" srcOrd="0" destOrd="0" presId="urn:microsoft.com/office/officeart/2005/8/layout/hList1"/>
    <dgm:cxn modelId="{4C333776-93EA-4588-AF8E-4124E938CEE0}" type="presParOf" srcId="{0D11A92B-8870-4AC3-BC97-C8164F72DE01}" destId="{E6CA150C-503D-4112-A2D9-C70BFC2AF425}" srcOrd="0" destOrd="0" presId="urn:microsoft.com/office/officeart/2005/8/layout/hList1"/>
    <dgm:cxn modelId="{8F35B909-CBB3-4B74-BE10-C3D3A3AE4E87}" type="presParOf" srcId="{0D11A92B-8870-4AC3-BC97-C8164F72DE01}" destId="{E7FE44A1-49B2-401C-8B60-9DD0503372D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0D0C52C-F5D1-4FB5-8036-764212505209}" type="doc">
      <dgm:prSet loTypeId="urn:microsoft.com/office/officeart/2005/8/layout/hList1" loCatId="list" qsTypeId="urn:microsoft.com/office/officeart/2005/8/quickstyle/simple1" qsCatId="simple" csTypeId="urn:microsoft.com/office/officeart/2005/8/colors/accent0_2" csCatId="mainScheme" phldr="1"/>
      <dgm:spPr/>
      <dgm:t>
        <a:bodyPr/>
        <a:lstStyle/>
        <a:p>
          <a:endParaRPr lang="fr-FR"/>
        </a:p>
      </dgm:t>
    </dgm:pt>
    <dgm:pt modelId="{69D28C1C-D52F-43EC-909E-90B30CBB8795}">
      <dgm:prSet phldrT="[Texte]"/>
      <dgm:spPr>
        <a:solidFill>
          <a:schemeClr val="accent2">
            <a:lumMod val="20000"/>
            <a:lumOff val="80000"/>
          </a:schemeClr>
        </a:solidFill>
      </dgm:spPr>
      <dgm:t>
        <a:bodyPr/>
        <a:lstStyle/>
        <a:p>
          <a:r>
            <a:rPr lang="fr-FR" dirty="0">
              <a:solidFill>
                <a:schemeClr val="tx1"/>
              </a:solidFill>
              <a:latin typeface="Century Gothic" panose="020B0502020202020204" pitchFamily="34" charset="0"/>
            </a:rPr>
            <a:t>Les savoirs scientifiques sont en interaction avec la société</a:t>
          </a:r>
        </a:p>
      </dgm:t>
    </dgm:pt>
    <dgm:pt modelId="{44EF2C0A-576D-435B-B8E4-27C08462AB11}" type="parTrans" cxnId="{C57EDFC7-AD43-4330-895D-F2E249165A55}">
      <dgm:prSet/>
      <dgm:spPr/>
      <dgm:t>
        <a:bodyPr/>
        <a:lstStyle/>
        <a:p>
          <a:endParaRPr lang="fr-FR"/>
        </a:p>
      </dgm:t>
    </dgm:pt>
    <dgm:pt modelId="{F5E382B7-926C-48BE-A882-591B30F686E1}" type="sibTrans" cxnId="{C57EDFC7-AD43-4330-895D-F2E249165A55}">
      <dgm:prSet/>
      <dgm:spPr/>
      <dgm:t>
        <a:bodyPr/>
        <a:lstStyle/>
        <a:p>
          <a:endParaRPr lang="fr-FR"/>
        </a:p>
      </dgm:t>
    </dgm:pt>
    <dgm:pt modelId="{AC130267-1A73-4AD4-BD5A-41AD155E83C4}">
      <dgm:prSet phldrT="[Texte]"/>
      <dgm:spPr/>
      <dgm:t>
        <a:bodyPr/>
        <a:lstStyle/>
        <a:p>
          <a:r>
            <a:rPr lang="fr-FR" dirty="0">
              <a:solidFill>
                <a:schemeClr val="tx1"/>
              </a:solidFill>
            </a:rPr>
            <a:t>L’observation et l’interprétation d’un phénomène dépendent de l’état des connaissances et des croyances de l’époque</a:t>
          </a:r>
        </a:p>
      </dgm:t>
    </dgm:pt>
    <dgm:pt modelId="{41FD701C-0C99-40BE-92CD-D6495C5F1325}" type="parTrans" cxnId="{557712F2-F9A1-4CB3-9D77-D2F7593C9BDB}">
      <dgm:prSet/>
      <dgm:spPr/>
      <dgm:t>
        <a:bodyPr/>
        <a:lstStyle/>
        <a:p>
          <a:endParaRPr lang="fr-FR"/>
        </a:p>
      </dgm:t>
    </dgm:pt>
    <dgm:pt modelId="{BC67F7B9-EB15-4E46-A9A9-2BDB00A8FCCC}" type="sibTrans" cxnId="{557712F2-F9A1-4CB3-9D77-D2F7593C9BDB}">
      <dgm:prSet/>
      <dgm:spPr/>
      <dgm:t>
        <a:bodyPr/>
        <a:lstStyle/>
        <a:p>
          <a:endParaRPr lang="fr-FR"/>
        </a:p>
      </dgm:t>
    </dgm:pt>
    <dgm:pt modelId="{2E627452-B533-43EA-B114-4FC08F647D28}">
      <dgm:prSet phldrT="[Texte]"/>
      <dgm:spPr/>
      <dgm:t>
        <a:bodyPr/>
        <a:lstStyle/>
        <a:p>
          <a:r>
            <a:rPr lang="fr-FR" dirty="0">
              <a:solidFill>
                <a:schemeClr val="tx1"/>
              </a:solidFill>
            </a:rPr>
            <a:t>Un savoir est tributaire des avancées techniques</a:t>
          </a:r>
        </a:p>
      </dgm:t>
    </dgm:pt>
    <dgm:pt modelId="{9A122EB4-ED18-4777-B1D2-1406FD0EB226}" type="parTrans" cxnId="{DB573649-BE1C-44C0-BDDF-ACB0120A936A}">
      <dgm:prSet/>
      <dgm:spPr/>
      <dgm:t>
        <a:bodyPr/>
        <a:lstStyle/>
        <a:p>
          <a:endParaRPr lang="fr-FR"/>
        </a:p>
      </dgm:t>
    </dgm:pt>
    <dgm:pt modelId="{10958381-0508-4B07-862F-DBDE327E4F03}" type="sibTrans" cxnId="{DB573649-BE1C-44C0-BDDF-ACB0120A936A}">
      <dgm:prSet/>
      <dgm:spPr/>
      <dgm:t>
        <a:bodyPr/>
        <a:lstStyle/>
        <a:p>
          <a:endParaRPr lang="fr-FR"/>
        </a:p>
      </dgm:t>
    </dgm:pt>
    <dgm:pt modelId="{7CE8D000-AE1F-4ADB-8DC7-1EBC3D92FC6C}">
      <dgm:prSet phldrT="[Texte]"/>
      <dgm:spPr/>
      <dgm:t>
        <a:bodyPr/>
        <a:lstStyle/>
        <a:p>
          <a:r>
            <a:rPr lang="fr-FR" dirty="0">
              <a:solidFill>
                <a:schemeClr val="tx1"/>
              </a:solidFill>
            </a:rPr>
            <a:t>Les avancées scientifiques ont des conséquences sur </a:t>
          </a:r>
          <a:r>
            <a:rPr lang="fr-FR" dirty="0" err="1">
              <a:solidFill>
                <a:schemeClr val="tx1"/>
              </a:solidFill>
            </a:rPr>
            <a:t>sur</a:t>
          </a:r>
          <a:r>
            <a:rPr lang="fr-FR" dirty="0">
              <a:solidFill>
                <a:schemeClr val="tx1"/>
              </a:solidFill>
            </a:rPr>
            <a:t> le fonctionnement de la société</a:t>
          </a:r>
        </a:p>
      </dgm:t>
    </dgm:pt>
    <dgm:pt modelId="{0C976CF2-05B8-4C94-9EEB-77CE0C353D34}" type="parTrans" cxnId="{7BA4B3BE-1422-4BF3-B12B-24D4C6969879}">
      <dgm:prSet/>
      <dgm:spPr/>
      <dgm:t>
        <a:bodyPr/>
        <a:lstStyle/>
        <a:p>
          <a:endParaRPr lang="fr-FR"/>
        </a:p>
      </dgm:t>
    </dgm:pt>
    <dgm:pt modelId="{23595C42-7399-402A-AC7A-600E619E7634}" type="sibTrans" cxnId="{7BA4B3BE-1422-4BF3-B12B-24D4C6969879}">
      <dgm:prSet/>
      <dgm:spPr/>
      <dgm:t>
        <a:bodyPr/>
        <a:lstStyle/>
        <a:p>
          <a:endParaRPr lang="fr-FR"/>
        </a:p>
      </dgm:t>
    </dgm:pt>
    <dgm:pt modelId="{BED22450-396D-4A3C-B365-E62A31B0A85B}" type="pres">
      <dgm:prSet presAssocID="{10D0C52C-F5D1-4FB5-8036-764212505209}" presName="Name0" presStyleCnt="0">
        <dgm:presLayoutVars>
          <dgm:dir/>
          <dgm:animLvl val="lvl"/>
          <dgm:resizeHandles val="exact"/>
        </dgm:presLayoutVars>
      </dgm:prSet>
      <dgm:spPr/>
    </dgm:pt>
    <dgm:pt modelId="{0D11A92B-8870-4AC3-BC97-C8164F72DE01}" type="pres">
      <dgm:prSet presAssocID="{69D28C1C-D52F-43EC-909E-90B30CBB8795}" presName="composite" presStyleCnt="0"/>
      <dgm:spPr/>
    </dgm:pt>
    <dgm:pt modelId="{E6CA150C-503D-4112-A2D9-C70BFC2AF425}" type="pres">
      <dgm:prSet presAssocID="{69D28C1C-D52F-43EC-909E-90B30CBB8795}" presName="parTx" presStyleLbl="alignNode1" presStyleIdx="0" presStyleCnt="1">
        <dgm:presLayoutVars>
          <dgm:chMax val="0"/>
          <dgm:chPref val="0"/>
          <dgm:bulletEnabled val="1"/>
        </dgm:presLayoutVars>
      </dgm:prSet>
      <dgm:spPr/>
    </dgm:pt>
    <dgm:pt modelId="{E7FE44A1-49B2-401C-8B60-9DD0503372DE}" type="pres">
      <dgm:prSet presAssocID="{69D28C1C-D52F-43EC-909E-90B30CBB8795}" presName="desTx" presStyleLbl="alignAccFollowNode1" presStyleIdx="0" presStyleCnt="1">
        <dgm:presLayoutVars>
          <dgm:bulletEnabled val="1"/>
        </dgm:presLayoutVars>
      </dgm:prSet>
      <dgm:spPr/>
    </dgm:pt>
  </dgm:ptLst>
  <dgm:cxnLst>
    <dgm:cxn modelId="{54F34417-5F3C-4E26-84DC-90117B322A83}" type="presOf" srcId="{10D0C52C-F5D1-4FB5-8036-764212505209}" destId="{BED22450-396D-4A3C-B365-E62A31B0A85B}" srcOrd="0" destOrd="0" presId="urn:microsoft.com/office/officeart/2005/8/layout/hList1"/>
    <dgm:cxn modelId="{5A1ECF39-40A5-45BF-A9DD-AB2D5F826505}" type="presOf" srcId="{AC130267-1A73-4AD4-BD5A-41AD155E83C4}" destId="{E7FE44A1-49B2-401C-8B60-9DD0503372DE}" srcOrd="0" destOrd="0" presId="urn:microsoft.com/office/officeart/2005/8/layout/hList1"/>
    <dgm:cxn modelId="{DB573649-BE1C-44C0-BDDF-ACB0120A936A}" srcId="{69D28C1C-D52F-43EC-909E-90B30CBB8795}" destId="{2E627452-B533-43EA-B114-4FC08F647D28}" srcOrd="1" destOrd="0" parTransId="{9A122EB4-ED18-4777-B1D2-1406FD0EB226}" sibTransId="{10958381-0508-4B07-862F-DBDE327E4F03}"/>
    <dgm:cxn modelId="{399ABF7E-9405-49A4-835A-A25E4A080436}" type="presOf" srcId="{2E627452-B533-43EA-B114-4FC08F647D28}" destId="{E7FE44A1-49B2-401C-8B60-9DD0503372DE}" srcOrd="0" destOrd="1" presId="urn:microsoft.com/office/officeart/2005/8/layout/hList1"/>
    <dgm:cxn modelId="{9C4195A2-A7E6-49C0-B4B6-2BB57A039F26}" type="presOf" srcId="{69D28C1C-D52F-43EC-909E-90B30CBB8795}" destId="{E6CA150C-503D-4112-A2D9-C70BFC2AF425}" srcOrd="0" destOrd="0" presId="urn:microsoft.com/office/officeart/2005/8/layout/hList1"/>
    <dgm:cxn modelId="{4C321CAA-0CE6-4ACD-9B09-99AC77D81B52}" type="presOf" srcId="{7CE8D000-AE1F-4ADB-8DC7-1EBC3D92FC6C}" destId="{E7FE44A1-49B2-401C-8B60-9DD0503372DE}" srcOrd="0" destOrd="2" presId="urn:microsoft.com/office/officeart/2005/8/layout/hList1"/>
    <dgm:cxn modelId="{7BA4B3BE-1422-4BF3-B12B-24D4C6969879}" srcId="{69D28C1C-D52F-43EC-909E-90B30CBB8795}" destId="{7CE8D000-AE1F-4ADB-8DC7-1EBC3D92FC6C}" srcOrd="2" destOrd="0" parTransId="{0C976CF2-05B8-4C94-9EEB-77CE0C353D34}" sibTransId="{23595C42-7399-402A-AC7A-600E619E7634}"/>
    <dgm:cxn modelId="{C57EDFC7-AD43-4330-895D-F2E249165A55}" srcId="{10D0C52C-F5D1-4FB5-8036-764212505209}" destId="{69D28C1C-D52F-43EC-909E-90B30CBB8795}" srcOrd="0" destOrd="0" parTransId="{44EF2C0A-576D-435B-B8E4-27C08462AB11}" sibTransId="{F5E382B7-926C-48BE-A882-591B30F686E1}"/>
    <dgm:cxn modelId="{557712F2-F9A1-4CB3-9D77-D2F7593C9BDB}" srcId="{69D28C1C-D52F-43EC-909E-90B30CBB8795}" destId="{AC130267-1A73-4AD4-BD5A-41AD155E83C4}" srcOrd="0" destOrd="0" parTransId="{41FD701C-0C99-40BE-92CD-D6495C5F1325}" sibTransId="{BC67F7B9-EB15-4E46-A9A9-2BDB00A8FCCC}"/>
    <dgm:cxn modelId="{AA1ADA6F-AB50-4C57-8FCA-820B0BD5DF13}" type="presParOf" srcId="{BED22450-396D-4A3C-B365-E62A31B0A85B}" destId="{0D11A92B-8870-4AC3-BC97-C8164F72DE01}" srcOrd="0" destOrd="0" presId="urn:microsoft.com/office/officeart/2005/8/layout/hList1"/>
    <dgm:cxn modelId="{4C333776-93EA-4588-AF8E-4124E938CEE0}" type="presParOf" srcId="{0D11A92B-8870-4AC3-BC97-C8164F72DE01}" destId="{E6CA150C-503D-4112-A2D9-C70BFC2AF425}" srcOrd="0" destOrd="0" presId="urn:microsoft.com/office/officeart/2005/8/layout/hList1"/>
    <dgm:cxn modelId="{8F35B909-CBB3-4B74-BE10-C3D3A3AE4E87}" type="presParOf" srcId="{0D11A92B-8870-4AC3-BC97-C8164F72DE01}" destId="{E7FE44A1-49B2-401C-8B60-9DD0503372D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10D0C52C-F5D1-4FB5-8036-764212505209}" type="doc">
      <dgm:prSet loTypeId="urn:microsoft.com/office/officeart/2005/8/layout/hList1" loCatId="list" qsTypeId="urn:microsoft.com/office/officeart/2005/8/quickstyle/simple1" qsCatId="simple" csTypeId="urn:microsoft.com/office/officeart/2005/8/colors/accent0_2" csCatId="mainScheme" phldr="1"/>
      <dgm:spPr/>
      <dgm:t>
        <a:bodyPr/>
        <a:lstStyle/>
        <a:p>
          <a:endParaRPr lang="fr-FR"/>
        </a:p>
      </dgm:t>
    </dgm:pt>
    <dgm:pt modelId="{52A92CF9-A8A0-46F0-9342-254B0E119AED}">
      <dgm:prSet/>
      <dgm:spPr>
        <a:solidFill>
          <a:schemeClr val="accent2">
            <a:lumMod val="20000"/>
            <a:lumOff val="80000"/>
          </a:schemeClr>
        </a:solidFill>
      </dgm:spPr>
      <dgm:t>
        <a:bodyPr/>
        <a:lstStyle/>
        <a:p>
          <a:r>
            <a:rPr lang="fr-FR" dirty="0">
              <a:solidFill>
                <a:schemeClr val="tx1"/>
              </a:solidFill>
              <a:latin typeface="Century Gothic" panose="020B0502020202020204" pitchFamily="34" charset="0"/>
            </a:rPr>
            <a:t>La communication scientifique est associée à différentes pratiques</a:t>
          </a:r>
        </a:p>
      </dgm:t>
    </dgm:pt>
    <dgm:pt modelId="{A42AE32C-C995-4C47-B9CC-F272F9F62781}" type="parTrans" cxnId="{60D5396C-AD3C-4D5B-B283-86A0532EA398}">
      <dgm:prSet/>
      <dgm:spPr/>
      <dgm:t>
        <a:bodyPr/>
        <a:lstStyle/>
        <a:p>
          <a:endParaRPr lang="fr-FR"/>
        </a:p>
      </dgm:t>
    </dgm:pt>
    <dgm:pt modelId="{672920E1-C124-48C0-8489-2C8F176E89A2}" type="sibTrans" cxnId="{60D5396C-AD3C-4D5B-B283-86A0532EA398}">
      <dgm:prSet/>
      <dgm:spPr/>
      <dgm:t>
        <a:bodyPr/>
        <a:lstStyle/>
        <a:p>
          <a:endParaRPr lang="fr-FR"/>
        </a:p>
      </dgm:t>
    </dgm:pt>
    <dgm:pt modelId="{338001E3-D961-4938-BFD9-65BDB67F7FE2}">
      <dgm:prSet/>
      <dgm:spPr/>
      <dgm:t>
        <a:bodyPr/>
        <a:lstStyle/>
        <a:p>
          <a:r>
            <a:rPr lang="fr-FR" dirty="0">
              <a:solidFill>
                <a:schemeClr val="tx1"/>
              </a:solidFill>
            </a:rPr>
            <a:t>Ces pratiques sont soumises à des procédures et des cadres spécifiques (publications, colloques, articles de vulgarisation, …)</a:t>
          </a:r>
        </a:p>
      </dgm:t>
    </dgm:pt>
    <dgm:pt modelId="{CD7A6CC8-F522-4D8B-A5DC-578138FDF640}" type="parTrans" cxnId="{9F2A108B-1A7C-4C72-AA83-2B0373EB3A11}">
      <dgm:prSet/>
      <dgm:spPr/>
      <dgm:t>
        <a:bodyPr/>
        <a:lstStyle/>
        <a:p>
          <a:endParaRPr lang="fr-FR"/>
        </a:p>
      </dgm:t>
    </dgm:pt>
    <dgm:pt modelId="{3ACC1AB3-3890-4323-B9D6-4A473D807601}" type="sibTrans" cxnId="{9F2A108B-1A7C-4C72-AA83-2B0373EB3A11}">
      <dgm:prSet/>
      <dgm:spPr/>
      <dgm:t>
        <a:bodyPr/>
        <a:lstStyle/>
        <a:p>
          <a:endParaRPr lang="fr-FR"/>
        </a:p>
      </dgm:t>
    </dgm:pt>
    <dgm:pt modelId="{CBDF89E4-C538-4C51-A4A5-3D784E46CA44}">
      <dgm:prSet/>
      <dgm:spPr/>
      <dgm:t>
        <a:bodyPr/>
        <a:lstStyle/>
        <a:p>
          <a:r>
            <a:rPr lang="fr-FR" dirty="0">
              <a:solidFill>
                <a:schemeClr val="tx1"/>
              </a:solidFill>
            </a:rPr>
            <a:t>Le niveau de fiabilité d’une information est corrélé à la méthodologie de la source dont elle est issue.</a:t>
          </a:r>
        </a:p>
      </dgm:t>
    </dgm:pt>
    <dgm:pt modelId="{1C53D182-4577-4E67-9E19-70A22BE7E4CB}" type="parTrans" cxnId="{90FECB82-9A51-4850-9396-55C9C367F4A6}">
      <dgm:prSet/>
      <dgm:spPr/>
      <dgm:t>
        <a:bodyPr/>
        <a:lstStyle/>
        <a:p>
          <a:endParaRPr lang="fr-FR"/>
        </a:p>
      </dgm:t>
    </dgm:pt>
    <dgm:pt modelId="{497D6005-08A3-401A-929E-9B2E8F9BA1F8}" type="sibTrans" cxnId="{90FECB82-9A51-4850-9396-55C9C367F4A6}">
      <dgm:prSet/>
      <dgm:spPr/>
      <dgm:t>
        <a:bodyPr/>
        <a:lstStyle/>
        <a:p>
          <a:endParaRPr lang="fr-FR"/>
        </a:p>
      </dgm:t>
    </dgm:pt>
    <dgm:pt modelId="{BED22450-396D-4A3C-B365-E62A31B0A85B}" type="pres">
      <dgm:prSet presAssocID="{10D0C52C-F5D1-4FB5-8036-764212505209}" presName="Name0" presStyleCnt="0">
        <dgm:presLayoutVars>
          <dgm:dir/>
          <dgm:animLvl val="lvl"/>
          <dgm:resizeHandles val="exact"/>
        </dgm:presLayoutVars>
      </dgm:prSet>
      <dgm:spPr/>
    </dgm:pt>
    <dgm:pt modelId="{01112D81-E5AA-4427-B3BB-85786985EB11}" type="pres">
      <dgm:prSet presAssocID="{52A92CF9-A8A0-46F0-9342-254B0E119AED}" presName="composite" presStyleCnt="0"/>
      <dgm:spPr/>
    </dgm:pt>
    <dgm:pt modelId="{59A9DB21-7053-4C98-BCF2-78158B631386}" type="pres">
      <dgm:prSet presAssocID="{52A92CF9-A8A0-46F0-9342-254B0E119AED}" presName="parTx" presStyleLbl="alignNode1" presStyleIdx="0" presStyleCnt="1">
        <dgm:presLayoutVars>
          <dgm:chMax val="0"/>
          <dgm:chPref val="0"/>
          <dgm:bulletEnabled val="1"/>
        </dgm:presLayoutVars>
      </dgm:prSet>
      <dgm:spPr/>
    </dgm:pt>
    <dgm:pt modelId="{F1B08C09-2AC7-4A6D-B1C9-BFFC5CF96B04}" type="pres">
      <dgm:prSet presAssocID="{52A92CF9-A8A0-46F0-9342-254B0E119AED}" presName="desTx" presStyleLbl="alignAccFollowNode1" presStyleIdx="0" presStyleCnt="1">
        <dgm:presLayoutVars>
          <dgm:bulletEnabled val="1"/>
        </dgm:presLayoutVars>
      </dgm:prSet>
      <dgm:spPr/>
    </dgm:pt>
  </dgm:ptLst>
  <dgm:cxnLst>
    <dgm:cxn modelId="{54F34417-5F3C-4E26-84DC-90117B322A83}" type="presOf" srcId="{10D0C52C-F5D1-4FB5-8036-764212505209}" destId="{BED22450-396D-4A3C-B365-E62A31B0A85B}" srcOrd="0" destOrd="0" presId="urn:microsoft.com/office/officeart/2005/8/layout/hList1"/>
    <dgm:cxn modelId="{60D5396C-AD3C-4D5B-B283-86A0532EA398}" srcId="{10D0C52C-F5D1-4FB5-8036-764212505209}" destId="{52A92CF9-A8A0-46F0-9342-254B0E119AED}" srcOrd="0" destOrd="0" parTransId="{A42AE32C-C995-4C47-B9CC-F272F9F62781}" sibTransId="{672920E1-C124-48C0-8489-2C8F176E89A2}"/>
    <dgm:cxn modelId="{7BB33B4E-610A-4324-8ED8-E66F7DC93A20}" type="presOf" srcId="{52A92CF9-A8A0-46F0-9342-254B0E119AED}" destId="{59A9DB21-7053-4C98-BCF2-78158B631386}" srcOrd="0" destOrd="0" presId="urn:microsoft.com/office/officeart/2005/8/layout/hList1"/>
    <dgm:cxn modelId="{90FECB82-9A51-4850-9396-55C9C367F4A6}" srcId="{52A92CF9-A8A0-46F0-9342-254B0E119AED}" destId="{CBDF89E4-C538-4C51-A4A5-3D784E46CA44}" srcOrd="1" destOrd="0" parTransId="{1C53D182-4577-4E67-9E19-70A22BE7E4CB}" sibTransId="{497D6005-08A3-401A-929E-9B2E8F9BA1F8}"/>
    <dgm:cxn modelId="{9F2A108B-1A7C-4C72-AA83-2B0373EB3A11}" srcId="{52A92CF9-A8A0-46F0-9342-254B0E119AED}" destId="{338001E3-D961-4938-BFD9-65BDB67F7FE2}" srcOrd="0" destOrd="0" parTransId="{CD7A6CC8-F522-4D8B-A5DC-578138FDF640}" sibTransId="{3ACC1AB3-3890-4323-B9D6-4A473D807601}"/>
    <dgm:cxn modelId="{1F0CA0D6-01D5-4B2B-9952-527DDD10F61E}" type="presOf" srcId="{338001E3-D961-4938-BFD9-65BDB67F7FE2}" destId="{F1B08C09-2AC7-4A6D-B1C9-BFFC5CF96B04}" srcOrd="0" destOrd="0" presId="urn:microsoft.com/office/officeart/2005/8/layout/hList1"/>
    <dgm:cxn modelId="{9B02E3EB-45D8-484E-BE57-2B28AA3336B5}" type="presOf" srcId="{CBDF89E4-C538-4C51-A4A5-3D784E46CA44}" destId="{F1B08C09-2AC7-4A6D-B1C9-BFFC5CF96B04}" srcOrd="0" destOrd="1" presId="urn:microsoft.com/office/officeart/2005/8/layout/hList1"/>
    <dgm:cxn modelId="{66912F65-E87F-4189-B5B6-FB7C8FB669C7}" type="presParOf" srcId="{BED22450-396D-4A3C-B365-E62A31B0A85B}" destId="{01112D81-E5AA-4427-B3BB-85786985EB11}" srcOrd="0" destOrd="0" presId="urn:microsoft.com/office/officeart/2005/8/layout/hList1"/>
    <dgm:cxn modelId="{A67C2ABA-5A8B-48CD-9035-C1A0A513C8B5}" type="presParOf" srcId="{01112D81-E5AA-4427-B3BB-85786985EB11}" destId="{59A9DB21-7053-4C98-BCF2-78158B631386}" srcOrd="0" destOrd="0" presId="urn:microsoft.com/office/officeart/2005/8/layout/hList1"/>
    <dgm:cxn modelId="{1CBDFF37-9CD2-41B6-8AB7-F0D221CC5CC0}" type="presParOf" srcId="{01112D81-E5AA-4427-B3BB-85786985EB11}" destId="{F1B08C09-2AC7-4A6D-B1C9-BFFC5CF96B0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0E4A3A41-FEB9-4A70-A3C9-0ED3E47D909F}" type="doc">
      <dgm:prSet loTypeId="urn:microsoft.com/office/officeart/2005/8/layout/chevron1" loCatId="process" qsTypeId="urn:microsoft.com/office/officeart/2005/8/quickstyle/simple1" qsCatId="simple" csTypeId="urn:microsoft.com/office/officeart/2005/8/colors/colorful2" csCatId="colorful" phldr="1"/>
      <dgm:spPr/>
      <dgm:t>
        <a:bodyPr/>
        <a:lstStyle/>
        <a:p>
          <a:endParaRPr lang="fr-FR"/>
        </a:p>
      </dgm:t>
    </dgm:pt>
    <dgm:pt modelId="{62995FD2-C177-4E55-8CE2-E6FC1B79785D}">
      <dgm:prSet phldrT="[Texte]"/>
      <dgm:spPr>
        <a:solidFill>
          <a:srgbClr val="ED7D31"/>
        </a:solidFill>
      </dgm:spPr>
      <dgm:t>
        <a:bodyPr/>
        <a:lstStyle/>
        <a:p>
          <a:r>
            <a:rPr lang="fr-FR" dirty="0"/>
            <a:t>Identifier</a:t>
          </a:r>
        </a:p>
      </dgm:t>
    </dgm:pt>
    <dgm:pt modelId="{EC14CAD5-9F14-4E37-99CC-B9CE8A37E185}" type="parTrans" cxnId="{96CD1460-48B8-47EA-AAB6-7A2A48D97426}">
      <dgm:prSet/>
      <dgm:spPr/>
      <dgm:t>
        <a:bodyPr/>
        <a:lstStyle/>
        <a:p>
          <a:endParaRPr lang="fr-FR"/>
        </a:p>
      </dgm:t>
    </dgm:pt>
    <dgm:pt modelId="{8485EB4A-54F4-4D50-A312-E7C03C09372F}" type="sibTrans" cxnId="{96CD1460-48B8-47EA-AAB6-7A2A48D97426}">
      <dgm:prSet/>
      <dgm:spPr/>
      <dgm:t>
        <a:bodyPr/>
        <a:lstStyle/>
        <a:p>
          <a:endParaRPr lang="fr-FR"/>
        </a:p>
      </dgm:t>
    </dgm:pt>
    <dgm:pt modelId="{B61680A5-358C-4D63-B50D-5655163C3A54}">
      <dgm:prSet phldrT="[Texte]"/>
      <dgm:spPr/>
      <dgm:t>
        <a:bodyPr/>
        <a:lstStyle/>
        <a:p>
          <a:r>
            <a:rPr lang="fr-FR" dirty="0"/>
            <a:t>Expliciter et comparer</a:t>
          </a:r>
        </a:p>
      </dgm:t>
    </dgm:pt>
    <dgm:pt modelId="{D32FDAA4-A0CF-4F7E-B343-5FEA4EA196D7}" type="parTrans" cxnId="{CCD21C19-1ECE-4E56-9A76-68F61663160C}">
      <dgm:prSet/>
      <dgm:spPr/>
      <dgm:t>
        <a:bodyPr/>
        <a:lstStyle/>
        <a:p>
          <a:endParaRPr lang="fr-FR"/>
        </a:p>
      </dgm:t>
    </dgm:pt>
    <dgm:pt modelId="{84E28431-F1A6-464F-BCD8-068C3D025F95}" type="sibTrans" cxnId="{CCD21C19-1ECE-4E56-9A76-68F61663160C}">
      <dgm:prSet/>
      <dgm:spPr/>
      <dgm:t>
        <a:bodyPr/>
        <a:lstStyle/>
        <a:p>
          <a:endParaRPr lang="fr-FR"/>
        </a:p>
      </dgm:t>
    </dgm:pt>
    <dgm:pt modelId="{7166CAFA-9E67-42C6-B179-AD888F127884}">
      <dgm:prSet phldrT="[Texte]"/>
      <dgm:spPr/>
      <dgm:t>
        <a:bodyPr/>
        <a:lstStyle/>
        <a:p>
          <a:r>
            <a:rPr lang="fr-FR" dirty="0"/>
            <a:t>Communiquer, argumenter, débattre</a:t>
          </a:r>
        </a:p>
      </dgm:t>
    </dgm:pt>
    <dgm:pt modelId="{63C36975-E8D8-4385-8640-CC701279C822}" type="parTrans" cxnId="{CF402159-20A7-4A12-82EE-5D963E661213}">
      <dgm:prSet/>
      <dgm:spPr/>
      <dgm:t>
        <a:bodyPr/>
        <a:lstStyle/>
        <a:p>
          <a:endParaRPr lang="fr-FR"/>
        </a:p>
      </dgm:t>
    </dgm:pt>
    <dgm:pt modelId="{DF72793F-C33B-4E3D-825F-D7888F7966C7}" type="sibTrans" cxnId="{CF402159-20A7-4A12-82EE-5D963E661213}">
      <dgm:prSet/>
      <dgm:spPr/>
      <dgm:t>
        <a:bodyPr/>
        <a:lstStyle/>
        <a:p>
          <a:endParaRPr lang="fr-FR"/>
        </a:p>
      </dgm:t>
    </dgm:pt>
    <dgm:pt modelId="{DA266941-5E01-4595-B9D1-D402CC10B9E2}" type="pres">
      <dgm:prSet presAssocID="{0E4A3A41-FEB9-4A70-A3C9-0ED3E47D909F}" presName="Name0" presStyleCnt="0">
        <dgm:presLayoutVars>
          <dgm:dir/>
          <dgm:animLvl val="lvl"/>
          <dgm:resizeHandles val="exact"/>
        </dgm:presLayoutVars>
      </dgm:prSet>
      <dgm:spPr/>
    </dgm:pt>
    <dgm:pt modelId="{6226EBA1-AD4D-4CFE-B5D0-76656DBA025B}" type="pres">
      <dgm:prSet presAssocID="{62995FD2-C177-4E55-8CE2-E6FC1B79785D}" presName="parTxOnly" presStyleLbl="node1" presStyleIdx="0" presStyleCnt="3">
        <dgm:presLayoutVars>
          <dgm:chMax val="0"/>
          <dgm:chPref val="0"/>
          <dgm:bulletEnabled val="1"/>
        </dgm:presLayoutVars>
      </dgm:prSet>
      <dgm:spPr/>
    </dgm:pt>
    <dgm:pt modelId="{F49709B9-36AC-4882-AE9F-4EC2BE6D9CB1}" type="pres">
      <dgm:prSet presAssocID="{8485EB4A-54F4-4D50-A312-E7C03C09372F}" presName="parTxOnlySpace" presStyleCnt="0"/>
      <dgm:spPr/>
    </dgm:pt>
    <dgm:pt modelId="{19F8E074-6172-4D0D-9765-C6761E1B2EB7}" type="pres">
      <dgm:prSet presAssocID="{B61680A5-358C-4D63-B50D-5655163C3A54}" presName="parTxOnly" presStyleLbl="node1" presStyleIdx="1" presStyleCnt="3">
        <dgm:presLayoutVars>
          <dgm:chMax val="0"/>
          <dgm:chPref val="0"/>
          <dgm:bulletEnabled val="1"/>
        </dgm:presLayoutVars>
      </dgm:prSet>
      <dgm:spPr/>
    </dgm:pt>
    <dgm:pt modelId="{7395F0B5-1617-44C1-9226-3776FA30E25C}" type="pres">
      <dgm:prSet presAssocID="{84E28431-F1A6-464F-BCD8-068C3D025F95}" presName="parTxOnlySpace" presStyleCnt="0"/>
      <dgm:spPr/>
    </dgm:pt>
    <dgm:pt modelId="{A4251AB3-1A3C-4BE3-9EA8-7D15CC7AA468}" type="pres">
      <dgm:prSet presAssocID="{7166CAFA-9E67-42C6-B179-AD888F127884}" presName="parTxOnly" presStyleLbl="node1" presStyleIdx="2" presStyleCnt="3">
        <dgm:presLayoutVars>
          <dgm:chMax val="0"/>
          <dgm:chPref val="0"/>
          <dgm:bulletEnabled val="1"/>
        </dgm:presLayoutVars>
      </dgm:prSet>
      <dgm:spPr/>
    </dgm:pt>
  </dgm:ptLst>
  <dgm:cxnLst>
    <dgm:cxn modelId="{C036E50E-F632-4641-97B6-E69CC892FEC4}" type="presOf" srcId="{7166CAFA-9E67-42C6-B179-AD888F127884}" destId="{A4251AB3-1A3C-4BE3-9EA8-7D15CC7AA468}" srcOrd="0" destOrd="0" presId="urn:microsoft.com/office/officeart/2005/8/layout/chevron1"/>
    <dgm:cxn modelId="{CCD21C19-1ECE-4E56-9A76-68F61663160C}" srcId="{0E4A3A41-FEB9-4A70-A3C9-0ED3E47D909F}" destId="{B61680A5-358C-4D63-B50D-5655163C3A54}" srcOrd="1" destOrd="0" parTransId="{D32FDAA4-A0CF-4F7E-B343-5FEA4EA196D7}" sibTransId="{84E28431-F1A6-464F-BCD8-068C3D025F95}"/>
    <dgm:cxn modelId="{B436573D-099E-43B2-AB98-694E79DBF201}" type="presOf" srcId="{62995FD2-C177-4E55-8CE2-E6FC1B79785D}" destId="{6226EBA1-AD4D-4CFE-B5D0-76656DBA025B}" srcOrd="0" destOrd="0" presId="urn:microsoft.com/office/officeart/2005/8/layout/chevron1"/>
    <dgm:cxn modelId="{96CD1460-48B8-47EA-AAB6-7A2A48D97426}" srcId="{0E4A3A41-FEB9-4A70-A3C9-0ED3E47D909F}" destId="{62995FD2-C177-4E55-8CE2-E6FC1B79785D}" srcOrd="0" destOrd="0" parTransId="{EC14CAD5-9F14-4E37-99CC-B9CE8A37E185}" sibTransId="{8485EB4A-54F4-4D50-A312-E7C03C09372F}"/>
    <dgm:cxn modelId="{F2362F54-73E7-451C-9634-683ED24B3924}" type="presOf" srcId="{0E4A3A41-FEB9-4A70-A3C9-0ED3E47D909F}" destId="{DA266941-5E01-4595-B9D1-D402CC10B9E2}" srcOrd="0" destOrd="0" presId="urn:microsoft.com/office/officeart/2005/8/layout/chevron1"/>
    <dgm:cxn modelId="{CF402159-20A7-4A12-82EE-5D963E661213}" srcId="{0E4A3A41-FEB9-4A70-A3C9-0ED3E47D909F}" destId="{7166CAFA-9E67-42C6-B179-AD888F127884}" srcOrd="2" destOrd="0" parTransId="{63C36975-E8D8-4385-8640-CC701279C822}" sibTransId="{DF72793F-C33B-4E3D-825F-D7888F7966C7}"/>
    <dgm:cxn modelId="{19EB00A7-D47A-40CA-A0BC-BEB937877C49}" type="presOf" srcId="{B61680A5-358C-4D63-B50D-5655163C3A54}" destId="{19F8E074-6172-4D0D-9765-C6761E1B2EB7}" srcOrd="0" destOrd="0" presId="urn:microsoft.com/office/officeart/2005/8/layout/chevron1"/>
    <dgm:cxn modelId="{02974C4D-2662-48B2-9B1C-90A5E9C4FDC3}" type="presParOf" srcId="{DA266941-5E01-4595-B9D1-D402CC10B9E2}" destId="{6226EBA1-AD4D-4CFE-B5D0-76656DBA025B}" srcOrd="0" destOrd="0" presId="urn:microsoft.com/office/officeart/2005/8/layout/chevron1"/>
    <dgm:cxn modelId="{DD82792A-99BD-4036-928F-9906F6AD265F}" type="presParOf" srcId="{DA266941-5E01-4595-B9D1-D402CC10B9E2}" destId="{F49709B9-36AC-4882-AE9F-4EC2BE6D9CB1}" srcOrd="1" destOrd="0" presId="urn:microsoft.com/office/officeart/2005/8/layout/chevron1"/>
    <dgm:cxn modelId="{61742BD7-082B-4278-B163-D4B1E0C6A6F1}" type="presParOf" srcId="{DA266941-5E01-4595-B9D1-D402CC10B9E2}" destId="{19F8E074-6172-4D0D-9765-C6761E1B2EB7}" srcOrd="2" destOrd="0" presId="urn:microsoft.com/office/officeart/2005/8/layout/chevron1"/>
    <dgm:cxn modelId="{B1A5EE10-B8FD-4588-9BF8-D98934F237A0}" type="presParOf" srcId="{DA266941-5E01-4595-B9D1-D402CC10B9E2}" destId="{7395F0B5-1617-44C1-9226-3776FA30E25C}" srcOrd="3" destOrd="0" presId="urn:microsoft.com/office/officeart/2005/8/layout/chevron1"/>
    <dgm:cxn modelId="{5368C7C8-24E9-4503-B2B2-DD1ECF652400}" type="presParOf" srcId="{DA266941-5E01-4595-B9D1-D402CC10B9E2}" destId="{A4251AB3-1A3C-4BE3-9EA8-7D15CC7AA468}"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486AA519-83E7-43EC-9D6E-231BA4A6A73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17CF34CB-2B74-4CBD-8820-8D6FE69DD4AC}">
      <dgm:prSet phldrT="[Texte]" custT="1"/>
      <dgm:spPr>
        <a:solidFill>
          <a:srgbClr val="A4A4A4"/>
        </a:solidFill>
      </dgm:spPr>
      <dgm:t>
        <a:bodyPr/>
        <a:lstStyle/>
        <a:p>
          <a:r>
            <a:rPr lang="fr-FR" sz="1900" dirty="0"/>
            <a:t>Je pense que, je crois que …</a:t>
          </a:r>
        </a:p>
      </dgm:t>
    </dgm:pt>
    <dgm:pt modelId="{C9096764-2E72-4060-97AD-C7FD2381DD7A}" type="parTrans" cxnId="{0B5E7DDB-F80E-45B0-9CB7-047CFCEE24A3}">
      <dgm:prSet/>
      <dgm:spPr/>
      <dgm:t>
        <a:bodyPr/>
        <a:lstStyle/>
        <a:p>
          <a:endParaRPr lang="fr-FR"/>
        </a:p>
      </dgm:t>
    </dgm:pt>
    <dgm:pt modelId="{142BD982-CE66-462C-8491-C22857AAF6D7}" type="sibTrans" cxnId="{0B5E7DDB-F80E-45B0-9CB7-047CFCEE24A3}">
      <dgm:prSet/>
      <dgm:spPr/>
      <dgm:t>
        <a:bodyPr/>
        <a:lstStyle/>
        <a:p>
          <a:endParaRPr lang="fr-FR"/>
        </a:p>
      </dgm:t>
    </dgm:pt>
    <dgm:pt modelId="{F69FFED9-AB2B-4961-80AD-C61D9B9F9D93}" type="pres">
      <dgm:prSet presAssocID="{486AA519-83E7-43EC-9D6E-231BA4A6A73E}" presName="linear" presStyleCnt="0">
        <dgm:presLayoutVars>
          <dgm:animLvl val="lvl"/>
          <dgm:resizeHandles val="exact"/>
        </dgm:presLayoutVars>
      </dgm:prSet>
      <dgm:spPr/>
    </dgm:pt>
    <dgm:pt modelId="{0F3AA83B-4D7B-463F-BC69-36915FC51808}" type="pres">
      <dgm:prSet presAssocID="{17CF34CB-2B74-4CBD-8820-8D6FE69DD4AC}" presName="parentText" presStyleLbl="node1" presStyleIdx="0" presStyleCnt="1" custLinFactY="200000" custLinFactNeighborY="222127">
        <dgm:presLayoutVars>
          <dgm:chMax val="0"/>
          <dgm:bulletEnabled val="1"/>
        </dgm:presLayoutVars>
      </dgm:prSet>
      <dgm:spPr/>
    </dgm:pt>
  </dgm:ptLst>
  <dgm:cxnLst>
    <dgm:cxn modelId="{6FAF192D-D6F1-4131-A2C9-3DB22B4D9C93}" type="presOf" srcId="{17CF34CB-2B74-4CBD-8820-8D6FE69DD4AC}" destId="{0F3AA83B-4D7B-463F-BC69-36915FC51808}" srcOrd="0" destOrd="0" presId="urn:microsoft.com/office/officeart/2005/8/layout/vList2"/>
    <dgm:cxn modelId="{83F8009A-36DB-4313-AEC3-15506D15868F}" type="presOf" srcId="{486AA519-83E7-43EC-9D6E-231BA4A6A73E}" destId="{F69FFED9-AB2B-4961-80AD-C61D9B9F9D93}" srcOrd="0" destOrd="0" presId="urn:microsoft.com/office/officeart/2005/8/layout/vList2"/>
    <dgm:cxn modelId="{0B5E7DDB-F80E-45B0-9CB7-047CFCEE24A3}" srcId="{486AA519-83E7-43EC-9D6E-231BA4A6A73E}" destId="{17CF34CB-2B74-4CBD-8820-8D6FE69DD4AC}" srcOrd="0" destOrd="0" parTransId="{C9096764-2E72-4060-97AD-C7FD2381DD7A}" sibTransId="{142BD982-CE66-462C-8491-C22857AAF6D7}"/>
    <dgm:cxn modelId="{3AEC6B88-DB0E-4218-92BC-B71BF887D3CE}" type="presParOf" srcId="{F69FFED9-AB2B-4961-80AD-C61D9B9F9D93}" destId="{0F3AA83B-4D7B-463F-BC69-36915FC51808}"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486AA519-83E7-43EC-9D6E-231BA4A6A73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6DA861E8-78A1-4CDE-BFCB-6D461A271F46}">
      <dgm:prSet phldrT="[Texte]" custT="1"/>
      <dgm:spPr>
        <a:solidFill>
          <a:srgbClr val="ED7D31"/>
        </a:solidFill>
      </dgm:spPr>
      <dgm:t>
        <a:bodyPr/>
        <a:lstStyle/>
        <a:p>
          <a:r>
            <a:rPr lang="fr-FR" sz="1900" dirty="0"/>
            <a:t>On sait que …</a:t>
          </a:r>
        </a:p>
      </dgm:t>
    </dgm:pt>
    <dgm:pt modelId="{7E15CE36-428E-474A-A885-B9015F4D62A7}" type="parTrans" cxnId="{1398C898-E730-44F9-A19F-029DD00C817D}">
      <dgm:prSet/>
      <dgm:spPr/>
      <dgm:t>
        <a:bodyPr/>
        <a:lstStyle/>
        <a:p>
          <a:endParaRPr lang="fr-FR"/>
        </a:p>
      </dgm:t>
    </dgm:pt>
    <dgm:pt modelId="{432BF196-1680-4D70-AA84-577F23CD8FBE}" type="sibTrans" cxnId="{1398C898-E730-44F9-A19F-029DD00C817D}">
      <dgm:prSet/>
      <dgm:spPr/>
      <dgm:t>
        <a:bodyPr/>
        <a:lstStyle/>
        <a:p>
          <a:endParaRPr lang="fr-FR"/>
        </a:p>
      </dgm:t>
    </dgm:pt>
    <dgm:pt modelId="{F69FFED9-AB2B-4961-80AD-C61D9B9F9D93}" type="pres">
      <dgm:prSet presAssocID="{486AA519-83E7-43EC-9D6E-231BA4A6A73E}" presName="linear" presStyleCnt="0">
        <dgm:presLayoutVars>
          <dgm:animLvl val="lvl"/>
          <dgm:resizeHandles val="exact"/>
        </dgm:presLayoutVars>
      </dgm:prSet>
      <dgm:spPr/>
    </dgm:pt>
    <dgm:pt modelId="{1B9FC03A-5635-45EC-A0E6-C584A659FD11}" type="pres">
      <dgm:prSet presAssocID="{6DA861E8-78A1-4CDE-BFCB-6D461A271F46}" presName="parentText" presStyleLbl="node1" presStyleIdx="0" presStyleCnt="1" custScaleY="102120" custLinFactY="100000" custLinFactNeighborX="-5841" custLinFactNeighborY="119159">
        <dgm:presLayoutVars>
          <dgm:chMax val="0"/>
          <dgm:bulletEnabled val="1"/>
        </dgm:presLayoutVars>
      </dgm:prSet>
      <dgm:spPr/>
    </dgm:pt>
  </dgm:ptLst>
  <dgm:cxnLst>
    <dgm:cxn modelId="{1398C898-E730-44F9-A19F-029DD00C817D}" srcId="{486AA519-83E7-43EC-9D6E-231BA4A6A73E}" destId="{6DA861E8-78A1-4CDE-BFCB-6D461A271F46}" srcOrd="0" destOrd="0" parTransId="{7E15CE36-428E-474A-A885-B9015F4D62A7}" sibTransId="{432BF196-1680-4D70-AA84-577F23CD8FBE}"/>
    <dgm:cxn modelId="{83F8009A-36DB-4313-AEC3-15506D15868F}" type="presOf" srcId="{486AA519-83E7-43EC-9D6E-231BA4A6A73E}" destId="{F69FFED9-AB2B-4961-80AD-C61D9B9F9D93}" srcOrd="0" destOrd="0" presId="urn:microsoft.com/office/officeart/2005/8/layout/vList2"/>
    <dgm:cxn modelId="{934869FB-AC3D-4BEA-8F96-C735D1775AE3}" type="presOf" srcId="{6DA861E8-78A1-4CDE-BFCB-6D461A271F46}" destId="{1B9FC03A-5635-45EC-A0E6-C584A659FD11}" srcOrd="0" destOrd="0" presId="urn:microsoft.com/office/officeart/2005/8/layout/vList2"/>
    <dgm:cxn modelId="{D5937230-BE48-4A7F-B26B-8EC4F2ECCE19}" type="presParOf" srcId="{F69FFED9-AB2B-4961-80AD-C61D9B9F9D93}" destId="{1B9FC03A-5635-45EC-A0E6-C584A659FD11}"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486AA519-83E7-43EC-9D6E-231BA4A6A73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17CF34CB-2B74-4CBD-8820-8D6FE69DD4AC}">
      <dgm:prSet phldrT="[Texte]" custT="1"/>
      <dgm:spPr>
        <a:solidFill>
          <a:srgbClr val="A4A4A4"/>
        </a:solidFill>
      </dgm:spPr>
      <dgm:t>
        <a:bodyPr/>
        <a:lstStyle/>
        <a:p>
          <a:r>
            <a:rPr lang="fr-FR" sz="1900" dirty="0"/>
            <a:t>Je pense que, je crois que …</a:t>
          </a:r>
        </a:p>
      </dgm:t>
    </dgm:pt>
    <dgm:pt modelId="{C9096764-2E72-4060-97AD-C7FD2381DD7A}" type="parTrans" cxnId="{0B5E7DDB-F80E-45B0-9CB7-047CFCEE24A3}">
      <dgm:prSet/>
      <dgm:spPr/>
      <dgm:t>
        <a:bodyPr/>
        <a:lstStyle/>
        <a:p>
          <a:endParaRPr lang="fr-FR"/>
        </a:p>
      </dgm:t>
    </dgm:pt>
    <dgm:pt modelId="{142BD982-CE66-462C-8491-C22857AAF6D7}" type="sibTrans" cxnId="{0B5E7DDB-F80E-45B0-9CB7-047CFCEE24A3}">
      <dgm:prSet/>
      <dgm:spPr/>
      <dgm:t>
        <a:bodyPr/>
        <a:lstStyle/>
        <a:p>
          <a:endParaRPr lang="fr-FR"/>
        </a:p>
      </dgm:t>
    </dgm:pt>
    <dgm:pt modelId="{F69FFED9-AB2B-4961-80AD-C61D9B9F9D93}" type="pres">
      <dgm:prSet presAssocID="{486AA519-83E7-43EC-9D6E-231BA4A6A73E}" presName="linear" presStyleCnt="0">
        <dgm:presLayoutVars>
          <dgm:animLvl val="lvl"/>
          <dgm:resizeHandles val="exact"/>
        </dgm:presLayoutVars>
      </dgm:prSet>
      <dgm:spPr/>
    </dgm:pt>
    <dgm:pt modelId="{0F3AA83B-4D7B-463F-BC69-36915FC51808}" type="pres">
      <dgm:prSet presAssocID="{17CF34CB-2B74-4CBD-8820-8D6FE69DD4AC}" presName="parentText" presStyleLbl="node1" presStyleIdx="0" presStyleCnt="1" custLinFactY="200000" custLinFactNeighborY="222127">
        <dgm:presLayoutVars>
          <dgm:chMax val="0"/>
          <dgm:bulletEnabled val="1"/>
        </dgm:presLayoutVars>
      </dgm:prSet>
      <dgm:spPr/>
    </dgm:pt>
  </dgm:ptLst>
  <dgm:cxnLst>
    <dgm:cxn modelId="{6FAF192D-D6F1-4131-A2C9-3DB22B4D9C93}" type="presOf" srcId="{17CF34CB-2B74-4CBD-8820-8D6FE69DD4AC}" destId="{0F3AA83B-4D7B-463F-BC69-36915FC51808}" srcOrd="0" destOrd="0" presId="urn:microsoft.com/office/officeart/2005/8/layout/vList2"/>
    <dgm:cxn modelId="{83F8009A-36DB-4313-AEC3-15506D15868F}" type="presOf" srcId="{486AA519-83E7-43EC-9D6E-231BA4A6A73E}" destId="{F69FFED9-AB2B-4961-80AD-C61D9B9F9D93}" srcOrd="0" destOrd="0" presId="urn:microsoft.com/office/officeart/2005/8/layout/vList2"/>
    <dgm:cxn modelId="{0B5E7DDB-F80E-45B0-9CB7-047CFCEE24A3}" srcId="{486AA519-83E7-43EC-9D6E-231BA4A6A73E}" destId="{17CF34CB-2B74-4CBD-8820-8D6FE69DD4AC}" srcOrd="0" destOrd="0" parTransId="{C9096764-2E72-4060-97AD-C7FD2381DD7A}" sibTransId="{142BD982-CE66-462C-8491-C22857AAF6D7}"/>
    <dgm:cxn modelId="{3AEC6B88-DB0E-4218-92BC-B71BF887D3CE}" type="presParOf" srcId="{F69FFED9-AB2B-4961-80AD-C61D9B9F9D93}" destId="{0F3AA83B-4D7B-463F-BC69-36915FC5180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6AA519-83E7-43EC-9D6E-231BA4A6A73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6DA861E8-78A1-4CDE-BFCB-6D461A271F46}">
      <dgm:prSet phldrT="[Texte]" custT="1"/>
      <dgm:spPr>
        <a:solidFill>
          <a:srgbClr val="ED7D31"/>
        </a:solidFill>
      </dgm:spPr>
      <dgm:t>
        <a:bodyPr/>
        <a:lstStyle/>
        <a:p>
          <a:r>
            <a:rPr lang="fr-FR" sz="1900" dirty="0"/>
            <a:t>On sait que …</a:t>
          </a:r>
        </a:p>
      </dgm:t>
    </dgm:pt>
    <dgm:pt modelId="{7E15CE36-428E-474A-A885-B9015F4D62A7}" type="parTrans" cxnId="{1398C898-E730-44F9-A19F-029DD00C817D}">
      <dgm:prSet/>
      <dgm:spPr/>
      <dgm:t>
        <a:bodyPr/>
        <a:lstStyle/>
        <a:p>
          <a:endParaRPr lang="fr-FR"/>
        </a:p>
      </dgm:t>
    </dgm:pt>
    <dgm:pt modelId="{432BF196-1680-4D70-AA84-577F23CD8FBE}" type="sibTrans" cxnId="{1398C898-E730-44F9-A19F-029DD00C817D}">
      <dgm:prSet/>
      <dgm:spPr/>
      <dgm:t>
        <a:bodyPr/>
        <a:lstStyle/>
        <a:p>
          <a:endParaRPr lang="fr-FR"/>
        </a:p>
      </dgm:t>
    </dgm:pt>
    <dgm:pt modelId="{F69FFED9-AB2B-4961-80AD-C61D9B9F9D93}" type="pres">
      <dgm:prSet presAssocID="{486AA519-83E7-43EC-9D6E-231BA4A6A73E}" presName="linear" presStyleCnt="0">
        <dgm:presLayoutVars>
          <dgm:animLvl val="lvl"/>
          <dgm:resizeHandles val="exact"/>
        </dgm:presLayoutVars>
      </dgm:prSet>
      <dgm:spPr/>
    </dgm:pt>
    <dgm:pt modelId="{1B9FC03A-5635-45EC-A0E6-C584A659FD11}" type="pres">
      <dgm:prSet presAssocID="{6DA861E8-78A1-4CDE-BFCB-6D461A271F46}" presName="parentText" presStyleLbl="node1" presStyleIdx="0" presStyleCnt="1" custScaleY="102120" custLinFactY="100000" custLinFactNeighborX="-5841" custLinFactNeighborY="119159">
        <dgm:presLayoutVars>
          <dgm:chMax val="0"/>
          <dgm:bulletEnabled val="1"/>
        </dgm:presLayoutVars>
      </dgm:prSet>
      <dgm:spPr/>
    </dgm:pt>
  </dgm:ptLst>
  <dgm:cxnLst>
    <dgm:cxn modelId="{1398C898-E730-44F9-A19F-029DD00C817D}" srcId="{486AA519-83E7-43EC-9D6E-231BA4A6A73E}" destId="{6DA861E8-78A1-4CDE-BFCB-6D461A271F46}" srcOrd="0" destOrd="0" parTransId="{7E15CE36-428E-474A-A885-B9015F4D62A7}" sibTransId="{432BF196-1680-4D70-AA84-577F23CD8FBE}"/>
    <dgm:cxn modelId="{83F8009A-36DB-4313-AEC3-15506D15868F}" type="presOf" srcId="{486AA519-83E7-43EC-9D6E-231BA4A6A73E}" destId="{F69FFED9-AB2B-4961-80AD-C61D9B9F9D93}" srcOrd="0" destOrd="0" presId="urn:microsoft.com/office/officeart/2005/8/layout/vList2"/>
    <dgm:cxn modelId="{934869FB-AC3D-4BEA-8F96-C735D1775AE3}" type="presOf" srcId="{6DA861E8-78A1-4CDE-BFCB-6D461A271F46}" destId="{1B9FC03A-5635-45EC-A0E6-C584A659FD11}" srcOrd="0" destOrd="0" presId="urn:microsoft.com/office/officeart/2005/8/layout/vList2"/>
    <dgm:cxn modelId="{D5937230-BE48-4A7F-B26B-8EC4F2ECCE19}" type="presParOf" srcId="{F69FFED9-AB2B-4961-80AD-C61D9B9F9D93}" destId="{1B9FC03A-5635-45EC-A0E6-C584A659FD11}"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8B296F97-2E50-4BB2-8D29-BA046C1D374E}" type="doc">
      <dgm:prSet loTypeId="urn:microsoft.com/office/officeart/2005/8/layout/vList4#1" loCatId="picture" qsTypeId="urn:microsoft.com/office/officeart/2005/8/quickstyle/simple1" qsCatId="simple" csTypeId="urn:microsoft.com/office/officeart/2005/8/colors/accent0_2" csCatId="mainScheme" phldr="1"/>
      <dgm:spPr/>
    </dgm:pt>
    <dgm:pt modelId="{3ED5D805-6480-4646-A2AB-5655F82A2698}">
      <dgm:prSet phldrT="[Texte]"/>
      <dgm:spPr/>
      <dgm:t>
        <a:bodyPr/>
        <a:lstStyle/>
        <a:p>
          <a:r>
            <a:rPr lang="fr-FR" dirty="0">
              <a:solidFill>
                <a:schemeClr val="tx1"/>
              </a:solidFill>
            </a:rPr>
            <a:t>Quelle est la masse d’un litre d’eau ?</a:t>
          </a:r>
        </a:p>
      </dgm:t>
    </dgm:pt>
    <dgm:pt modelId="{49058089-EBCB-451C-98B8-B07FB8FB41FA}" type="parTrans" cxnId="{BEA55CBE-1064-41F7-BDB2-A12E9223949B}">
      <dgm:prSet/>
      <dgm:spPr/>
      <dgm:t>
        <a:bodyPr/>
        <a:lstStyle/>
        <a:p>
          <a:endParaRPr lang="fr-FR"/>
        </a:p>
      </dgm:t>
    </dgm:pt>
    <dgm:pt modelId="{B6F4416A-01FC-4A73-AD18-BFE07BA3D3EC}" type="sibTrans" cxnId="{BEA55CBE-1064-41F7-BDB2-A12E9223949B}">
      <dgm:prSet/>
      <dgm:spPr/>
      <dgm:t>
        <a:bodyPr/>
        <a:lstStyle/>
        <a:p>
          <a:endParaRPr lang="fr-FR"/>
        </a:p>
      </dgm:t>
    </dgm:pt>
    <dgm:pt modelId="{D786975F-7EB0-4CCC-9F71-D99C48B05A5A}">
      <dgm:prSet phldrT="[Texte]"/>
      <dgm:spPr/>
      <dgm:t>
        <a:bodyPr/>
        <a:lstStyle/>
        <a:p>
          <a:r>
            <a:rPr lang="fr-FR" dirty="0">
              <a:solidFill>
                <a:schemeClr val="tx1"/>
              </a:solidFill>
            </a:rPr>
            <a:t>Est-ce que la vitesse du son est plus élevée dans l’air ou dans l’eau ?</a:t>
          </a:r>
        </a:p>
      </dgm:t>
    </dgm:pt>
    <dgm:pt modelId="{BBE27628-C764-424C-B039-F7339DF68047}" type="parTrans" cxnId="{6824F720-DE30-4E81-8CC6-BDFABBBA1A6B}">
      <dgm:prSet/>
      <dgm:spPr/>
      <dgm:t>
        <a:bodyPr/>
        <a:lstStyle/>
        <a:p>
          <a:endParaRPr lang="fr-FR"/>
        </a:p>
      </dgm:t>
    </dgm:pt>
    <dgm:pt modelId="{7086BED7-B64C-49E4-BC0F-35BF3F55E18A}" type="sibTrans" cxnId="{6824F720-DE30-4E81-8CC6-BDFABBBA1A6B}">
      <dgm:prSet/>
      <dgm:spPr/>
      <dgm:t>
        <a:bodyPr/>
        <a:lstStyle/>
        <a:p>
          <a:endParaRPr lang="fr-FR"/>
        </a:p>
      </dgm:t>
    </dgm:pt>
    <dgm:pt modelId="{1697D34A-2A19-41AE-A785-F6597844400A}" type="pres">
      <dgm:prSet presAssocID="{8B296F97-2E50-4BB2-8D29-BA046C1D374E}" presName="linear" presStyleCnt="0">
        <dgm:presLayoutVars>
          <dgm:dir/>
          <dgm:resizeHandles val="exact"/>
        </dgm:presLayoutVars>
      </dgm:prSet>
      <dgm:spPr/>
    </dgm:pt>
    <dgm:pt modelId="{5469F4AA-C283-4F2A-BA87-D2C1E6BDC64C}" type="pres">
      <dgm:prSet presAssocID="{3ED5D805-6480-4646-A2AB-5655F82A2698}" presName="comp" presStyleCnt="0"/>
      <dgm:spPr/>
    </dgm:pt>
    <dgm:pt modelId="{A59A2763-1FA2-4749-88EC-E15A591A4AF0}" type="pres">
      <dgm:prSet presAssocID="{3ED5D805-6480-4646-A2AB-5655F82A2698}" presName="box" presStyleLbl="node1" presStyleIdx="0" presStyleCnt="2"/>
      <dgm:spPr/>
    </dgm:pt>
    <dgm:pt modelId="{B008F5D5-7884-4F1C-BDF3-C12DFEFBDFC0}" type="pres">
      <dgm:prSet presAssocID="{3ED5D805-6480-4646-A2AB-5655F82A2698}" presName="img" presStyleLbl="fgImgPlac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34000" b="-34000"/>
          </a:stretch>
        </a:blipFill>
      </dgm:spPr>
    </dgm:pt>
    <dgm:pt modelId="{D20D222C-B7E4-4DE8-8156-42A8B5E9B722}" type="pres">
      <dgm:prSet presAssocID="{3ED5D805-6480-4646-A2AB-5655F82A2698}" presName="text" presStyleLbl="node1" presStyleIdx="0" presStyleCnt="2">
        <dgm:presLayoutVars>
          <dgm:bulletEnabled val="1"/>
        </dgm:presLayoutVars>
      </dgm:prSet>
      <dgm:spPr/>
    </dgm:pt>
    <dgm:pt modelId="{773D5FE8-C6BA-45A9-906D-FD90FFB970FC}" type="pres">
      <dgm:prSet presAssocID="{B6F4416A-01FC-4A73-AD18-BFE07BA3D3EC}" presName="spacer" presStyleCnt="0"/>
      <dgm:spPr/>
    </dgm:pt>
    <dgm:pt modelId="{540BFCB9-8333-4F14-A3D4-F02B4D766098}" type="pres">
      <dgm:prSet presAssocID="{D786975F-7EB0-4CCC-9F71-D99C48B05A5A}" presName="comp" presStyleCnt="0"/>
      <dgm:spPr/>
    </dgm:pt>
    <dgm:pt modelId="{79E0BC8B-516D-4E50-B8FC-EA4941F1E1DF}" type="pres">
      <dgm:prSet presAssocID="{D786975F-7EB0-4CCC-9F71-D99C48B05A5A}" presName="box" presStyleLbl="node1" presStyleIdx="1" presStyleCnt="2" custLinFactNeighborX="-195" custLinFactNeighborY="51"/>
      <dgm:spPr/>
    </dgm:pt>
    <dgm:pt modelId="{F70C28ED-67C9-4BE4-B984-20C339A8A44E}" type="pres">
      <dgm:prSet presAssocID="{D786975F-7EB0-4CCC-9F71-D99C48B05A5A}" presName="img" presStyleLbl="fgImgPlace1" presStyleIdx="1" presStyleCnt="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34000" b="-34000"/>
          </a:stretch>
        </a:blipFill>
      </dgm:spPr>
    </dgm:pt>
    <dgm:pt modelId="{931CA6AD-329E-4372-9E9B-DF6A07FD3D16}" type="pres">
      <dgm:prSet presAssocID="{D786975F-7EB0-4CCC-9F71-D99C48B05A5A}" presName="text" presStyleLbl="node1" presStyleIdx="1" presStyleCnt="2">
        <dgm:presLayoutVars>
          <dgm:bulletEnabled val="1"/>
        </dgm:presLayoutVars>
      </dgm:prSet>
      <dgm:spPr/>
    </dgm:pt>
  </dgm:ptLst>
  <dgm:cxnLst>
    <dgm:cxn modelId="{E533D51B-7197-4E63-8AC9-10F79EFB988F}" type="presOf" srcId="{D786975F-7EB0-4CCC-9F71-D99C48B05A5A}" destId="{931CA6AD-329E-4372-9E9B-DF6A07FD3D16}" srcOrd="1" destOrd="0" presId="urn:microsoft.com/office/officeart/2005/8/layout/vList4#1"/>
    <dgm:cxn modelId="{6824F720-DE30-4E81-8CC6-BDFABBBA1A6B}" srcId="{8B296F97-2E50-4BB2-8D29-BA046C1D374E}" destId="{D786975F-7EB0-4CCC-9F71-D99C48B05A5A}" srcOrd="1" destOrd="0" parTransId="{BBE27628-C764-424C-B039-F7339DF68047}" sibTransId="{7086BED7-B64C-49E4-BC0F-35BF3F55E18A}"/>
    <dgm:cxn modelId="{673C3A88-0C63-4718-920E-90DF58013CCF}" type="presOf" srcId="{D786975F-7EB0-4CCC-9F71-D99C48B05A5A}" destId="{79E0BC8B-516D-4E50-B8FC-EA4941F1E1DF}" srcOrd="0" destOrd="0" presId="urn:microsoft.com/office/officeart/2005/8/layout/vList4#1"/>
    <dgm:cxn modelId="{B9A58696-2A0B-4B1F-BF75-ACA5F1371E75}" type="presOf" srcId="{3ED5D805-6480-4646-A2AB-5655F82A2698}" destId="{D20D222C-B7E4-4DE8-8156-42A8B5E9B722}" srcOrd="1" destOrd="0" presId="urn:microsoft.com/office/officeart/2005/8/layout/vList4#1"/>
    <dgm:cxn modelId="{D85CD6AD-3EDF-4AAD-8320-505771709D5E}" type="presOf" srcId="{3ED5D805-6480-4646-A2AB-5655F82A2698}" destId="{A59A2763-1FA2-4749-88EC-E15A591A4AF0}" srcOrd="0" destOrd="0" presId="urn:microsoft.com/office/officeart/2005/8/layout/vList4#1"/>
    <dgm:cxn modelId="{BEA55CBE-1064-41F7-BDB2-A12E9223949B}" srcId="{8B296F97-2E50-4BB2-8D29-BA046C1D374E}" destId="{3ED5D805-6480-4646-A2AB-5655F82A2698}" srcOrd="0" destOrd="0" parTransId="{49058089-EBCB-451C-98B8-B07FB8FB41FA}" sibTransId="{B6F4416A-01FC-4A73-AD18-BFE07BA3D3EC}"/>
    <dgm:cxn modelId="{526DEAE1-377C-4828-9F31-136B1148473C}" type="presOf" srcId="{8B296F97-2E50-4BB2-8D29-BA046C1D374E}" destId="{1697D34A-2A19-41AE-A785-F6597844400A}" srcOrd="0" destOrd="0" presId="urn:microsoft.com/office/officeart/2005/8/layout/vList4#1"/>
    <dgm:cxn modelId="{FBE6948B-53F1-4498-8038-11FF70A6ED16}" type="presParOf" srcId="{1697D34A-2A19-41AE-A785-F6597844400A}" destId="{5469F4AA-C283-4F2A-BA87-D2C1E6BDC64C}" srcOrd="0" destOrd="0" presId="urn:microsoft.com/office/officeart/2005/8/layout/vList4#1"/>
    <dgm:cxn modelId="{152FE4DD-6F7B-459C-A36B-9800E1E09DC0}" type="presParOf" srcId="{5469F4AA-C283-4F2A-BA87-D2C1E6BDC64C}" destId="{A59A2763-1FA2-4749-88EC-E15A591A4AF0}" srcOrd="0" destOrd="0" presId="urn:microsoft.com/office/officeart/2005/8/layout/vList4#1"/>
    <dgm:cxn modelId="{2FFD5928-C257-484D-93AC-D5ED042F672D}" type="presParOf" srcId="{5469F4AA-C283-4F2A-BA87-D2C1E6BDC64C}" destId="{B008F5D5-7884-4F1C-BDF3-C12DFEFBDFC0}" srcOrd="1" destOrd="0" presId="urn:microsoft.com/office/officeart/2005/8/layout/vList4#1"/>
    <dgm:cxn modelId="{EF45F49F-6735-4092-9566-8B9C58F1C2A6}" type="presParOf" srcId="{5469F4AA-C283-4F2A-BA87-D2C1E6BDC64C}" destId="{D20D222C-B7E4-4DE8-8156-42A8B5E9B722}" srcOrd="2" destOrd="0" presId="urn:microsoft.com/office/officeart/2005/8/layout/vList4#1"/>
    <dgm:cxn modelId="{150153F6-5B10-4C80-94AA-3C72BCA5A3A4}" type="presParOf" srcId="{1697D34A-2A19-41AE-A785-F6597844400A}" destId="{773D5FE8-C6BA-45A9-906D-FD90FFB970FC}" srcOrd="1" destOrd="0" presId="urn:microsoft.com/office/officeart/2005/8/layout/vList4#1"/>
    <dgm:cxn modelId="{468C0471-B6D1-499B-8938-4DEEEA51AD36}" type="presParOf" srcId="{1697D34A-2A19-41AE-A785-F6597844400A}" destId="{540BFCB9-8333-4F14-A3D4-F02B4D766098}" srcOrd="2" destOrd="0" presId="urn:microsoft.com/office/officeart/2005/8/layout/vList4#1"/>
    <dgm:cxn modelId="{66A122D6-0BF8-4BC3-9B24-CB9EFDDB0F32}" type="presParOf" srcId="{540BFCB9-8333-4F14-A3D4-F02B4D766098}" destId="{79E0BC8B-516D-4E50-B8FC-EA4941F1E1DF}" srcOrd="0" destOrd="0" presId="urn:microsoft.com/office/officeart/2005/8/layout/vList4#1"/>
    <dgm:cxn modelId="{DB71C4D3-8272-4FC4-9A4D-4ADBB859A4F1}" type="presParOf" srcId="{540BFCB9-8333-4F14-A3D4-F02B4D766098}" destId="{F70C28ED-67C9-4BE4-B984-20C339A8A44E}" srcOrd="1" destOrd="0" presId="urn:microsoft.com/office/officeart/2005/8/layout/vList4#1"/>
    <dgm:cxn modelId="{52C08180-D248-4E49-B95A-EE5AF5A98108}" type="presParOf" srcId="{540BFCB9-8333-4F14-A3D4-F02B4D766098}" destId="{931CA6AD-329E-4372-9E9B-DF6A07FD3D16}" srcOrd="2" destOrd="0" presId="urn:microsoft.com/office/officeart/2005/8/layout/vList4#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486AA519-83E7-43EC-9D6E-231BA4A6A73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17CF34CB-2B74-4CBD-8820-8D6FE69DD4AC}">
      <dgm:prSet phldrT="[Texte]" custT="1"/>
      <dgm:spPr>
        <a:solidFill>
          <a:srgbClr val="A4A4A4"/>
        </a:solidFill>
      </dgm:spPr>
      <dgm:t>
        <a:bodyPr/>
        <a:lstStyle/>
        <a:p>
          <a:r>
            <a:rPr lang="fr-FR" sz="1900" dirty="0"/>
            <a:t>Je pense que, je crois que …</a:t>
          </a:r>
        </a:p>
      </dgm:t>
    </dgm:pt>
    <dgm:pt modelId="{C9096764-2E72-4060-97AD-C7FD2381DD7A}" type="parTrans" cxnId="{0B5E7DDB-F80E-45B0-9CB7-047CFCEE24A3}">
      <dgm:prSet/>
      <dgm:spPr/>
      <dgm:t>
        <a:bodyPr/>
        <a:lstStyle/>
        <a:p>
          <a:endParaRPr lang="fr-FR"/>
        </a:p>
      </dgm:t>
    </dgm:pt>
    <dgm:pt modelId="{142BD982-CE66-462C-8491-C22857AAF6D7}" type="sibTrans" cxnId="{0B5E7DDB-F80E-45B0-9CB7-047CFCEE24A3}">
      <dgm:prSet/>
      <dgm:spPr/>
      <dgm:t>
        <a:bodyPr/>
        <a:lstStyle/>
        <a:p>
          <a:endParaRPr lang="fr-FR"/>
        </a:p>
      </dgm:t>
    </dgm:pt>
    <dgm:pt modelId="{F69FFED9-AB2B-4961-80AD-C61D9B9F9D93}" type="pres">
      <dgm:prSet presAssocID="{486AA519-83E7-43EC-9D6E-231BA4A6A73E}" presName="linear" presStyleCnt="0">
        <dgm:presLayoutVars>
          <dgm:animLvl val="lvl"/>
          <dgm:resizeHandles val="exact"/>
        </dgm:presLayoutVars>
      </dgm:prSet>
      <dgm:spPr/>
    </dgm:pt>
    <dgm:pt modelId="{0F3AA83B-4D7B-463F-BC69-36915FC51808}" type="pres">
      <dgm:prSet presAssocID="{17CF34CB-2B74-4CBD-8820-8D6FE69DD4AC}" presName="parentText" presStyleLbl="node1" presStyleIdx="0" presStyleCnt="1" custLinFactY="200000" custLinFactNeighborY="222127">
        <dgm:presLayoutVars>
          <dgm:chMax val="0"/>
          <dgm:bulletEnabled val="1"/>
        </dgm:presLayoutVars>
      </dgm:prSet>
      <dgm:spPr/>
    </dgm:pt>
  </dgm:ptLst>
  <dgm:cxnLst>
    <dgm:cxn modelId="{6FAF192D-D6F1-4131-A2C9-3DB22B4D9C93}" type="presOf" srcId="{17CF34CB-2B74-4CBD-8820-8D6FE69DD4AC}" destId="{0F3AA83B-4D7B-463F-BC69-36915FC51808}" srcOrd="0" destOrd="0" presId="urn:microsoft.com/office/officeart/2005/8/layout/vList2"/>
    <dgm:cxn modelId="{83F8009A-36DB-4313-AEC3-15506D15868F}" type="presOf" srcId="{486AA519-83E7-43EC-9D6E-231BA4A6A73E}" destId="{F69FFED9-AB2B-4961-80AD-C61D9B9F9D93}" srcOrd="0" destOrd="0" presId="urn:microsoft.com/office/officeart/2005/8/layout/vList2"/>
    <dgm:cxn modelId="{0B5E7DDB-F80E-45B0-9CB7-047CFCEE24A3}" srcId="{486AA519-83E7-43EC-9D6E-231BA4A6A73E}" destId="{17CF34CB-2B74-4CBD-8820-8D6FE69DD4AC}" srcOrd="0" destOrd="0" parTransId="{C9096764-2E72-4060-97AD-C7FD2381DD7A}" sibTransId="{142BD982-CE66-462C-8491-C22857AAF6D7}"/>
    <dgm:cxn modelId="{3AEC6B88-DB0E-4218-92BC-B71BF887D3CE}" type="presParOf" srcId="{F69FFED9-AB2B-4961-80AD-C61D9B9F9D93}" destId="{0F3AA83B-4D7B-463F-BC69-36915FC5180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8B296F97-2E50-4BB2-8D29-BA046C1D374E}" type="doc">
      <dgm:prSet loTypeId="urn:microsoft.com/office/officeart/2005/8/layout/vList4#2" loCatId="picture" qsTypeId="urn:microsoft.com/office/officeart/2005/8/quickstyle/simple1" qsCatId="simple" csTypeId="urn:microsoft.com/office/officeart/2005/8/colors/accent0_2" csCatId="mainScheme" phldr="1"/>
      <dgm:spPr/>
    </dgm:pt>
    <dgm:pt modelId="{3ED5D805-6480-4646-A2AB-5655F82A2698}">
      <dgm:prSet phldrT="[Texte]"/>
      <dgm:spPr/>
      <dgm:t>
        <a:bodyPr/>
        <a:lstStyle/>
        <a:p>
          <a:r>
            <a:rPr lang="fr-FR" dirty="0">
              <a:solidFill>
                <a:schemeClr val="tx1"/>
              </a:solidFill>
            </a:rPr>
            <a:t>Quelle est la masse d’un litre d’eau ?</a:t>
          </a:r>
        </a:p>
      </dgm:t>
    </dgm:pt>
    <dgm:pt modelId="{49058089-EBCB-451C-98B8-B07FB8FB41FA}" type="parTrans" cxnId="{BEA55CBE-1064-41F7-BDB2-A12E9223949B}">
      <dgm:prSet/>
      <dgm:spPr/>
      <dgm:t>
        <a:bodyPr/>
        <a:lstStyle/>
        <a:p>
          <a:endParaRPr lang="fr-FR"/>
        </a:p>
      </dgm:t>
    </dgm:pt>
    <dgm:pt modelId="{B6F4416A-01FC-4A73-AD18-BFE07BA3D3EC}" type="sibTrans" cxnId="{BEA55CBE-1064-41F7-BDB2-A12E9223949B}">
      <dgm:prSet/>
      <dgm:spPr/>
      <dgm:t>
        <a:bodyPr/>
        <a:lstStyle/>
        <a:p>
          <a:endParaRPr lang="fr-FR"/>
        </a:p>
      </dgm:t>
    </dgm:pt>
    <dgm:pt modelId="{D786975F-7EB0-4CCC-9F71-D99C48B05A5A}">
      <dgm:prSet phldrT="[Texte]"/>
      <dgm:spPr/>
      <dgm:t>
        <a:bodyPr/>
        <a:lstStyle/>
        <a:p>
          <a:r>
            <a:rPr lang="fr-FR" dirty="0">
              <a:solidFill>
                <a:schemeClr val="tx1"/>
              </a:solidFill>
            </a:rPr>
            <a:t>Est-ce que la vitesse du son est plus élevée dans l’air ou dans l’eau ?</a:t>
          </a:r>
        </a:p>
      </dgm:t>
    </dgm:pt>
    <dgm:pt modelId="{BBE27628-C764-424C-B039-F7339DF68047}" type="parTrans" cxnId="{6824F720-DE30-4E81-8CC6-BDFABBBA1A6B}">
      <dgm:prSet/>
      <dgm:spPr/>
      <dgm:t>
        <a:bodyPr/>
        <a:lstStyle/>
        <a:p>
          <a:endParaRPr lang="fr-FR"/>
        </a:p>
      </dgm:t>
    </dgm:pt>
    <dgm:pt modelId="{7086BED7-B64C-49E4-BC0F-35BF3F55E18A}" type="sibTrans" cxnId="{6824F720-DE30-4E81-8CC6-BDFABBBA1A6B}">
      <dgm:prSet/>
      <dgm:spPr/>
      <dgm:t>
        <a:bodyPr/>
        <a:lstStyle/>
        <a:p>
          <a:endParaRPr lang="fr-FR"/>
        </a:p>
      </dgm:t>
    </dgm:pt>
    <dgm:pt modelId="{1697D34A-2A19-41AE-A785-F6597844400A}" type="pres">
      <dgm:prSet presAssocID="{8B296F97-2E50-4BB2-8D29-BA046C1D374E}" presName="linear" presStyleCnt="0">
        <dgm:presLayoutVars>
          <dgm:dir/>
          <dgm:resizeHandles val="exact"/>
        </dgm:presLayoutVars>
      </dgm:prSet>
      <dgm:spPr/>
    </dgm:pt>
    <dgm:pt modelId="{5469F4AA-C283-4F2A-BA87-D2C1E6BDC64C}" type="pres">
      <dgm:prSet presAssocID="{3ED5D805-6480-4646-A2AB-5655F82A2698}" presName="comp" presStyleCnt="0"/>
      <dgm:spPr/>
    </dgm:pt>
    <dgm:pt modelId="{A59A2763-1FA2-4749-88EC-E15A591A4AF0}" type="pres">
      <dgm:prSet presAssocID="{3ED5D805-6480-4646-A2AB-5655F82A2698}" presName="box" presStyleLbl="node1" presStyleIdx="0" presStyleCnt="2"/>
      <dgm:spPr/>
    </dgm:pt>
    <dgm:pt modelId="{B008F5D5-7884-4F1C-BDF3-C12DFEFBDFC0}" type="pres">
      <dgm:prSet presAssocID="{3ED5D805-6480-4646-A2AB-5655F82A2698}" presName="img" presStyleLbl="fgImgPlac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34000" b="-34000"/>
          </a:stretch>
        </a:blipFill>
      </dgm:spPr>
    </dgm:pt>
    <dgm:pt modelId="{D20D222C-B7E4-4DE8-8156-42A8B5E9B722}" type="pres">
      <dgm:prSet presAssocID="{3ED5D805-6480-4646-A2AB-5655F82A2698}" presName="text" presStyleLbl="node1" presStyleIdx="0" presStyleCnt="2">
        <dgm:presLayoutVars>
          <dgm:bulletEnabled val="1"/>
        </dgm:presLayoutVars>
      </dgm:prSet>
      <dgm:spPr/>
    </dgm:pt>
    <dgm:pt modelId="{773D5FE8-C6BA-45A9-906D-FD90FFB970FC}" type="pres">
      <dgm:prSet presAssocID="{B6F4416A-01FC-4A73-AD18-BFE07BA3D3EC}" presName="spacer" presStyleCnt="0"/>
      <dgm:spPr/>
    </dgm:pt>
    <dgm:pt modelId="{540BFCB9-8333-4F14-A3D4-F02B4D766098}" type="pres">
      <dgm:prSet presAssocID="{D786975F-7EB0-4CCC-9F71-D99C48B05A5A}" presName="comp" presStyleCnt="0"/>
      <dgm:spPr/>
    </dgm:pt>
    <dgm:pt modelId="{79E0BC8B-516D-4E50-B8FC-EA4941F1E1DF}" type="pres">
      <dgm:prSet presAssocID="{D786975F-7EB0-4CCC-9F71-D99C48B05A5A}" presName="box" presStyleLbl="node1" presStyleIdx="1" presStyleCnt="2" custLinFactNeighborX="-195" custLinFactNeighborY="51"/>
      <dgm:spPr/>
    </dgm:pt>
    <dgm:pt modelId="{F70C28ED-67C9-4BE4-B984-20C339A8A44E}" type="pres">
      <dgm:prSet presAssocID="{D786975F-7EB0-4CCC-9F71-D99C48B05A5A}" presName="img" presStyleLbl="fgImgPlace1" presStyleIdx="1" presStyleCnt="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34000" b="-34000"/>
          </a:stretch>
        </a:blipFill>
      </dgm:spPr>
    </dgm:pt>
    <dgm:pt modelId="{931CA6AD-329E-4372-9E9B-DF6A07FD3D16}" type="pres">
      <dgm:prSet presAssocID="{D786975F-7EB0-4CCC-9F71-D99C48B05A5A}" presName="text" presStyleLbl="node1" presStyleIdx="1" presStyleCnt="2">
        <dgm:presLayoutVars>
          <dgm:bulletEnabled val="1"/>
        </dgm:presLayoutVars>
      </dgm:prSet>
      <dgm:spPr/>
    </dgm:pt>
  </dgm:ptLst>
  <dgm:cxnLst>
    <dgm:cxn modelId="{E533D51B-7197-4E63-8AC9-10F79EFB988F}" type="presOf" srcId="{D786975F-7EB0-4CCC-9F71-D99C48B05A5A}" destId="{931CA6AD-329E-4372-9E9B-DF6A07FD3D16}" srcOrd="1" destOrd="0" presId="urn:microsoft.com/office/officeart/2005/8/layout/vList4#2"/>
    <dgm:cxn modelId="{6824F720-DE30-4E81-8CC6-BDFABBBA1A6B}" srcId="{8B296F97-2E50-4BB2-8D29-BA046C1D374E}" destId="{D786975F-7EB0-4CCC-9F71-D99C48B05A5A}" srcOrd="1" destOrd="0" parTransId="{BBE27628-C764-424C-B039-F7339DF68047}" sibTransId="{7086BED7-B64C-49E4-BC0F-35BF3F55E18A}"/>
    <dgm:cxn modelId="{673C3A88-0C63-4718-920E-90DF58013CCF}" type="presOf" srcId="{D786975F-7EB0-4CCC-9F71-D99C48B05A5A}" destId="{79E0BC8B-516D-4E50-B8FC-EA4941F1E1DF}" srcOrd="0" destOrd="0" presId="urn:microsoft.com/office/officeart/2005/8/layout/vList4#2"/>
    <dgm:cxn modelId="{B9A58696-2A0B-4B1F-BF75-ACA5F1371E75}" type="presOf" srcId="{3ED5D805-6480-4646-A2AB-5655F82A2698}" destId="{D20D222C-B7E4-4DE8-8156-42A8B5E9B722}" srcOrd="1" destOrd="0" presId="urn:microsoft.com/office/officeart/2005/8/layout/vList4#2"/>
    <dgm:cxn modelId="{D85CD6AD-3EDF-4AAD-8320-505771709D5E}" type="presOf" srcId="{3ED5D805-6480-4646-A2AB-5655F82A2698}" destId="{A59A2763-1FA2-4749-88EC-E15A591A4AF0}" srcOrd="0" destOrd="0" presId="urn:microsoft.com/office/officeart/2005/8/layout/vList4#2"/>
    <dgm:cxn modelId="{BEA55CBE-1064-41F7-BDB2-A12E9223949B}" srcId="{8B296F97-2E50-4BB2-8D29-BA046C1D374E}" destId="{3ED5D805-6480-4646-A2AB-5655F82A2698}" srcOrd="0" destOrd="0" parTransId="{49058089-EBCB-451C-98B8-B07FB8FB41FA}" sibTransId="{B6F4416A-01FC-4A73-AD18-BFE07BA3D3EC}"/>
    <dgm:cxn modelId="{526DEAE1-377C-4828-9F31-136B1148473C}" type="presOf" srcId="{8B296F97-2E50-4BB2-8D29-BA046C1D374E}" destId="{1697D34A-2A19-41AE-A785-F6597844400A}" srcOrd="0" destOrd="0" presId="urn:microsoft.com/office/officeart/2005/8/layout/vList4#2"/>
    <dgm:cxn modelId="{FBE6948B-53F1-4498-8038-11FF70A6ED16}" type="presParOf" srcId="{1697D34A-2A19-41AE-A785-F6597844400A}" destId="{5469F4AA-C283-4F2A-BA87-D2C1E6BDC64C}" srcOrd="0" destOrd="0" presId="urn:microsoft.com/office/officeart/2005/8/layout/vList4#2"/>
    <dgm:cxn modelId="{152FE4DD-6F7B-459C-A36B-9800E1E09DC0}" type="presParOf" srcId="{5469F4AA-C283-4F2A-BA87-D2C1E6BDC64C}" destId="{A59A2763-1FA2-4749-88EC-E15A591A4AF0}" srcOrd="0" destOrd="0" presId="urn:microsoft.com/office/officeart/2005/8/layout/vList4#2"/>
    <dgm:cxn modelId="{2FFD5928-C257-484D-93AC-D5ED042F672D}" type="presParOf" srcId="{5469F4AA-C283-4F2A-BA87-D2C1E6BDC64C}" destId="{B008F5D5-7884-4F1C-BDF3-C12DFEFBDFC0}" srcOrd="1" destOrd="0" presId="urn:microsoft.com/office/officeart/2005/8/layout/vList4#2"/>
    <dgm:cxn modelId="{EF45F49F-6735-4092-9566-8B9C58F1C2A6}" type="presParOf" srcId="{5469F4AA-C283-4F2A-BA87-D2C1E6BDC64C}" destId="{D20D222C-B7E4-4DE8-8156-42A8B5E9B722}" srcOrd="2" destOrd="0" presId="urn:microsoft.com/office/officeart/2005/8/layout/vList4#2"/>
    <dgm:cxn modelId="{150153F6-5B10-4C80-94AA-3C72BCA5A3A4}" type="presParOf" srcId="{1697D34A-2A19-41AE-A785-F6597844400A}" destId="{773D5FE8-C6BA-45A9-906D-FD90FFB970FC}" srcOrd="1" destOrd="0" presId="urn:microsoft.com/office/officeart/2005/8/layout/vList4#2"/>
    <dgm:cxn modelId="{468C0471-B6D1-499B-8938-4DEEEA51AD36}" type="presParOf" srcId="{1697D34A-2A19-41AE-A785-F6597844400A}" destId="{540BFCB9-8333-4F14-A3D4-F02B4D766098}" srcOrd="2" destOrd="0" presId="urn:microsoft.com/office/officeart/2005/8/layout/vList4#2"/>
    <dgm:cxn modelId="{66A122D6-0BF8-4BC3-9B24-CB9EFDDB0F32}" type="presParOf" srcId="{540BFCB9-8333-4F14-A3D4-F02B4D766098}" destId="{79E0BC8B-516D-4E50-B8FC-EA4941F1E1DF}" srcOrd="0" destOrd="0" presId="urn:microsoft.com/office/officeart/2005/8/layout/vList4#2"/>
    <dgm:cxn modelId="{DB71C4D3-8272-4FC4-9A4D-4ADBB859A4F1}" type="presParOf" srcId="{540BFCB9-8333-4F14-A3D4-F02B4D766098}" destId="{F70C28ED-67C9-4BE4-B984-20C339A8A44E}" srcOrd="1" destOrd="0" presId="urn:microsoft.com/office/officeart/2005/8/layout/vList4#2"/>
    <dgm:cxn modelId="{52C08180-D248-4E49-B95A-EE5AF5A98108}" type="presParOf" srcId="{540BFCB9-8333-4F14-A3D4-F02B4D766098}" destId="{931CA6AD-329E-4372-9E9B-DF6A07FD3D16}" srcOrd="2" destOrd="0" presId="urn:microsoft.com/office/officeart/2005/8/layout/vList4#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486AA519-83E7-43EC-9D6E-231BA4A6A73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17CF34CB-2B74-4CBD-8820-8D6FE69DD4AC}">
      <dgm:prSet phldrT="[Texte]" custT="1"/>
      <dgm:spPr>
        <a:solidFill>
          <a:srgbClr val="A4A4A4"/>
        </a:solidFill>
      </dgm:spPr>
      <dgm:t>
        <a:bodyPr/>
        <a:lstStyle/>
        <a:p>
          <a:r>
            <a:rPr lang="fr-FR" sz="1900" dirty="0"/>
            <a:t>Je pense que, je crois que …</a:t>
          </a:r>
        </a:p>
      </dgm:t>
    </dgm:pt>
    <dgm:pt modelId="{C9096764-2E72-4060-97AD-C7FD2381DD7A}" type="parTrans" cxnId="{0B5E7DDB-F80E-45B0-9CB7-047CFCEE24A3}">
      <dgm:prSet/>
      <dgm:spPr/>
      <dgm:t>
        <a:bodyPr/>
        <a:lstStyle/>
        <a:p>
          <a:endParaRPr lang="fr-FR"/>
        </a:p>
      </dgm:t>
    </dgm:pt>
    <dgm:pt modelId="{142BD982-CE66-462C-8491-C22857AAF6D7}" type="sibTrans" cxnId="{0B5E7DDB-F80E-45B0-9CB7-047CFCEE24A3}">
      <dgm:prSet/>
      <dgm:spPr/>
      <dgm:t>
        <a:bodyPr/>
        <a:lstStyle/>
        <a:p>
          <a:endParaRPr lang="fr-FR"/>
        </a:p>
      </dgm:t>
    </dgm:pt>
    <dgm:pt modelId="{F69FFED9-AB2B-4961-80AD-C61D9B9F9D93}" type="pres">
      <dgm:prSet presAssocID="{486AA519-83E7-43EC-9D6E-231BA4A6A73E}" presName="linear" presStyleCnt="0">
        <dgm:presLayoutVars>
          <dgm:animLvl val="lvl"/>
          <dgm:resizeHandles val="exact"/>
        </dgm:presLayoutVars>
      </dgm:prSet>
      <dgm:spPr/>
    </dgm:pt>
    <dgm:pt modelId="{0F3AA83B-4D7B-463F-BC69-36915FC51808}" type="pres">
      <dgm:prSet presAssocID="{17CF34CB-2B74-4CBD-8820-8D6FE69DD4AC}" presName="parentText" presStyleLbl="node1" presStyleIdx="0" presStyleCnt="1" custLinFactY="200000" custLinFactNeighborY="222127">
        <dgm:presLayoutVars>
          <dgm:chMax val="0"/>
          <dgm:bulletEnabled val="1"/>
        </dgm:presLayoutVars>
      </dgm:prSet>
      <dgm:spPr/>
    </dgm:pt>
  </dgm:ptLst>
  <dgm:cxnLst>
    <dgm:cxn modelId="{6FAF192D-D6F1-4131-A2C9-3DB22B4D9C93}" type="presOf" srcId="{17CF34CB-2B74-4CBD-8820-8D6FE69DD4AC}" destId="{0F3AA83B-4D7B-463F-BC69-36915FC51808}" srcOrd="0" destOrd="0" presId="urn:microsoft.com/office/officeart/2005/8/layout/vList2"/>
    <dgm:cxn modelId="{83F8009A-36DB-4313-AEC3-15506D15868F}" type="presOf" srcId="{486AA519-83E7-43EC-9D6E-231BA4A6A73E}" destId="{F69FFED9-AB2B-4961-80AD-C61D9B9F9D93}" srcOrd="0" destOrd="0" presId="urn:microsoft.com/office/officeart/2005/8/layout/vList2"/>
    <dgm:cxn modelId="{0B5E7DDB-F80E-45B0-9CB7-047CFCEE24A3}" srcId="{486AA519-83E7-43EC-9D6E-231BA4A6A73E}" destId="{17CF34CB-2B74-4CBD-8820-8D6FE69DD4AC}" srcOrd="0" destOrd="0" parTransId="{C9096764-2E72-4060-97AD-C7FD2381DD7A}" sibTransId="{142BD982-CE66-462C-8491-C22857AAF6D7}"/>
    <dgm:cxn modelId="{3AEC6B88-DB0E-4218-92BC-B71BF887D3CE}" type="presParOf" srcId="{F69FFED9-AB2B-4961-80AD-C61D9B9F9D93}" destId="{0F3AA83B-4D7B-463F-BC69-36915FC5180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8B296F97-2E50-4BB2-8D29-BA046C1D374E}" type="doc">
      <dgm:prSet loTypeId="urn:microsoft.com/office/officeart/2005/8/layout/vList4#3" loCatId="picture" qsTypeId="urn:microsoft.com/office/officeart/2005/8/quickstyle/simple1" qsCatId="simple" csTypeId="urn:microsoft.com/office/officeart/2005/8/colors/accent0_2" csCatId="mainScheme" phldr="1"/>
      <dgm:spPr/>
    </dgm:pt>
    <dgm:pt modelId="{3ED5D805-6480-4646-A2AB-5655F82A2698}">
      <dgm:prSet phldrT="[Texte]"/>
      <dgm:spPr/>
      <dgm:t>
        <a:bodyPr/>
        <a:lstStyle/>
        <a:p>
          <a:r>
            <a:rPr lang="fr-FR" dirty="0">
              <a:solidFill>
                <a:schemeClr val="tx1"/>
              </a:solidFill>
            </a:rPr>
            <a:t>Quelle est la masse d’un litre d’eau ?</a:t>
          </a:r>
        </a:p>
      </dgm:t>
    </dgm:pt>
    <dgm:pt modelId="{49058089-EBCB-451C-98B8-B07FB8FB41FA}" type="parTrans" cxnId="{BEA55CBE-1064-41F7-BDB2-A12E9223949B}">
      <dgm:prSet/>
      <dgm:spPr/>
      <dgm:t>
        <a:bodyPr/>
        <a:lstStyle/>
        <a:p>
          <a:endParaRPr lang="fr-FR"/>
        </a:p>
      </dgm:t>
    </dgm:pt>
    <dgm:pt modelId="{B6F4416A-01FC-4A73-AD18-BFE07BA3D3EC}" type="sibTrans" cxnId="{BEA55CBE-1064-41F7-BDB2-A12E9223949B}">
      <dgm:prSet/>
      <dgm:spPr/>
      <dgm:t>
        <a:bodyPr/>
        <a:lstStyle/>
        <a:p>
          <a:endParaRPr lang="fr-FR"/>
        </a:p>
      </dgm:t>
    </dgm:pt>
    <dgm:pt modelId="{D786975F-7EB0-4CCC-9F71-D99C48B05A5A}">
      <dgm:prSet phldrT="[Texte]"/>
      <dgm:spPr/>
      <dgm:t>
        <a:bodyPr/>
        <a:lstStyle/>
        <a:p>
          <a:r>
            <a:rPr lang="fr-FR" dirty="0">
              <a:solidFill>
                <a:schemeClr val="tx1"/>
              </a:solidFill>
            </a:rPr>
            <a:t>Est-ce que la vitesse du son est plus élevée dans l’air ou dans l’eau ?</a:t>
          </a:r>
        </a:p>
      </dgm:t>
    </dgm:pt>
    <dgm:pt modelId="{BBE27628-C764-424C-B039-F7339DF68047}" type="parTrans" cxnId="{6824F720-DE30-4E81-8CC6-BDFABBBA1A6B}">
      <dgm:prSet/>
      <dgm:spPr/>
      <dgm:t>
        <a:bodyPr/>
        <a:lstStyle/>
        <a:p>
          <a:endParaRPr lang="fr-FR"/>
        </a:p>
      </dgm:t>
    </dgm:pt>
    <dgm:pt modelId="{7086BED7-B64C-49E4-BC0F-35BF3F55E18A}" type="sibTrans" cxnId="{6824F720-DE30-4E81-8CC6-BDFABBBA1A6B}">
      <dgm:prSet/>
      <dgm:spPr/>
      <dgm:t>
        <a:bodyPr/>
        <a:lstStyle/>
        <a:p>
          <a:endParaRPr lang="fr-FR"/>
        </a:p>
      </dgm:t>
    </dgm:pt>
    <dgm:pt modelId="{1697D34A-2A19-41AE-A785-F6597844400A}" type="pres">
      <dgm:prSet presAssocID="{8B296F97-2E50-4BB2-8D29-BA046C1D374E}" presName="linear" presStyleCnt="0">
        <dgm:presLayoutVars>
          <dgm:dir/>
          <dgm:resizeHandles val="exact"/>
        </dgm:presLayoutVars>
      </dgm:prSet>
      <dgm:spPr/>
    </dgm:pt>
    <dgm:pt modelId="{5469F4AA-C283-4F2A-BA87-D2C1E6BDC64C}" type="pres">
      <dgm:prSet presAssocID="{3ED5D805-6480-4646-A2AB-5655F82A2698}" presName="comp" presStyleCnt="0"/>
      <dgm:spPr/>
    </dgm:pt>
    <dgm:pt modelId="{A59A2763-1FA2-4749-88EC-E15A591A4AF0}" type="pres">
      <dgm:prSet presAssocID="{3ED5D805-6480-4646-A2AB-5655F82A2698}" presName="box" presStyleLbl="node1" presStyleIdx="0" presStyleCnt="2"/>
      <dgm:spPr/>
    </dgm:pt>
    <dgm:pt modelId="{B008F5D5-7884-4F1C-BDF3-C12DFEFBDFC0}" type="pres">
      <dgm:prSet presAssocID="{3ED5D805-6480-4646-A2AB-5655F82A2698}" presName="img" presStyleLbl="fgImgPlac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34000" b="-34000"/>
          </a:stretch>
        </a:blipFill>
      </dgm:spPr>
    </dgm:pt>
    <dgm:pt modelId="{D20D222C-B7E4-4DE8-8156-42A8B5E9B722}" type="pres">
      <dgm:prSet presAssocID="{3ED5D805-6480-4646-A2AB-5655F82A2698}" presName="text" presStyleLbl="node1" presStyleIdx="0" presStyleCnt="2">
        <dgm:presLayoutVars>
          <dgm:bulletEnabled val="1"/>
        </dgm:presLayoutVars>
      </dgm:prSet>
      <dgm:spPr/>
    </dgm:pt>
    <dgm:pt modelId="{773D5FE8-C6BA-45A9-906D-FD90FFB970FC}" type="pres">
      <dgm:prSet presAssocID="{B6F4416A-01FC-4A73-AD18-BFE07BA3D3EC}" presName="spacer" presStyleCnt="0"/>
      <dgm:spPr/>
    </dgm:pt>
    <dgm:pt modelId="{540BFCB9-8333-4F14-A3D4-F02B4D766098}" type="pres">
      <dgm:prSet presAssocID="{D786975F-7EB0-4CCC-9F71-D99C48B05A5A}" presName="comp" presStyleCnt="0"/>
      <dgm:spPr/>
    </dgm:pt>
    <dgm:pt modelId="{79E0BC8B-516D-4E50-B8FC-EA4941F1E1DF}" type="pres">
      <dgm:prSet presAssocID="{D786975F-7EB0-4CCC-9F71-D99C48B05A5A}" presName="box" presStyleLbl="node1" presStyleIdx="1" presStyleCnt="2" custLinFactNeighborX="-195" custLinFactNeighborY="51"/>
      <dgm:spPr/>
    </dgm:pt>
    <dgm:pt modelId="{F70C28ED-67C9-4BE4-B984-20C339A8A44E}" type="pres">
      <dgm:prSet presAssocID="{D786975F-7EB0-4CCC-9F71-D99C48B05A5A}" presName="img" presStyleLbl="fgImgPlace1" presStyleIdx="1" presStyleCnt="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34000" b="-34000"/>
          </a:stretch>
        </a:blipFill>
      </dgm:spPr>
    </dgm:pt>
    <dgm:pt modelId="{931CA6AD-329E-4372-9E9B-DF6A07FD3D16}" type="pres">
      <dgm:prSet presAssocID="{D786975F-7EB0-4CCC-9F71-D99C48B05A5A}" presName="text" presStyleLbl="node1" presStyleIdx="1" presStyleCnt="2">
        <dgm:presLayoutVars>
          <dgm:bulletEnabled val="1"/>
        </dgm:presLayoutVars>
      </dgm:prSet>
      <dgm:spPr/>
    </dgm:pt>
  </dgm:ptLst>
  <dgm:cxnLst>
    <dgm:cxn modelId="{E533D51B-7197-4E63-8AC9-10F79EFB988F}" type="presOf" srcId="{D786975F-7EB0-4CCC-9F71-D99C48B05A5A}" destId="{931CA6AD-329E-4372-9E9B-DF6A07FD3D16}" srcOrd="1" destOrd="0" presId="urn:microsoft.com/office/officeart/2005/8/layout/vList4#3"/>
    <dgm:cxn modelId="{6824F720-DE30-4E81-8CC6-BDFABBBA1A6B}" srcId="{8B296F97-2E50-4BB2-8D29-BA046C1D374E}" destId="{D786975F-7EB0-4CCC-9F71-D99C48B05A5A}" srcOrd="1" destOrd="0" parTransId="{BBE27628-C764-424C-B039-F7339DF68047}" sibTransId="{7086BED7-B64C-49E4-BC0F-35BF3F55E18A}"/>
    <dgm:cxn modelId="{673C3A88-0C63-4718-920E-90DF58013CCF}" type="presOf" srcId="{D786975F-7EB0-4CCC-9F71-D99C48B05A5A}" destId="{79E0BC8B-516D-4E50-B8FC-EA4941F1E1DF}" srcOrd="0" destOrd="0" presId="urn:microsoft.com/office/officeart/2005/8/layout/vList4#3"/>
    <dgm:cxn modelId="{B9A58696-2A0B-4B1F-BF75-ACA5F1371E75}" type="presOf" srcId="{3ED5D805-6480-4646-A2AB-5655F82A2698}" destId="{D20D222C-B7E4-4DE8-8156-42A8B5E9B722}" srcOrd="1" destOrd="0" presId="urn:microsoft.com/office/officeart/2005/8/layout/vList4#3"/>
    <dgm:cxn modelId="{D85CD6AD-3EDF-4AAD-8320-505771709D5E}" type="presOf" srcId="{3ED5D805-6480-4646-A2AB-5655F82A2698}" destId="{A59A2763-1FA2-4749-88EC-E15A591A4AF0}" srcOrd="0" destOrd="0" presId="urn:microsoft.com/office/officeart/2005/8/layout/vList4#3"/>
    <dgm:cxn modelId="{BEA55CBE-1064-41F7-BDB2-A12E9223949B}" srcId="{8B296F97-2E50-4BB2-8D29-BA046C1D374E}" destId="{3ED5D805-6480-4646-A2AB-5655F82A2698}" srcOrd="0" destOrd="0" parTransId="{49058089-EBCB-451C-98B8-B07FB8FB41FA}" sibTransId="{B6F4416A-01FC-4A73-AD18-BFE07BA3D3EC}"/>
    <dgm:cxn modelId="{526DEAE1-377C-4828-9F31-136B1148473C}" type="presOf" srcId="{8B296F97-2E50-4BB2-8D29-BA046C1D374E}" destId="{1697D34A-2A19-41AE-A785-F6597844400A}" srcOrd="0" destOrd="0" presId="urn:microsoft.com/office/officeart/2005/8/layout/vList4#3"/>
    <dgm:cxn modelId="{FBE6948B-53F1-4498-8038-11FF70A6ED16}" type="presParOf" srcId="{1697D34A-2A19-41AE-A785-F6597844400A}" destId="{5469F4AA-C283-4F2A-BA87-D2C1E6BDC64C}" srcOrd="0" destOrd="0" presId="urn:microsoft.com/office/officeart/2005/8/layout/vList4#3"/>
    <dgm:cxn modelId="{152FE4DD-6F7B-459C-A36B-9800E1E09DC0}" type="presParOf" srcId="{5469F4AA-C283-4F2A-BA87-D2C1E6BDC64C}" destId="{A59A2763-1FA2-4749-88EC-E15A591A4AF0}" srcOrd="0" destOrd="0" presId="urn:microsoft.com/office/officeart/2005/8/layout/vList4#3"/>
    <dgm:cxn modelId="{2FFD5928-C257-484D-93AC-D5ED042F672D}" type="presParOf" srcId="{5469F4AA-C283-4F2A-BA87-D2C1E6BDC64C}" destId="{B008F5D5-7884-4F1C-BDF3-C12DFEFBDFC0}" srcOrd="1" destOrd="0" presId="urn:microsoft.com/office/officeart/2005/8/layout/vList4#3"/>
    <dgm:cxn modelId="{EF45F49F-6735-4092-9566-8B9C58F1C2A6}" type="presParOf" srcId="{5469F4AA-C283-4F2A-BA87-D2C1E6BDC64C}" destId="{D20D222C-B7E4-4DE8-8156-42A8B5E9B722}" srcOrd="2" destOrd="0" presId="urn:microsoft.com/office/officeart/2005/8/layout/vList4#3"/>
    <dgm:cxn modelId="{150153F6-5B10-4C80-94AA-3C72BCA5A3A4}" type="presParOf" srcId="{1697D34A-2A19-41AE-A785-F6597844400A}" destId="{773D5FE8-C6BA-45A9-906D-FD90FFB970FC}" srcOrd="1" destOrd="0" presId="urn:microsoft.com/office/officeart/2005/8/layout/vList4#3"/>
    <dgm:cxn modelId="{468C0471-B6D1-499B-8938-4DEEEA51AD36}" type="presParOf" srcId="{1697D34A-2A19-41AE-A785-F6597844400A}" destId="{540BFCB9-8333-4F14-A3D4-F02B4D766098}" srcOrd="2" destOrd="0" presId="urn:microsoft.com/office/officeart/2005/8/layout/vList4#3"/>
    <dgm:cxn modelId="{66A122D6-0BF8-4BC3-9B24-CB9EFDDB0F32}" type="presParOf" srcId="{540BFCB9-8333-4F14-A3D4-F02B4D766098}" destId="{79E0BC8B-516D-4E50-B8FC-EA4941F1E1DF}" srcOrd="0" destOrd="0" presId="urn:microsoft.com/office/officeart/2005/8/layout/vList4#3"/>
    <dgm:cxn modelId="{DB71C4D3-8272-4FC4-9A4D-4ADBB859A4F1}" type="presParOf" srcId="{540BFCB9-8333-4F14-A3D4-F02B4D766098}" destId="{F70C28ED-67C9-4BE4-B984-20C339A8A44E}" srcOrd="1" destOrd="0" presId="urn:microsoft.com/office/officeart/2005/8/layout/vList4#3"/>
    <dgm:cxn modelId="{52C08180-D248-4E49-B95A-EE5AF5A98108}" type="presParOf" srcId="{540BFCB9-8333-4F14-A3D4-F02B4D766098}" destId="{931CA6AD-329E-4372-9E9B-DF6A07FD3D16}" srcOrd="2" destOrd="0" presId="urn:microsoft.com/office/officeart/2005/8/layout/vList4#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486AA519-83E7-43EC-9D6E-231BA4A6A73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17CF34CB-2B74-4CBD-8820-8D6FE69DD4AC}">
      <dgm:prSet phldrT="[Texte]" custT="1"/>
      <dgm:spPr>
        <a:solidFill>
          <a:srgbClr val="A4A4A4"/>
        </a:solidFill>
      </dgm:spPr>
      <dgm:t>
        <a:bodyPr/>
        <a:lstStyle/>
        <a:p>
          <a:r>
            <a:rPr lang="fr-FR" sz="1900" dirty="0"/>
            <a:t>Je pense que, je crois que …</a:t>
          </a:r>
        </a:p>
      </dgm:t>
    </dgm:pt>
    <dgm:pt modelId="{C9096764-2E72-4060-97AD-C7FD2381DD7A}" type="parTrans" cxnId="{0B5E7DDB-F80E-45B0-9CB7-047CFCEE24A3}">
      <dgm:prSet/>
      <dgm:spPr/>
      <dgm:t>
        <a:bodyPr/>
        <a:lstStyle/>
        <a:p>
          <a:endParaRPr lang="fr-FR"/>
        </a:p>
      </dgm:t>
    </dgm:pt>
    <dgm:pt modelId="{142BD982-CE66-462C-8491-C22857AAF6D7}" type="sibTrans" cxnId="{0B5E7DDB-F80E-45B0-9CB7-047CFCEE24A3}">
      <dgm:prSet/>
      <dgm:spPr/>
      <dgm:t>
        <a:bodyPr/>
        <a:lstStyle/>
        <a:p>
          <a:endParaRPr lang="fr-FR"/>
        </a:p>
      </dgm:t>
    </dgm:pt>
    <dgm:pt modelId="{F69FFED9-AB2B-4961-80AD-C61D9B9F9D93}" type="pres">
      <dgm:prSet presAssocID="{486AA519-83E7-43EC-9D6E-231BA4A6A73E}" presName="linear" presStyleCnt="0">
        <dgm:presLayoutVars>
          <dgm:animLvl val="lvl"/>
          <dgm:resizeHandles val="exact"/>
        </dgm:presLayoutVars>
      </dgm:prSet>
      <dgm:spPr/>
    </dgm:pt>
    <dgm:pt modelId="{0F3AA83B-4D7B-463F-BC69-36915FC51808}" type="pres">
      <dgm:prSet presAssocID="{17CF34CB-2B74-4CBD-8820-8D6FE69DD4AC}" presName="parentText" presStyleLbl="node1" presStyleIdx="0" presStyleCnt="1" custLinFactY="200000" custLinFactNeighborY="222127">
        <dgm:presLayoutVars>
          <dgm:chMax val="0"/>
          <dgm:bulletEnabled val="1"/>
        </dgm:presLayoutVars>
      </dgm:prSet>
      <dgm:spPr/>
    </dgm:pt>
  </dgm:ptLst>
  <dgm:cxnLst>
    <dgm:cxn modelId="{6FAF192D-D6F1-4131-A2C9-3DB22B4D9C93}" type="presOf" srcId="{17CF34CB-2B74-4CBD-8820-8D6FE69DD4AC}" destId="{0F3AA83B-4D7B-463F-BC69-36915FC51808}" srcOrd="0" destOrd="0" presId="urn:microsoft.com/office/officeart/2005/8/layout/vList2"/>
    <dgm:cxn modelId="{83F8009A-36DB-4313-AEC3-15506D15868F}" type="presOf" srcId="{486AA519-83E7-43EC-9D6E-231BA4A6A73E}" destId="{F69FFED9-AB2B-4961-80AD-C61D9B9F9D93}" srcOrd="0" destOrd="0" presId="urn:microsoft.com/office/officeart/2005/8/layout/vList2"/>
    <dgm:cxn modelId="{0B5E7DDB-F80E-45B0-9CB7-047CFCEE24A3}" srcId="{486AA519-83E7-43EC-9D6E-231BA4A6A73E}" destId="{17CF34CB-2B74-4CBD-8820-8D6FE69DD4AC}" srcOrd="0" destOrd="0" parTransId="{C9096764-2E72-4060-97AD-C7FD2381DD7A}" sibTransId="{142BD982-CE66-462C-8491-C22857AAF6D7}"/>
    <dgm:cxn modelId="{3AEC6B88-DB0E-4218-92BC-B71BF887D3CE}" type="presParOf" srcId="{F69FFED9-AB2B-4961-80AD-C61D9B9F9D93}" destId="{0F3AA83B-4D7B-463F-BC69-36915FC5180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486AA519-83E7-43EC-9D6E-231BA4A6A73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6DA861E8-78A1-4CDE-BFCB-6D461A271F46}">
      <dgm:prSet phldrT="[Texte]" custT="1"/>
      <dgm:spPr>
        <a:solidFill>
          <a:srgbClr val="ED7D31"/>
        </a:solidFill>
      </dgm:spPr>
      <dgm:t>
        <a:bodyPr/>
        <a:lstStyle/>
        <a:p>
          <a:r>
            <a:rPr lang="fr-FR" sz="1900" dirty="0"/>
            <a:t>On sait que …</a:t>
          </a:r>
        </a:p>
      </dgm:t>
    </dgm:pt>
    <dgm:pt modelId="{7E15CE36-428E-474A-A885-B9015F4D62A7}" type="parTrans" cxnId="{1398C898-E730-44F9-A19F-029DD00C817D}">
      <dgm:prSet/>
      <dgm:spPr/>
      <dgm:t>
        <a:bodyPr/>
        <a:lstStyle/>
        <a:p>
          <a:endParaRPr lang="fr-FR"/>
        </a:p>
      </dgm:t>
    </dgm:pt>
    <dgm:pt modelId="{432BF196-1680-4D70-AA84-577F23CD8FBE}" type="sibTrans" cxnId="{1398C898-E730-44F9-A19F-029DD00C817D}">
      <dgm:prSet/>
      <dgm:spPr/>
      <dgm:t>
        <a:bodyPr/>
        <a:lstStyle/>
        <a:p>
          <a:endParaRPr lang="fr-FR"/>
        </a:p>
      </dgm:t>
    </dgm:pt>
    <dgm:pt modelId="{F69FFED9-AB2B-4961-80AD-C61D9B9F9D93}" type="pres">
      <dgm:prSet presAssocID="{486AA519-83E7-43EC-9D6E-231BA4A6A73E}" presName="linear" presStyleCnt="0">
        <dgm:presLayoutVars>
          <dgm:animLvl val="lvl"/>
          <dgm:resizeHandles val="exact"/>
        </dgm:presLayoutVars>
      </dgm:prSet>
      <dgm:spPr/>
    </dgm:pt>
    <dgm:pt modelId="{1B9FC03A-5635-45EC-A0E6-C584A659FD11}" type="pres">
      <dgm:prSet presAssocID="{6DA861E8-78A1-4CDE-BFCB-6D461A271F46}" presName="parentText" presStyleLbl="node1" presStyleIdx="0" presStyleCnt="1" custScaleY="102120" custLinFactY="100000" custLinFactNeighborX="-5841" custLinFactNeighborY="119159">
        <dgm:presLayoutVars>
          <dgm:chMax val="0"/>
          <dgm:bulletEnabled val="1"/>
        </dgm:presLayoutVars>
      </dgm:prSet>
      <dgm:spPr/>
    </dgm:pt>
  </dgm:ptLst>
  <dgm:cxnLst>
    <dgm:cxn modelId="{1398C898-E730-44F9-A19F-029DD00C817D}" srcId="{486AA519-83E7-43EC-9D6E-231BA4A6A73E}" destId="{6DA861E8-78A1-4CDE-BFCB-6D461A271F46}" srcOrd="0" destOrd="0" parTransId="{7E15CE36-428E-474A-A885-B9015F4D62A7}" sibTransId="{432BF196-1680-4D70-AA84-577F23CD8FBE}"/>
    <dgm:cxn modelId="{83F8009A-36DB-4313-AEC3-15506D15868F}" type="presOf" srcId="{486AA519-83E7-43EC-9D6E-231BA4A6A73E}" destId="{F69FFED9-AB2B-4961-80AD-C61D9B9F9D93}" srcOrd="0" destOrd="0" presId="urn:microsoft.com/office/officeart/2005/8/layout/vList2"/>
    <dgm:cxn modelId="{934869FB-AC3D-4BEA-8F96-C735D1775AE3}" type="presOf" srcId="{6DA861E8-78A1-4CDE-BFCB-6D461A271F46}" destId="{1B9FC03A-5635-45EC-A0E6-C584A659FD11}" srcOrd="0" destOrd="0" presId="urn:microsoft.com/office/officeart/2005/8/layout/vList2"/>
    <dgm:cxn modelId="{D5937230-BE48-4A7F-B26B-8EC4F2ECCE19}" type="presParOf" srcId="{F69FFED9-AB2B-4961-80AD-C61D9B9F9D93}" destId="{1B9FC03A-5635-45EC-A0E6-C584A659FD11}"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8B296F97-2E50-4BB2-8D29-BA046C1D374E}" type="doc">
      <dgm:prSet loTypeId="urn:microsoft.com/office/officeart/2005/8/layout/vList4#4" loCatId="picture" qsTypeId="urn:microsoft.com/office/officeart/2005/8/quickstyle/simple1" qsCatId="simple" csTypeId="urn:microsoft.com/office/officeart/2005/8/colors/accent0_2" csCatId="mainScheme" phldr="1"/>
      <dgm:spPr/>
    </dgm:pt>
    <dgm:pt modelId="{3ED5D805-6480-4646-A2AB-5655F82A2698}">
      <dgm:prSet phldrT="[Texte]"/>
      <dgm:spPr/>
      <dgm:t>
        <a:bodyPr/>
        <a:lstStyle/>
        <a:p>
          <a:r>
            <a:rPr lang="fr-FR" dirty="0">
              <a:solidFill>
                <a:schemeClr val="tx1"/>
              </a:solidFill>
            </a:rPr>
            <a:t>Quelle est la masse d’un litre d’eau ?</a:t>
          </a:r>
        </a:p>
      </dgm:t>
    </dgm:pt>
    <dgm:pt modelId="{49058089-EBCB-451C-98B8-B07FB8FB41FA}" type="parTrans" cxnId="{BEA55CBE-1064-41F7-BDB2-A12E9223949B}">
      <dgm:prSet/>
      <dgm:spPr/>
      <dgm:t>
        <a:bodyPr/>
        <a:lstStyle/>
        <a:p>
          <a:endParaRPr lang="fr-FR"/>
        </a:p>
      </dgm:t>
    </dgm:pt>
    <dgm:pt modelId="{B6F4416A-01FC-4A73-AD18-BFE07BA3D3EC}" type="sibTrans" cxnId="{BEA55CBE-1064-41F7-BDB2-A12E9223949B}">
      <dgm:prSet/>
      <dgm:spPr/>
      <dgm:t>
        <a:bodyPr/>
        <a:lstStyle/>
        <a:p>
          <a:endParaRPr lang="fr-FR"/>
        </a:p>
      </dgm:t>
    </dgm:pt>
    <dgm:pt modelId="{D786975F-7EB0-4CCC-9F71-D99C48B05A5A}">
      <dgm:prSet phldrT="[Texte]"/>
      <dgm:spPr/>
      <dgm:t>
        <a:bodyPr/>
        <a:lstStyle/>
        <a:p>
          <a:r>
            <a:rPr lang="fr-FR" dirty="0">
              <a:solidFill>
                <a:schemeClr val="tx1"/>
              </a:solidFill>
            </a:rPr>
            <a:t>Est-ce que la vitesse du son est plus élevée dans l’air ou dans l’eau ?</a:t>
          </a:r>
        </a:p>
      </dgm:t>
    </dgm:pt>
    <dgm:pt modelId="{BBE27628-C764-424C-B039-F7339DF68047}" type="parTrans" cxnId="{6824F720-DE30-4E81-8CC6-BDFABBBA1A6B}">
      <dgm:prSet/>
      <dgm:spPr/>
      <dgm:t>
        <a:bodyPr/>
        <a:lstStyle/>
        <a:p>
          <a:endParaRPr lang="fr-FR"/>
        </a:p>
      </dgm:t>
    </dgm:pt>
    <dgm:pt modelId="{7086BED7-B64C-49E4-BC0F-35BF3F55E18A}" type="sibTrans" cxnId="{6824F720-DE30-4E81-8CC6-BDFABBBA1A6B}">
      <dgm:prSet/>
      <dgm:spPr/>
      <dgm:t>
        <a:bodyPr/>
        <a:lstStyle/>
        <a:p>
          <a:endParaRPr lang="fr-FR"/>
        </a:p>
      </dgm:t>
    </dgm:pt>
    <dgm:pt modelId="{1697D34A-2A19-41AE-A785-F6597844400A}" type="pres">
      <dgm:prSet presAssocID="{8B296F97-2E50-4BB2-8D29-BA046C1D374E}" presName="linear" presStyleCnt="0">
        <dgm:presLayoutVars>
          <dgm:dir/>
          <dgm:resizeHandles val="exact"/>
        </dgm:presLayoutVars>
      </dgm:prSet>
      <dgm:spPr/>
    </dgm:pt>
    <dgm:pt modelId="{5469F4AA-C283-4F2A-BA87-D2C1E6BDC64C}" type="pres">
      <dgm:prSet presAssocID="{3ED5D805-6480-4646-A2AB-5655F82A2698}" presName="comp" presStyleCnt="0"/>
      <dgm:spPr/>
    </dgm:pt>
    <dgm:pt modelId="{A59A2763-1FA2-4749-88EC-E15A591A4AF0}" type="pres">
      <dgm:prSet presAssocID="{3ED5D805-6480-4646-A2AB-5655F82A2698}" presName="box" presStyleLbl="node1" presStyleIdx="0" presStyleCnt="2"/>
      <dgm:spPr/>
    </dgm:pt>
    <dgm:pt modelId="{B008F5D5-7884-4F1C-BDF3-C12DFEFBDFC0}" type="pres">
      <dgm:prSet presAssocID="{3ED5D805-6480-4646-A2AB-5655F82A2698}" presName="img" presStyleLbl="fgImgPlac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34000" b="-34000"/>
          </a:stretch>
        </a:blipFill>
      </dgm:spPr>
    </dgm:pt>
    <dgm:pt modelId="{D20D222C-B7E4-4DE8-8156-42A8B5E9B722}" type="pres">
      <dgm:prSet presAssocID="{3ED5D805-6480-4646-A2AB-5655F82A2698}" presName="text" presStyleLbl="node1" presStyleIdx="0" presStyleCnt="2">
        <dgm:presLayoutVars>
          <dgm:bulletEnabled val="1"/>
        </dgm:presLayoutVars>
      </dgm:prSet>
      <dgm:spPr/>
    </dgm:pt>
    <dgm:pt modelId="{773D5FE8-C6BA-45A9-906D-FD90FFB970FC}" type="pres">
      <dgm:prSet presAssocID="{B6F4416A-01FC-4A73-AD18-BFE07BA3D3EC}" presName="spacer" presStyleCnt="0"/>
      <dgm:spPr/>
    </dgm:pt>
    <dgm:pt modelId="{540BFCB9-8333-4F14-A3D4-F02B4D766098}" type="pres">
      <dgm:prSet presAssocID="{D786975F-7EB0-4CCC-9F71-D99C48B05A5A}" presName="comp" presStyleCnt="0"/>
      <dgm:spPr/>
    </dgm:pt>
    <dgm:pt modelId="{79E0BC8B-516D-4E50-B8FC-EA4941F1E1DF}" type="pres">
      <dgm:prSet presAssocID="{D786975F-7EB0-4CCC-9F71-D99C48B05A5A}" presName="box" presStyleLbl="node1" presStyleIdx="1" presStyleCnt="2" custLinFactNeighborX="-195" custLinFactNeighborY="51"/>
      <dgm:spPr/>
    </dgm:pt>
    <dgm:pt modelId="{F70C28ED-67C9-4BE4-B984-20C339A8A44E}" type="pres">
      <dgm:prSet presAssocID="{D786975F-7EB0-4CCC-9F71-D99C48B05A5A}" presName="img" presStyleLbl="fgImgPlace1" presStyleIdx="1" presStyleCnt="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34000" b="-34000"/>
          </a:stretch>
        </a:blipFill>
      </dgm:spPr>
    </dgm:pt>
    <dgm:pt modelId="{931CA6AD-329E-4372-9E9B-DF6A07FD3D16}" type="pres">
      <dgm:prSet presAssocID="{D786975F-7EB0-4CCC-9F71-D99C48B05A5A}" presName="text" presStyleLbl="node1" presStyleIdx="1" presStyleCnt="2">
        <dgm:presLayoutVars>
          <dgm:bulletEnabled val="1"/>
        </dgm:presLayoutVars>
      </dgm:prSet>
      <dgm:spPr/>
    </dgm:pt>
  </dgm:ptLst>
  <dgm:cxnLst>
    <dgm:cxn modelId="{E533D51B-7197-4E63-8AC9-10F79EFB988F}" type="presOf" srcId="{D786975F-7EB0-4CCC-9F71-D99C48B05A5A}" destId="{931CA6AD-329E-4372-9E9B-DF6A07FD3D16}" srcOrd="1" destOrd="0" presId="urn:microsoft.com/office/officeart/2005/8/layout/vList4#4"/>
    <dgm:cxn modelId="{6824F720-DE30-4E81-8CC6-BDFABBBA1A6B}" srcId="{8B296F97-2E50-4BB2-8D29-BA046C1D374E}" destId="{D786975F-7EB0-4CCC-9F71-D99C48B05A5A}" srcOrd="1" destOrd="0" parTransId="{BBE27628-C764-424C-B039-F7339DF68047}" sibTransId="{7086BED7-B64C-49E4-BC0F-35BF3F55E18A}"/>
    <dgm:cxn modelId="{673C3A88-0C63-4718-920E-90DF58013CCF}" type="presOf" srcId="{D786975F-7EB0-4CCC-9F71-D99C48B05A5A}" destId="{79E0BC8B-516D-4E50-B8FC-EA4941F1E1DF}" srcOrd="0" destOrd="0" presId="urn:microsoft.com/office/officeart/2005/8/layout/vList4#4"/>
    <dgm:cxn modelId="{B9A58696-2A0B-4B1F-BF75-ACA5F1371E75}" type="presOf" srcId="{3ED5D805-6480-4646-A2AB-5655F82A2698}" destId="{D20D222C-B7E4-4DE8-8156-42A8B5E9B722}" srcOrd="1" destOrd="0" presId="urn:microsoft.com/office/officeart/2005/8/layout/vList4#4"/>
    <dgm:cxn modelId="{D85CD6AD-3EDF-4AAD-8320-505771709D5E}" type="presOf" srcId="{3ED5D805-6480-4646-A2AB-5655F82A2698}" destId="{A59A2763-1FA2-4749-88EC-E15A591A4AF0}" srcOrd="0" destOrd="0" presId="urn:microsoft.com/office/officeart/2005/8/layout/vList4#4"/>
    <dgm:cxn modelId="{BEA55CBE-1064-41F7-BDB2-A12E9223949B}" srcId="{8B296F97-2E50-4BB2-8D29-BA046C1D374E}" destId="{3ED5D805-6480-4646-A2AB-5655F82A2698}" srcOrd="0" destOrd="0" parTransId="{49058089-EBCB-451C-98B8-B07FB8FB41FA}" sibTransId="{B6F4416A-01FC-4A73-AD18-BFE07BA3D3EC}"/>
    <dgm:cxn modelId="{526DEAE1-377C-4828-9F31-136B1148473C}" type="presOf" srcId="{8B296F97-2E50-4BB2-8D29-BA046C1D374E}" destId="{1697D34A-2A19-41AE-A785-F6597844400A}" srcOrd="0" destOrd="0" presId="urn:microsoft.com/office/officeart/2005/8/layout/vList4#4"/>
    <dgm:cxn modelId="{FBE6948B-53F1-4498-8038-11FF70A6ED16}" type="presParOf" srcId="{1697D34A-2A19-41AE-A785-F6597844400A}" destId="{5469F4AA-C283-4F2A-BA87-D2C1E6BDC64C}" srcOrd="0" destOrd="0" presId="urn:microsoft.com/office/officeart/2005/8/layout/vList4#4"/>
    <dgm:cxn modelId="{152FE4DD-6F7B-459C-A36B-9800E1E09DC0}" type="presParOf" srcId="{5469F4AA-C283-4F2A-BA87-D2C1E6BDC64C}" destId="{A59A2763-1FA2-4749-88EC-E15A591A4AF0}" srcOrd="0" destOrd="0" presId="urn:microsoft.com/office/officeart/2005/8/layout/vList4#4"/>
    <dgm:cxn modelId="{2FFD5928-C257-484D-93AC-D5ED042F672D}" type="presParOf" srcId="{5469F4AA-C283-4F2A-BA87-D2C1E6BDC64C}" destId="{B008F5D5-7884-4F1C-BDF3-C12DFEFBDFC0}" srcOrd="1" destOrd="0" presId="urn:microsoft.com/office/officeart/2005/8/layout/vList4#4"/>
    <dgm:cxn modelId="{EF45F49F-6735-4092-9566-8B9C58F1C2A6}" type="presParOf" srcId="{5469F4AA-C283-4F2A-BA87-D2C1E6BDC64C}" destId="{D20D222C-B7E4-4DE8-8156-42A8B5E9B722}" srcOrd="2" destOrd="0" presId="urn:microsoft.com/office/officeart/2005/8/layout/vList4#4"/>
    <dgm:cxn modelId="{150153F6-5B10-4C80-94AA-3C72BCA5A3A4}" type="presParOf" srcId="{1697D34A-2A19-41AE-A785-F6597844400A}" destId="{773D5FE8-C6BA-45A9-906D-FD90FFB970FC}" srcOrd="1" destOrd="0" presId="urn:microsoft.com/office/officeart/2005/8/layout/vList4#4"/>
    <dgm:cxn modelId="{468C0471-B6D1-499B-8938-4DEEEA51AD36}" type="presParOf" srcId="{1697D34A-2A19-41AE-A785-F6597844400A}" destId="{540BFCB9-8333-4F14-A3D4-F02B4D766098}" srcOrd="2" destOrd="0" presId="urn:microsoft.com/office/officeart/2005/8/layout/vList4#4"/>
    <dgm:cxn modelId="{66A122D6-0BF8-4BC3-9B24-CB9EFDDB0F32}" type="presParOf" srcId="{540BFCB9-8333-4F14-A3D4-F02B4D766098}" destId="{79E0BC8B-516D-4E50-B8FC-EA4941F1E1DF}" srcOrd="0" destOrd="0" presId="urn:microsoft.com/office/officeart/2005/8/layout/vList4#4"/>
    <dgm:cxn modelId="{DB71C4D3-8272-4FC4-9A4D-4ADBB859A4F1}" type="presParOf" srcId="{540BFCB9-8333-4F14-A3D4-F02B4D766098}" destId="{F70C28ED-67C9-4BE4-B984-20C339A8A44E}" srcOrd="1" destOrd="0" presId="urn:microsoft.com/office/officeart/2005/8/layout/vList4#4"/>
    <dgm:cxn modelId="{52C08180-D248-4E49-B95A-EE5AF5A98108}" type="presParOf" srcId="{540BFCB9-8333-4F14-A3D4-F02B4D766098}" destId="{931CA6AD-329E-4372-9E9B-DF6A07FD3D16}" srcOrd="2" destOrd="0" presId="urn:microsoft.com/office/officeart/2005/8/layout/vList4#4"/>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486AA519-83E7-43EC-9D6E-231BA4A6A73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17CF34CB-2B74-4CBD-8820-8D6FE69DD4AC}">
      <dgm:prSet phldrT="[Texte]" custT="1"/>
      <dgm:spPr>
        <a:solidFill>
          <a:srgbClr val="A4A4A4"/>
        </a:solidFill>
      </dgm:spPr>
      <dgm:t>
        <a:bodyPr/>
        <a:lstStyle/>
        <a:p>
          <a:r>
            <a:rPr lang="fr-FR" sz="1900" dirty="0"/>
            <a:t>Je pense que, je crois que …</a:t>
          </a:r>
        </a:p>
      </dgm:t>
    </dgm:pt>
    <dgm:pt modelId="{C9096764-2E72-4060-97AD-C7FD2381DD7A}" type="parTrans" cxnId="{0B5E7DDB-F80E-45B0-9CB7-047CFCEE24A3}">
      <dgm:prSet/>
      <dgm:spPr/>
      <dgm:t>
        <a:bodyPr/>
        <a:lstStyle/>
        <a:p>
          <a:endParaRPr lang="fr-FR"/>
        </a:p>
      </dgm:t>
    </dgm:pt>
    <dgm:pt modelId="{142BD982-CE66-462C-8491-C22857AAF6D7}" type="sibTrans" cxnId="{0B5E7DDB-F80E-45B0-9CB7-047CFCEE24A3}">
      <dgm:prSet/>
      <dgm:spPr/>
      <dgm:t>
        <a:bodyPr/>
        <a:lstStyle/>
        <a:p>
          <a:endParaRPr lang="fr-FR"/>
        </a:p>
      </dgm:t>
    </dgm:pt>
    <dgm:pt modelId="{F69FFED9-AB2B-4961-80AD-C61D9B9F9D93}" type="pres">
      <dgm:prSet presAssocID="{486AA519-83E7-43EC-9D6E-231BA4A6A73E}" presName="linear" presStyleCnt="0">
        <dgm:presLayoutVars>
          <dgm:animLvl val="lvl"/>
          <dgm:resizeHandles val="exact"/>
        </dgm:presLayoutVars>
      </dgm:prSet>
      <dgm:spPr/>
    </dgm:pt>
    <dgm:pt modelId="{0F3AA83B-4D7B-463F-BC69-36915FC51808}" type="pres">
      <dgm:prSet presAssocID="{17CF34CB-2B74-4CBD-8820-8D6FE69DD4AC}" presName="parentText" presStyleLbl="node1" presStyleIdx="0" presStyleCnt="1" custLinFactY="200000" custLinFactNeighborY="222127">
        <dgm:presLayoutVars>
          <dgm:chMax val="0"/>
          <dgm:bulletEnabled val="1"/>
        </dgm:presLayoutVars>
      </dgm:prSet>
      <dgm:spPr/>
    </dgm:pt>
  </dgm:ptLst>
  <dgm:cxnLst>
    <dgm:cxn modelId="{6FAF192D-D6F1-4131-A2C9-3DB22B4D9C93}" type="presOf" srcId="{17CF34CB-2B74-4CBD-8820-8D6FE69DD4AC}" destId="{0F3AA83B-4D7B-463F-BC69-36915FC51808}" srcOrd="0" destOrd="0" presId="urn:microsoft.com/office/officeart/2005/8/layout/vList2"/>
    <dgm:cxn modelId="{83F8009A-36DB-4313-AEC3-15506D15868F}" type="presOf" srcId="{486AA519-83E7-43EC-9D6E-231BA4A6A73E}" destId="{F69FFED9-AB2B-4961-80AD-C61D9B9F9D93}" srcOrd="0" destOrd="0" presId="urn:microsoft.com/office/officeart/2005/8/layout/vList2"/>
    <dgm:cxn modelId="{0B5E7DDB-F80E-45B0-9CB7-047CFCEE24A3}" srcId="{486AA519-83E7-43EC-9D6E-231BA4A6A73E}" destId="{17CF34CB-2B74-4CBD-8820-8D6FE69DD4AC}" srcOrd="0" destOrd="0" parTransId="{C9096764-2E72-4060-97AD-C7FD2381DD7A}" sibTransId="{142BD982-CE66-462C-8491-C22857AAF6D7}"/>
    <dgm:cxn modelId="{3AEC6B88-DB0E-4218-92BC-B71BF887D3CE}" type="presParOf" srcId="{F69FFED9-AB2B-4961-80AD-C61D9B9F9D93}" destId="{0F3AA83B-4D7B-463F-BC69-36915FC5180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486AA519-83E7-43EC-9D6E-231BA4A6A73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6DA861E8-78A1-4CDE-BFCB-6D461A271F46}">
      <dgm:prSet phldrT="[Texte]" custT="1"/>
      <dgm:spPr>
        <a:solidFill>
          <a:srgbClr val="ED7D31"/>
        </a:solidFill>
      </dgm:spPr>
      <dgm:t>
        <a:bodyPr/>
        <a:lstStyle/>
        <a:p>
          <a:r>
            <a:rPr lang="fr-FR" sz="1900" dirty="0"/>
            <a:t>On sait que …</a:t>
          </a:r>
        </a:p>
      </dgm:t>
    </dgm:pt>
    <dgm:pt modelId="{7E15CE36-428E-474A-A885-B9015F4D62A7}" type="parTrans" cxnId="{1398C898-E730-44F9-A19F-029DD00C817D}">
      <dgm:prSet/>
      <dgm:spPr/>
      <dgm:t>
        <a:bodyPr/>
        <a:lstStyle/>
        <a:p>
          <a:endParaRPr lang="fr-FR"/>
        </a:p>
      </dgm:t>
    </dgm:pt>
    <dgm:pt modelId="{432BF196-1680-4D70-AA84-577F23CD8FBE}" type="sibTrans" cxnId="{1398C898-E730-44F9-A19F-029DD00C817D}">
      <dgm:prSet/>
      <dgm:spPr/>
      <dgm:t>
        <a:bodyPr/>
        <a:lstStyle/>
        <a:p>
          <a:endParaRPr lang="fr-FR"/>
        </a:p>
      </dgm:t>
    </dgm:pt>
    <dgm:pt modelId="{F69FFED9-AB2B-4961-80AD-C61D9B9F9D93}" type="pres">
      <dgm:prSet presAssocID="{486AA519-83E7-43EC-9D6E-231BA4A6A73E}" presName="linear" presStyleCnt="0">
        <dgm:presLayoutVars>
          <dgm:animLvl val="lvl"/>
          <dgm:resizeHandles val="exact"/>
        </dgm:presLayoutVars>
      </dgm:prSet>
      <dgm:spPr/>
    </dgm:pt>
    <dgm:pt modelId="{1B9FC03A-5635-45EC-A0E6-C584A659FD11}" type="pres">
      <dgm:prSet presAssocID="{6DA861E8-78A1-4CDE-BFCB-6D461A271F46}" presName="parentText" presStyleLbl="node1" presStyleIdx="0" presStyleCnt="1" custScaleY="102120" custLinFactY="100000" custLinFactNeighborX="-5841" custLinFactNeighborY="119159">
        <dgm:presLayoutVars>
          <dgm:chMax val="0"/>
          <dgm:bulletEnabled val="1"/>
        </dgm:presLayoutVars>
      </dgm:prSet>
      <dgm:spPr/>
    </dgm:pt>
  </dgm:ptLst>
  <dgm:cxnLst>
    <dgm:cxn modelId="{1398C898-E730-44F9-A19F-029DD00C817D}" srcId="{486AA519-83E7-43EC-9D6E-231BA4A6A73E}" destId="{6DA861E8-78A1-4CDE-BFCB-6D461A271F46}" srcOrd="0" destOrd="0" parTransId="{7E15CE36-428E-474A-A885-B9015F4D62A7}" sibTransId="{432BF196-1680-4D70-AA84-577F23CD8FBE}"/>
    <dgm:cxn modelId="{83F8009A-36DB-4313-AEC3-15506D15868F}" type="presOf" srcId="{486AA519-83E7-43EC-9D6E-231BA4A6A73E}" destId="{F69FFED9-AB2B-4961-80AD-C61D9B9F9D93}" srcOrd="0" destOrd="0" presId="urn:microsoft.com/office/officeart/2005/8/layout/vList2"/>
    <dgm:cxn modelId="{934869FB-AC3D-4BEA-8F96-C735D1775AE3}" type="presOf" srcId="{6DA861E8-78A1-4CDE-BFCB-6D461A271F46}" destId="{1B9FC03A-5635-45EC-A0E6-C584A659FD11}" srcOrd="0" destOrd="0" presId="urn:microsoft.com/office/officeart/2005/8/layout/vList2"/>
    <dgm:cxn modelId="{D5937230-BE48-4A7F-B26B-8EC4F2ECCE19}" type="presParOf" srcId="{F69FFED9-AB2B-4961-80AD-C61D9B9F9D93}" destId="{1B9FC03A-5635-45EC-A0E6-C584A659FD11}"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D0C52C-F5D1-4FB5-8036-764212505209}" type="doc">
      <dgm:prSet loTypeId="urn:microsoft.com/office/officeart/2005/8/layout/hList1" loCatId="list" qsTypeId="urn:microsoft.com/office/officeart/2005/8/quickstyle/simple1" qsCatId="simple" csTypeId="urn:microsoft.com/office/officeart/2005/8/colors/accent0_2" csCatId="mainScheme" phldr="1"/>
      <dgm:spPr/>
      <dgm:t>
        <a:bodyPr/>
        <a:lstStyle/>
        <a:p>
          <a:endParaRPr lang="fr-FR"/>
        </a:p>
      </dgm:t>
    </dgm:pt>
    <dgm:pt modelId="{2644245E-18D8-4CA5-BE61-5756422EA613}">
      <dgm:prSet phldrT="[Texte]"/>
      <dgm:spPr/>
      <dgm:t>
        <a:bodyPr/>
        <a:lstStyle/>
        <a:p>
          <a:r>
            <a:rPr lang="fr-FR" dirty="0">
              <a:solidFill>
                <a:schemeClr val="tx1"/>
              </a:solidFill>
            </a:rPr>
            <a:t>Description de ce qui est accessible à l’observation et à la mesure</a:t>
          </a:r>
        </a:p>
      </dgm:t>
    </dgm:pt>
    <dgm:pt modelId="{6B7BAF08-4743-4AD0-AE35-EEC4A7A0A564}" type="parTrans" cxnId="{65C3FAC6-30E7-4813-93EA-CF14A77D6516}">
      <dgm:prSet/>
      <dgm:spPr/>
      <dgm:t>
        <a:bodyPr/>
        <a:lstStyle/>
        <a:p>
          <a:endParaRPr lang="fr-FR"/>
        </a:p>
      </dgm:t>
    </dgm:pt>
    <dgm:pt modelId="{3F72A8BE-748B-4213-8890-62400E94CA3E}" type="sibTrans" cxnId="{65C3FAC6-30E7-4813-93EA-CF14A77D6516}">
      <dgm:prSet/>
      <dgm:spPr/>
      <dgm:t>
        <a:bodyPr/>
        <a:lstStyle/>
        <a:p>
          <a:endParaRPr lang="fr-FR"/>
        </a:p>
      </dgm:t>
    </dgm:pt>
    <dgm:pt modelId="{DEC97822-10D2-4BBD-AF98-205EB54DDFF0}">
      <dgm:prSet phldrT="[Texte]"/>
      <dgm:spPr/>
      <dgm:t>
        <a:bodyPr/>
        <a:lstStyle/>
        <a:p>
          <a:r>
            <a:rPr lang="fr-FR" dirty="0">
              <a:solidFill>
                <a:schemeClr val="tx1"/>
              </a:solidFill>
            </a:rPr>
            <a:t>Niveau de preuve</a:t>
          </a:r>
        </a:p>
      </dgm:t>
    </dgm:pt>
    <dgm:pt modelId="{0C88447B-15C2-42D3-94DC-4D06050E066D}" type="parTrans" cxnId="{BB205F0C-47EC-451A-A76D-5E1F8F0DB2CE}">
      <dgm:prSet/>
      <dgm:spPr/>
      <dgm:t>
        <a:bodyPr/>
        <a:lstStyle/>
        <a:p>
          <a:endParaRPr lang="fr-FR"/>
        </a:p>
      </dgm:t>
    </dgm:pt>
    <dgm:pt modelId="{612E1AC5-73AF-40A8-8B13-A7F2562C4741}" type="sibTrans" cxnId="{BB205F0C-47EC-451A-A76D-5E1F8F0DB2CE}">
      <dgm:prSet/>
      <dgm:spPr/>
      <dgm:t>
        <a:bodyPr/>
        <a:lstStyle/>
        <a:p>
          <a:endParaRPr lang="fr-FR"/>
        </a:p>
      </dgm:t>
    </dgm:pt>
    <dgm:pt modelId="{66F8296C-2B54-4C59-9EF3-4A1A8D41AE68}">
      <dgm:prSet phldrT="[Texte]"/>
      <dgm:spPr/>
      <dgm:t>
        <a:bodyPr/>
        <a:lstStyle/>
        <a:p>
          <a:r>
            <a:rPr lang="fr-FR" dirty="0">
              <a:solidFill>
                <a:schemeClr val="tx1"/>
              </a:solidFill>
            </a:rPr>
            <a:t>Débat</a:t>
          </a:r>
        </a:p>
      </dgm:t>
    </dgm:pt>
    <dgm:pt modelId="{A97B0A75-215C-4DD6-AFDD-02A80652DE44}" type="parTrans" cxnId="{75606452-2AD6-48DF-89E6-AEB8C109CA2D}">
      <dgm:prSet/>
      <dgm:spPr/>
      <dgm:t>
        <a:bodyPr/>
        <a:lstStyle/>
        <a:p>
          <a:endParaRPr lang="fr-FR"/>
        </a:p>
      </dgm:t>
    </dgm:pt>
    <dgm:pt modelId="{241A10D4-BC88-415A-BBA4-B720C658F83E}" type="sibTrans" cxnId="{75606452-2AD6-48DF-89E6-AEB8C109CA2D}">
      <dgm:prSet/>
      <dgm:spPr/>
      <dgm:t>
        <a:bodyPr/>
        <a:lstStyle/>
        <a:p>
          <a:endParaRPr lang="fr-FR"/>
        </a:p>
      </dgm:t>
    </dgm:pt>
    <dgm:pt modelId="{BD0607E0-E5A1-4027-9E4F-48FD37B0B41B}">
      <dgm:prSet phldrT="[Texte]"/>
      <dgm:spPr/>
      <dgm:t>
        <a:bodyPr/>
        <a:lstStyle/>
        <a:p>
          <a:r>
            <a:rPr lang="fr-FR" dirty="0">
              <a:solidFill>
                <a:schemeClr val="tx1"/>
              </a:solidFill>
            </a:rPr>
            <a:t>Reproductibilité des études</a:t>
          </a:r>
          <a:r>
            <a:rPr lang="x-none" dirty="0">
              <a:solidFill>
                <a:schemeClr val="tx1"/>
              </a:solidFill>
            </a:rPr>
            <a:t> et place des incertitudes</a:t>
          </a:r>
          <a:endParaRPr lang="fr-FR" dirty="0">
            <a:solidFill>
              <a:schemeClr val="tx1"/>
            </a:solidFill>
          </a:endParaRPr>
        </a:p>
      </dgm:t>
    </dgm:pt>
    <dgm:pt modelId="{16F9130D-EEA9-44A6-9583-6F5106899333}" type="parTrans" cxnId="{35DAE37B-9510-4C57-9F76-E7B06DA1803D}">
      <dgm:prSet/>
      <dgm:spPr/>
      <dgm:t>
        <a:bodyPr/>
        <a:lstStyle/>
        <a:p>
          <a:endParaRPr lang="fr-FR"/>
        </a:p>
      </dgm:t>
    </dgm:pt>
    <dgm:pt modelId="{A8AB755A-9890-4829-8532-891147F7B05E}" type="sibTrans" cxnId="{35DAE37B-9510-4C57-9F76-E7B06DA1803D}">
      <dgm:prSet/>
      <dgm:spPr/>
      <dgm:t>
        <a:bodyPr/>
        <a:lstStyle/>
        <a:p>
          <a:endParaRPr lang="fr-FR"/>
        </a:p>
      </dgm:t>
    </dgm:pt>
    <dgm:pt modelId="{AF75EB08-B31C-490E-AC01-4E61C3749BC3}">
      <dgm:prSet phldrT="[Texte]"/>
      <dgm:spPr/>
      <dgm:t>
        <a:bodyPr/>
        <a:lstStyle/>
        <a:p>
          <a:r>
            <a:rPr lang="fr-FR" dirty="0">
              <a:solidFill>
                <a:schemeClr val="tx1"/>
              </a:solidFill>
            </a:rPr>
            <a:t>Vérification par les pairs, explicitation des procédures</a:t>
          </a:r>
        </a:p>
      </dgm:t>
    </dgm:pt>
    <dgm:pt modelId="{524713E2-BB10-4B11-8F33-3A15716DFE75}" type="parTrans" cxnId="{A9B6EC22-63BD-4E8C-862B-A581EB6296FB}">
      <dgm:prSet/>
      <dgm:spPr/>
      <dgm:t>
        <a:bodyPr/>
        <a:lstStyle/>
        <a:p>
          <a:endParaRPr lang="fr-FR"/>
        </a:p>
      </dgm:t>
    </dgm:pt>
    <dgm:pt modelId="{D6892D8B-C866-4576-BD7F-431A52107662}" type="sibTrans" cxnId="{A9B6EC22-63BD-4E8C-862B-A581EB6296FB}">
      <dgm:prSet/>
      <dgm:spPr/>
      <dgm:t>
        <a:bodyPr/>
        <a:lstStyle/>
        <a:p>
          <a:endParaRPr lang="fr-FR"/>
        </a:p>
      </dgm:t>
    </dgm:pt>
    <dgm:pt modelId="{40C29A75-F723-4FB9-99FF-F85AA1D10DDD}">
      <dgm:prSet phldrT="[Texte]"/>
      <dgm:spPr>
        <a:solidFill>
          <a:schemeClr val="accent2">
            <a:lumMod val="20000"/>
            <a:lumOff val="80000"/>
          </a:schemeClr>
        </a:solidFill>
      </dgm:spPr>
      <dgm:t>
        <a:bodyPr/>
        <a:lstStyle/>
        <a:p>
          <a:r>
            <a:rPr lang="fr-FR" b="0" dirty="0">
              <a:solidFill>
                <a:schemeClr val="tx1"/>
              </a:solidFill>
              <a:latin typeface="Century Gothic" panose="020B0502020202020204" pitchFamily="34" charset="0"/>
            </a:rPr>
            <a:t>Le fonctionnement de la communauté scientifique garantit </a:t>
          </a:r>
          <a:r>
            <a:rPr lang="fr-FR" b="1" i="1" dirty="0">
              <a:solidFill>
                <a:schemeClr val="tx1"/>
              </a:solidFill>
              <a:latin typeface="Century Gothic" panose="020B0502020202020204" pitchFamily="34" charset="0"/>
            </a:rPr>
            <a:t>la meilleure objectivité </a:t>
          </a:r>
          <a:r>
            <a:rPr lang="fr-FR" b="0" dirty="0">
              <a:solidFill>
                <a:schemeClr val="tx1"/>
              </a:solidFill>
              <a:latin typeface="Century Gothic" panose="020B0502020202020204" pitchFamily="34" charset="0"/>
            </a:rPr>
            <a:t>de la construction du savoir</a:t>
          </a:r>
        </a:p>
      </dgm:t>
    </dgm:pt>
    <dgm:pt modelId="{91CED5E6-7A55-4D10-AAD3-C5B8ED4263C4}" type="sibTrans" cxnId="{476DB56E-C360-45EE-B745-4BE90CB5A65F}">
      <dgm:prSet/>
      <dgm:spPr/>
      <dgm:t>
        <a:bodyPr/>
        <a:lstStyle/>
        <a:p>
          <a:endParaRPr lang="fr-FR"/>
        </a:p>
      </dgm:t>
    </dgm:pt>
    <dgm:pt modelId="{DF739430-D81C-44BB-92D3-1D03D2658CA5}" type="parTrans" cxnId="{476DB56E-C360-45EE-B745-4BE90CB5A65F}">
      <dgm:prSet/>
      <dgm:spPr/>
      <dgm:t>
        <a:bodyPr/>
        <a:lstStyle/>
        <a:p>
          <a:endParaRPr lang="fr-FR"/>
        </a:p>
      </dgm:t>
    </dgm:pt>
    <dgm:pt modelId="{BED22450-396D-4A3C-B365-E62A31B0A85B}" type="pres">
      <dgm:prSet presAssocID="{10D0C52C-F5D1-4FB5-8036-764212505209}" presName="Name0" presStyleCnt="0">
        <dgm:presLayoutVars>
          <dgm:dir/>
          <dgm:animLvl val="lvl"/>
          <dgm:resizeHandles val="exact"/>
        </dgm:presLayoutVars>
      </dgm:prSet>
      <dgm:spPr/>
    </dgm:pt>
    <dgm:pt modelId="{87CB9529-F891-44FF-B906-75D1AE207725}" type="pres">
      <dgm:prSet presAssocID="{40C29A75-F723-4FB9-99FF-F85AA1D10DDD}" presName="composite" presStyleCnt="0"/>
      <dgm:spPr/>
    </dgm:pt>
    <dgm:pt modelId="{EE5AC989-54B5-433D-806E-5C67505E4FEE}" type="pres">
      <dgm:prSet presAssocID="{40C29A75-F723-4FB9-99FF-F85AA1D10DDD}" presName="parTx" presStyleLbl="alignNode1" presStyleIdx="0" presStyleCnt="1" custLinFactNeighborY="-40877">
        <dgm:presLayoutVars>
          <dgm:chMax val="0"/>
          <dgm:chPref val="0"/>
          <dgm:bulletEnabled val="1"/>
        </dgm:presLayoutVars>
      </dgm:prSet>
      <dgm:spPr/>
    </dgm:pt>
    <dgm:pt modelId="{65AD5646-2A37-4F11-A9F3-041081B7AD9F}" type="pres">
      <dgm:prSet presAssocID="{40C29A75-F723-4FB9-99FF-F85AA1D10DDD}" presName="desTx" presStyleLbl="alignAccFollowNode1" presStyleIdx="0" presStyleCnt="1" custLinFactNeighborY="-9623">
        <dgm:presLayoutVars>
          <dgm:bulletEnabled val="1"/>
        </dgm:presLayoutVars>
      </dgm:prSet>
      <dgm:spPr/>
    </dgm:pt>
  </dgm:ptLst>
  <dgm:cxnLst>
    <dgm:cxn modelId="{BB205F0C-47EC-451A-A76D-5E1F8F0DB2CE}" srcId="{40C29A75-F723-4FB9-99FF-F85AA1D10DDD}" destId="{DEC97822-10D2-4BBD-AF98-205EB54DDFF0}" srcOrd="1" destOrd="0" parTransId="{0C88447B-15C2-42D3-94DC-4D06050E066D}" sibTransId="{612E1AC5-73AF-40A8-8B13-A7F2562C4741}"/>
    <dgm:cxn modelId="{49498E0F-4364-468E-9154-1C46E0AC5622}" type="presOf" srcId="{AF75EB08-B31C-490E-AC01-4E61C3749BC3}" destId="{65AD5646-2A37-4F11-A9F3-041081B7AD9F}" srcOrd="0" destOrd="4" presId="urn:microsoft.com/office/officeart/2005/8/layout/hList1"/>
    <dgm:cxn modelId="{54F34417-5F3C-4E26-84DC-90117B322A83}" type="presOf" srcId="{10D0C52C-F5D1-4FB5-8036-764212505209}" destId="{BED22450-396D-4A3C-B365-E62A31B0A85B}" srcOrd="0" destOrd="0" presId="urn:microsoft.com/office/officeart/2005/8/layout/hList1"/>
    <dgm:cxn modelId="{A9B6EC22-63BD-4E8C-862B-A581EB6296FB}" srcId="{40C29A75-F723-4FB9-99FF-F85AA1D10DDD}" destId="{AF75EB08-B31C-490E-AC01-4E61C3749BC3}" srcOrd="4" destOrd="0" parTransId="{524713E2-BB10-4B11-8F33-3A15716DFE75}" sibTransId="{D6892D8B-C866-4576-BD7F-431A52107662}"/>
    <dgm:cxn modelId="{12562B32-522B-4F4B-94EF-2E30B30BACA3}" type="presOf" srcId="{2644245E-18D8-4CA5-BE61-5756422EA613}" destId="{65AD5646-2A37-4F11-A9F3-041081B7AD9F}" srcOrd="0" destOrd="0" presId="urn:microsoft.com/office/officeart/2005/8/layout/hList1"/>
    <dgm:cxn modelId="{476DB56E-C360-45EE-B745-4BE90CB5A65F}" srcId="{10D0C52C-F5D1-4FB5-8036-764212505209}" destId="{40C29A75-F723-4FB9-99FF-F85AA1D10DDD}" srcOrd="0" destOrd="0" parTransId="{DF739430-D81C-44BB-92D3-1D03D2658CA5}" sibTransId="{91CED5E6-7A55-4D10-AAD3-C5B8ED4263C4}"/>
    <dgm:cxn modelId="{75606452-2AD6-48DF-89E6-AEB8C109CA2D}" srcId="{40C29A75-F723-4FB9-99FF-F85AA1D10DDD}" destId="{66F8296C-2B54-4C59-9EF3-4A1A8D41AE68}" srcOrd="2" destOrd="0" parTransId="{A97B0A75-215C-4DD6-AFDD-02A80652DE44}" sibTransId="{241A10D4-BC88-415A-BBA4-B720C658F83E}"/>
    <dgm:cxn modelId="{35DAE37B-9510-4C57-9F76-E7B06DA1803D}" srcId="{40C29A75-F723-4FB9-99FF-F85AA1D10DDD}" destId="{BD0607E0-E5A1-4027-9E4F-48FD37B0B41B}" srcOrd="3" destOrd="0" parTransId="{16F9130D-EEA9-44A6-9583-6F5106899333}" sibTransId="{A8AB755A-9890-4829-8532-891147F7B05E}"/>
    <dgm:cxn modelId="{E01BF77E-C76B-48D1-A019-FDC001180887}" type="presOf" srcId="{66F8296C-2B54-4C59-9EF3-4A1A8D41AE68}" destId="{65AD5646-2A37-4F11-A9F3-041081B7AD9F}" srcOrd="0" destOrd="2" presId="urn:microsoft.com/office/officeart/2005/8/layout/hList1"/>
    <dgm:cxn modelId="{A4C5E5BE-C18A-449F-8523-A931FB5464D0}" type="presOf" srcId="{40C29A75-F723-4FB9-99FF-F85AA1D10DDD}" destId="{EE5AC989-54B5-433D-806E-5C67505E4FEE}" srcOrd="0" destOrd="0" presId="urn:microsoft.com/office/officeart/2005/8/layout/hList1"/>
    <dgm:cxn modelId="{A27F79C4-FCC8-41F0-9207-B94AC4E4F5F9}" type="presOf" srcId="{DEC97822-10D2-4BBD-AF98-205EB54DDFF0}" destId="{65AD5646-2A37-4F11-A9F3-041081B7AD9F}" srcOrd="0" destOrd="1" presId="urn:microsoft.com/office/officeart/2005/8/layout/hList1"/>
    <dgm:cxn modelId="{65C3FAC6-30E7-4813-93EA-CF14A77D6516}" srcId="{40C29A75-F723-4FB9-99FF-F85AA1D10DDD}" destId="{2644245E-18D8-4CA5-BE61-5756422EA613}" srcOrd="0" destOrd="0" parTransId="{6B7BAF08-4743-4AD0-AE35-EEC4A7A0A564}" sibTransId="{3F72A8BE-748B-4213-8890-62400E94CA3E}"/>
    <dgm:cxn modelId="{C6BD4DDF-19C8-4A73-BAEA-29B6B637A515}" type="presOf" srcId="{BD0607E0-E5A1-4027-9E4F-48FD37B0B41B}" destId="{65AD5646-2A37-4F11-A9F3-041081B7AD9F}" srcOrd="0" destOrd="3" presId="urn:microsoft.com/office/officeart/2005/8/layout/hList1"/>
    <dgm:cxn modelId="{0181401E-B258-47F8-AF9B-332064E22C5A}" type="presParOf" srcId="{BED22450-396D-4A3C-B365-E62A31B0A85B}" destId="{87CB9529-F891-44FF-B906-75D1AE207725}" srcOrd="0" destOrd="0" presId="urn:microsoft.com/office/officeart/2005/8/layout/hList1"/>
    <dgm:cxn modelId="{DC425230-2BDB-494E-8E15-6F6E6519BD49}" type="presParOf" srcId="{87CB9529-F891-44FF-B906-75D1AE207725}" destId="{EE5AC989-54B5-433D-806E-5C67505E4FEE}" srcOrd="0" destOrd="0" presId="urn:microsoft.com/office/officeart/2005/8/layout/hList1"/>
    <dgm:cxn modelId="{23687142-4EEB-4307-BA9D-D8B9B3FF52EA}" type="presParOf" srcId="{87CB9529-F891-44FF-B906-75D1AE207725}" destId="{65AD5646-2A37-4F11-A9F3-041081B7AD9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8B296F97-2E50-4BB2-8D29-BA046C1D374E}" type="doc">
      <dgm:prSet loTypeId="urn:microsoft.com/office/officeart/2005/8/layout/vList4#5" loCatId="picture" qsTypeId="urn:microsoft.com/office/officeart/2005/8/quickstyle/simple1" qsCatId="simple" csTypeId="urn:microsoft.com/office/officeart/2005/8/colors/accent0_2" csCatId="mainScheme" phldr="1"/>
      <dgm:spPr/>
    </dgm:pt>
    <dgm:pt modelId="{3ED5D805-6480-4646-A2AB-5655F82A2698}">
      <dgm:prSet phldrT="[Texte]"/>
      <dgm:spPr/>
      <dgm:t>
        <a:bodyPr/>
        <a:lstStyle/>
        <a:p>
          <a:r>
            <a:rPr lang="fr-FR" dirty="0">
              <a:solidFill>
                <a:schemeClr val="tx1"/>
              </a:solidFill>
            </a:rPr>
            <a:t>Quelle est la masse d’un litre d’eau ?</a:t>
          </a:r>
        </a:p>
      </dgm:t>
    </dgm:pt>
    <dgm:pt modelId="{49058089-EBCB-451C-98B8-B07FB8FB41FA}" type="parTrans" cxnId="{BEA55CBE-1064-41F7-BDB2-A12E9223949B}">
      <dgm:prSet/>
      <dgm:spPr/>
      <dgm:t>
        <a:bodyPr/>
        <a:lstStyle/>
        <a:p>
          <a:endParaRPr lang="fr-FR"/>
        </a:p>
      </dgm:t>
    </dgm:pt>
    <dgm:pt modelId="{B6F4416A-01FC-4A73-AD18-BFE07BA3D3EC}" type="sibTrans" cxnId="{BEA55CBE-1064-41F7-BDB2-A12E9223949B}">
      <dgm:prSet/>
      <dgm:spPr/>
      <dgm:t>
        <a:bodyPr/>
        <a:lstStyle/>
        <a:p>
          <a:endParaRPr lang="fr-FR"/>
        </a:p>
      </dgm:t>
    </dgm:pt>
    <dgm:pt modelId="{D786975F-7EB0-4CCC-9F71-D99C48B05A5A}">
      <dgm:prSet phldrT="[Texte]"/>
      <dgm:spPr/>
      <dgm:t>
        <a:bodyPr/>
        <a:lstStyle/>
        <a:p>
          <a:r>
            <a:rPr lang="fr-FR" dirty="0">
              <a:solidFill>
                <a:schemeClr val="tx1"/>
              </a:solidFill>
            </a:rPr>
            <a:t>Est-ce que la vitesse du son est plus élevée dans l’air ou dans l’eau ?</a:t>
          </a:r>
        </a:p>
      </dgm:t>
    </dgm:pt>
    <dgm:pt modelId="{BBE27628-C764-424C-B039-F7339DF68047}" type="parTrans" cxnId="{6824F720-DE30-4E81-8CC6-BDFABBBA1A6B}">
      <dgm:prSet/>
      <dgm:spPr/>
      <dgm:t>
        <a:bodyPr/>
        <a:lstStyle/>
        <a:p>
          <a:endParaRPr lang="fr-FR"/>
        </a:p>
      </dgm:t>
    </dgm:pt>
    <dgm:pt modelId="{7086BED7-B64C-49E4-BC0F-35BF3F55E18A}" type="sibTrans" cxnId="{6824F720-DE30-4E81-8CC6-BDFABBBA1A6B}">
      <dgm:prSet/>
      <dgm:spPr/>
      <dgm:t>
        <a:bodyPr/>
        <a:lstStyle/>
        <a:p>
          <a:endParaRPr lang="fr-FR"/>
        </a:p>
      </dgm:t>
    </dgm:pt>
    <dgm:pt modelId="{1697D34A-2A19-41AE-A785-F6597844400A}" type="pres">
      <dgm:prSet presAssocID="{8B296F97-2E50-4BB2-8D29-BA046C1D374E}" presName="linear" presStyleCnt="0">
        <dgm:presLayoutVars>
          <dgm:dir/>
          <dgm:resizeHandles val="exact"/>
        </dgm:presLayoutVars>
      </dgm:prSet>
      <dgm:spPr/>
    </dgm:pt>
    <dgm:pt modelId="{5469F4AA-C283-4F2A-BA87-D2C1E6BDC64C}" type="pres">
      <dgm:prSet presAssocID="{3ED5D805-6480-4646-A2AB-5655F82A2698}" presName="comp" presStyleCnt="0"/>
      <dgm:spPr/>
    </dgm:pt>
    <dgm:pt modelId="{A59A2763-1FA2-4749-88EC-E15A591A4AF0}" type="pres">
      <dgm:prSet presAssocID="{3ED5D805-6480-4646-A2AB-5655F82A2698}" presName="box" presStyleLbl="node1" presStyleIdx="0" presStyleCnt="2"/>
      <dgm:spPr/>
    </dgm:pt>
    <dgm:pt modelId="{B008F5D5-7884-4F1C-BDF3-C12DFEFBDFC0}" type="pres">
      <dgm:prSet presAssocID="{3ED5D805-6480-4646-A2AB-5655F82A2698}" presName="img" presStyleLbl="fgImgPlac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34000" b="-34000"/>
          </a:stretch>
        </a:blipFill>
      </dgm:spPr>
    </dgm:pt>
    <dgm:pt modelId="{D20D222C-B7E4-4DE8-8156-42A8B5E9B722}" type="pres">
      <dgm:prSet presAssocID="{3ED5D805-6480-4646-A2AB-5655F82A2698}" presName="text" presStyleLbl="node1" presStyleIdx="0" presStyleCnt="2">
        <dgm:presLayoutVars>
          <dgm:bulletEnabled val="1"/>
        </dgm:presLayoutVars>
      </dgm:prSet>
      <dgm:spPr/>
    </dgm:pt>
    <dgm:pt modelId="{773D5FE8-C6BA-45A9-906D-FD90FFB970FC}" type="pres">
      <dgm:prSet presAssocID="{B6F4416A-01FC-4A73-AD18-BFE07BA3D3EC}" presName="spacer" presStyleCnt="0"/>
      <dgm:spPr/>
    </dgm:pt>
    <dgm:pt modelId="{540BFCB9-8333-4F14-A3D4-F02B4D766098}" type="pres">
      <dgm:prSet presAssocID="{D786975F-7EB0-4CCC-9F71-D99C48B05A5A}" presName="comp" presStyleCnt="0"/>
      <dgm:spPr/>
    </dgm:pt>
    <dgm:pt modelId="{79E0BC8B-516D-4E50-B8FC-EA4941F1E1DF}" type="pres">
      <dgm:prSet presAssocID="{D786975F-7EB0-4CCC-9F71-D99C48B05A5A}" presName="box" presStyleLbl="node1" presStyleIdx="1" presStyleCnt="2" custLinFactNeighborX="-195" custLinFactNeighborY="51"/>
      <dgm:spPr/>
    </dgm:pt>
    <dgm:pt modelId="{F70C28ED-67C9-4BE4-B984-20C339A8A44E}" type="pres">
      <dgm:prSet presAssocID="{D786975F-7EB0-4CCC-9F71-D99C48B05A5A}" presName="img" presStyleLbl="fgImgPlace1" presStyleIdx="1" presStyleCnt="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34000" b="-34000"/>
          </a:stretch>
        </a:blipFill>
      </dgm:spPr>
    </dgm:pt>
    <dgm:pt modelId="{931CA6AD-329E-4372-9E9B-DF6A07FD3D16}" type="pres">
      <dgm:prSet presAssocID="{D786975F-7EB0-4CCC-9F71-D99C48B05A5A}" presName="text" presStyleLbl="node1" presStyleIdx="1" presStyleCnt="2">
        <dgm:presLayoutVars>
          <dgm:bulletEnabled val="1"/>
        </dgm:presLayoutVars>
      </dgm:prSet>
      <dgm:spPr/>
    </dgm:pt>
  </dgm:ptLst>
  <dgm:cxnLst>
    <dgm:cxn modelId="{E533D51B-7197-4E63-8AC9-10F79EFB988F}" type="presOf" srcId="{D786975F-7EB0-4CCC-9F71-D99C48B05A5A}" destId="{931CA6AD-329E-4372-9E9B-DF6A07FD3D16}" srcOrd="1" destOrd="0" presId="urn:microsoft.com/office/officeart/2005/8/layout/vList4#5"/>
    <dgm:cxn modelId="{6824F720-DE30-4E81-8CC6-BDFABBBA1A6B}" srcId="{8B296F97-2E50-4BB2-8D29-BA046C1D374E}" destId="{D786975F-7EB0-4CCC-9F71-D99C48B05A5A}" srcOrd="1" destOrd="0" parTransId="{BBE27628-C764-424C-B039-F7339DF68047}" sibTransId="{7086BED7-B64C-49E4-BC0F-35BF3F55E18A}"/>
    <dgm:cxn modelId="{673C3A88-0C63-4718-920E-90DF58013CCF}" type="presOf" srcId="{D786975F-7EB0-4CCC-9F71-D99C48B05A5A}" destId="{79E0BC8B-516D-4E50-B8FC-EA4941F1E1DF}" srcOrd="0" destOrd="0" presId="urn:microsoft.com/office/officeart/2005/8/layout/vList4#5"/>
    <dgm:cxn modelId="{B9A58696-2A0B-4B1F-BF75-ACA5F1371E75}" type="presOf" srcId="{3ED5D805-6480-4646-A2AB-5655F82A2698}" destId="{D20D222C-B7E4-4DE8-8156-42A8B5E9B722}" srcOrd="1" destOrd="0" presId="urn:microsoft.com/office/officeart/2005/8/layout/vList4#5"/>
    <dgm:cxn modelId="{D85CD6AD-3EDF-4AAD-8320-505771709D5E}" type="presOf" srcId="{3ED5D805-6480-4646-A2AB-5655F82A2698}" destId="{A59A2763-1FA2-4749-88EC-E15A591A4AF0}" srcOrd="0" destOrd="0" presId="urn:microsoft.com/office/officeart/2005/8/layout/vList4#5"/>
    <dgm:cxn modelId="{BEA55CBE-1064-41F7-BDB2-A12E9223949B}" srcId="{8B296F97-2E50-4BB2-8D29-BA046C1D374E}" destId="{3ED5D805-6480-4646-A2AB-5655F82A2698}" srcOrd="0" destOrd="0" parTransId="{49058089-EBCB-451C-98B8-B07FB8FB41FA}" sibTransId="{B6F4416A-01FC-4A73-AD18-BFE07BA3D3EC}"/>
    <dgm:cxn modelId="{526DEAE1-377C-4828-9F31-136B1148473C}" type="presOf" srcId="{8B296F97-2E50-4BB2-8D29-BA046C1D374E}" destId="{1697D34A-2A19-41AE-A785-F6597844400A}" srcOrd="0" destOrd="0" presId="urn:microsoft.com/office/officeart/2005/8/layout/vList4#5"/>
    <dgm:cxn modelId="{FBE6948B-53F1-4498-8038-11FF70A6ED16}" type="presParOf" srcId="{1697D34A-2A19-41AE-A785-F6597844400A}" destId="{5469F4AA-C283-4F2A-BA87-D2C1E6BDC64C}" srcOrd="0" destOrd="0" presId="urn:microsoft.com/office/officeart/2005/8/layout/vList4#5"/>
    <dgm:cxn modelId="{152FE4DD-6F7B-459C-A36B-9800E1E09DC0}" type="presParOf" srcId="{5469F4AA-C283-4F2A-BA87-D2C1E6BDC64C}" destId="{A59A2763-1FA2-4749-88EC-E15A591A4AF0}" srcOrd="0" destOrd="0" presId="urn:microsoft.com/office/officeart/2005/8/layout/vList4#5"/>
    <dgm:cxn modelId="{2FFD5928-C257-484D-93AC-D5ED042F672D}" type="presParOf" srcId="{5469F4AA-C283-4F2A-BA87-D2C1E6BDC64C}" destId="{B008F5D5-7884-4F1C-BDF3-C12DFEFBDFC0}" srcOrd="1" destOrd="0" presId="urn:microsoft.com/office/officeart/2005/8/layout/vList4#5"/>
    <dgm:cxn modelId="{EF45F49F-6735-4092-9566-8B9C58F1C2A6}" type="presParOf" srcId="{5469F4AA-C283-4F2A-BA87-D2C1E6BDC64C}" destId="{D20D222C-B7E4-4DE8-8156-42A8B5E9B722}" srcOrd="2" destOrd="0" presId="urn:microsoft.com/office/officeart/2005/8/layout/vList4#5"/>
    <dgm:cxn modelId="{150153F6-5B10-4C80-94AA-3C72BCA5A3A4}" type="presParOf" srcId="{1697D34A-2A19-41AE-A785-F6597844400A}" destId="{773D5FE8-C6BA-45A9-906D-FD90FFB970FC}" srcOrd="1" destOrd="0" presId="urn:microsoft.com/office/officeart/2005/8/layout/vList4#5"/>
    <dgm:cxn modelId="{468C0471-B6D1-499B-8938-4DEEEA51AD36}" type="presParOf" srcId="{1697D34A-2A19-41AE-A785-F6597844400A}" destId="{540BFCB9-8333-4F14-A3D4-F02B4D766098}" srcOrd="2" destOrd="0" presId="urn:microsoft.com/office/officeart/2005/8/layout/vList4#5"/>
    <dgm:cxn modelId="{66A122D6-0BF8-4BC3-9B24-CB9EFDDB0F32}" type="presParOf" srcId="{540BFCB9-8333-4F14-A3D4-F02B4D766098}" destId="{79E0BC8B-516D-4E50-B8FC-EA4941F1E1DF}" srcOrd="0" destOrd="0" presId="urn:microsoft.com/office/officeart/2005/8/layout/vList4#5"/>
    <dgm:cxn modelId="{DB71C4D3-8272-4FC4-9A4D-4ADBB859A4F1}" type="presParOf" srcId="{540BFCB9-8333-4F14-A3D4-F02B4D766098}" destId="{F70C28ED-67C9-4BE4-B984-20C339A8A44E}" srcOrd="1" destOrd="0" presId="urn:microsoft.com/office/officeart/2005/8/layout/vList4#5"/>
    <dgm:cxn modelId="{52C08180-D248-4E49-B95A-EE5AF5A98108}" type="presParOf" srcId="{540BFCB9-8333-4F14-A3D4-F02B4D766098}" destId="{931CA6AD-329E-4372-9E9B-DF6A07FD3D16}" srcOrd="2" destOrd="0" presId="urn:microsoft.com/office/officeart/2005/8/layout/vList4#5"/>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486AA519-83E7-43EC-9D6E-231BA4A6A73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17CF34CB-2B74-4CBD-8820-8D6FE69DD4AC}">
      <dgm:prSet phldrT="[Texte]" custT="1"/>
      <dgm:spPr>
        <a:solidFill>
          <a:srgbClr val="A4A4A4"/>
        </a:solidFill>
      </dgm:spPr>
      <dgm:t>
        <a:bodyPr/>
        <a:lstStyle/>
        <a:p>
          <a:r>
            <a:rPr lang="fr-FR" sz="1900" dirty="0"/>
            <a:t>Je pense que, je crois que …</a:t>
          </a:r>
        </a:p>
      </dgm:t>
    </dgm:pt>
    <dgm:pt modelId="{C9096764-2E72-4060-97AD-C7FD2381DD7A}" type="parTrans" cxnId="{0B5E7DDB-F80E-45B0-9CB7-047CFCEE24A3}">
      <dgm:prSet/>
      <dgm:spPr/>
      <dgm:t>
        <a:bodyPr/>
        <a:lstStyle/>
        <a:p>
          <a:endParaRPr lang="fr-FR"/>
        </a:p>
      </dgm:t>
    </dgm:pt>
    <dgm:pt modelId="{142BD982-CE66-462C-8491-C22857AAF6D7}" type="sibTrans" cxnId="{0B5E7DDB-F80E-45B0-9CB7-047CFCEE24A3}">
      <dgm:prSet/>
      <dgm:spPr/>
      <dgm:t>
        <a:bodyPr/>
        <a:lstStyle/>
        <a:p>
          <a:endParaRPr lang="fr-FR"/>
        </a:p>
      </dgm:t>
    </dgm:pt>
    <dgm:pt modelId="{F69FFED9-AB2B-4961-80AD-C61D9B9F9D93}" type="pres">
      <dgm:prSet presAssocID="{486AA519-83E7-43EC-9D6E-231BA4A6A73E}" presName="linear" presStyleCnt="0">
        <dgm:presLayoutVars>
          <dgm:animLvl val="lvl"/>
          <dgm:resizeHandles val="exact"/>
        </dgm:presLayoutVars>
      </dgm:prSet>
      <dgm:spPr/>
    </dgm:pt>
    <dgm:pt modelId="{0F3AA83B-4D7B-463F-BC69-36915FC51808}" type="pres">
      <dgm:prSet presAssocID="{17CF34CB-2B74-4CBD-8820-8D6FE69DD4AC}" presName="parentText" presStyleLbl="node1" presStyleIdx="0" presStyleCnt="1" custLinFactY="200000" custLinFactNeighborY="222127">
        <dgm:presLayoutVars>
          <dgm:chMax val="0"/>
          <dgm:bulletEnabled val="1"/>
        </dgm:presLayoutVars>
      </dgm:prSet>
      <dgm:spPr/>
    </dgm:pt>
  </dgm:ptLst>
  <dgm:cxnLst>
    <dgm:cxn modelId="{6FAF192D-D6F1-4131-A2C9-3DB22B4D9C93}" type="presOf" srcId="{17CF34CB-2B74-4CBD-8820-8D6FE69DD4AC}" destId="{0F3AA83B-4D7B-463F-BC69-36915FC51808}" srcOrd="0" destOrd="0" presId="urn:microsoft.com/office/officeart/2005/8/layout/vList2"/>
    <dgm:cxn modelId="{83F8009A-36DB-4313-AEC3-15506D15868F}" type="presOf" srcId="{486AA519-83E7-43EC-9D6E-231BA4A6A73E}" destId="{F69FFED9-AB2B-4961-80AD-C61D9B9F9D93}" srcOrd="0" destOrd="0" presId="urn:microsoft.com/office/officeart/2005/8/layout/vList2"/>
    <dgm:cxn modelId="{0B5E7DDB-F80E-45B0-9CB7-047CFCEE24A3}" srcId="{486AA519-83E7-43EC-9D6E-231BA4A6A73E}" destId="{17CF34CB-2B74-4CBD-8820-8D6FE69DD4AC}" srcOrd="0" destOrd="0" parTransId="{C9096764-2E72-4060-97AD-C7FD2381DD7A}" sibTransId="{142BD982-CE66-462C-8491-C22857AAF6D7}"/>
    <dgm:cxn modelId="{3AEC6B88-DB0E-4218-92BC-B71BF887D3CE}" type="presParOf" srcId="{F69FFED9-AB2B-4961-80AD-C61D9B9F9D93}" destId="{0F3AA83B-4D7B-463F-BC69-36915FC5180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486AA519-83E7-43EC-9D6E-231BA4A6A73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6DA861E8-78A1-4CDE-BFCB-6D461A271F46}">
      <dgm:prSet phldrT="[Texte]" custT="1"/>
      <dgm:spPr>
        <a:solidFill>
          <a:srgbClr val="ED7D31"/>
        </a:solidFill>
      </dgm:spPr>
      <dgm:t>
        <a:bodyPr/>
        <a:lstStyle/>
        <a:p>
          <a:r>
            <a:rPr lang="fr-FR" sz="1900" dirty="0"/>
            <a:t>On sait que …</a:t>
          </a:r>
        </a:p>
      </dgm:t>
    </dgm:pt>
    <dgm:pt modelId="{7E15CE36-428E-474A-A885-B9015F4D62A7}" type="parTrans" cxnId="{1398C898-E730-44F9-A19F-029DD00C817D}">
      <dgm:prSet/>
      <dgm:spPr/>
      <dgm:t>
        <a:bodyPr/>
        <a:lstStyle/>
        <a:p>
          <a:endParaRPr lang="fr-FR"/>
        </a:p>
      </dgm:t>
    </dgm:pt>
    <dgm:pt modelId="{432BF196-1680-4D70-AA84-577F23CD8FBE}" type="sibTrans" cxnId="{1398C898-E730-44F9-A19F-029DD00C817D}">
      <dgm:prSet/>
      <dgm:spPr/>
      <dgm:t>
        <a:bodyPr/>
        <a:lstStyle/>
        <a:p>
          <a:endParaRPr lang="fr-FR"/>
        </a:p>
      </dgm:t>
    </dgm:pt>
    <dgm:pt modelId="{F69FFED9-AB2B-4961-80AD-C61D9B9F9D93}" type="pres">
      <dgm:prSet presAssocID="{486AA519-83E7-43EC-9D6E-231BA4A6A73E}" presName="linear" presStyleCnt="0">
        <dgm:presLayoutVars>
          <dgm:animLvl val="lvl"/>
          <dgm:resizeHandles val="exact"/>
        </dgm:presLayoutVars>
      </dgm:prSet>
      <dgm:spPr/>
    </dgm:pt>
    <dgm:pt modelId="{1B9FC03A-5635-45EC-A0E6-C584A659FD11}" type="pres">
      <dgm:prSet presAssocID="{6DA861E8-78A1-4CDE-BFCB-6D461A271F46}" presName="parentText" presStyleLbl="node1" presStyleIdx="0" presStyleCnt="1" custScaleY="102120" custLinFactY="100000" custLinFactNeighborX="-5841" custLinFactNeighborY="119159">
        <dgm:presLayoutVars>
          <dgm:chMax val="0"/>
          <dgm:bulletEnabled val="1"/>
        </dgm:presLayoutVars>
      </dgm:prSet>
      <dgm:spPr/>
    </dgm:pt>
  </dgm:ptLst>
  <dgm:cxnLst>
    <dgm:cxn modelId="{1398C898-E730-44F9-A19F-029DD00C817D}" srcId="{486AA519-83E7-43EC-9D6E-231BA4A6A73E}" destId="{6DA861E8-78A1-4CDE-BFCB-6D461A271F46}" srcOrd="0" destOrd="0" parTransId="{7E15CE36-428E-474A-A885-B9015F4D62A7}" sibTransId="{432BF196-1680-4D70-AA84-577F23CD8FBE}"/>
    <dgm:cxn modelId="{83F8009A-36DB-4313-AEC3-15506D15868F}" type="presOf" srcId="{486AA519-83E7-43EC-9D6E-231BA4A6A73E}" destId="{F69FFED9-AB2B-4961-80AD-C61D9B9F9D93}" srcOrd="0" destOrd="0" presId="urn:microsoft.com/office/officeart/2005/8/layout/vList2"/>
    <dgm:cxn modelId="{934869FB-AC3D-4BEA-8F96-C735D1775AE3}" type="presOf" srcId="{6DA861E8-78A1-4CDE-BFCB-6D461A271F46}" destId="{1B9FC03A-5635-45EC-A0E6-C584A659FD11}" srcOrd="0" destOrd="0" presId="urn:microsoft.com/office/officeart/2005/8/layout/vList2"/>
    <dgm:cxn modelId="{D5937230-BE48-4A7F-B26B-8EC4F2ECCE19}" type="presParOf" srcId="{F69FFED9-AB2B-4961-80AD-C61D9B9F9D93}" destId="{1B9FC03A-5635-45EC-A0E6-C584A659FD11}"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8B296F97-2E50-4BB2-8D29-BA046C1D374E}" type="doc">
      <dgm:prSet loTypeId="urn:microsoft.com/office/officeart/2005/8/layout/vList4#6" loCatId="picture" qsTypeId="urn:microsoft.com/office/officeart/2005/8/quickstyle/simple1" qsCatId="simple" csTypeId="urn:microsoft.com/office/officeart/2005/8/colors/accent0_2" csCatId="mainScheme" phldr="1"/>
      <dgm:spPr/>
    </dgm:pt>
    <dgm:pt modelId="{3ED5D805-6480-4646-A2AB-5655F82A2698}">
      <dgm:prSet phldrT="[Texte]"/>
      <dgm:spPr/>
      <dgm:t>
        <a:bodyPr/>
        <a:lstStyle/>
        <a:p>
          <a:r>
            <a:rPr lang="fr-FR" dirty="0">
              <a:solidFill>
                <a:schemeClr val="tx1"/>
              </a:solidFill>
            </a:rPr>
            <a:t>Quelle est la masse d’un litre d’eau ?</a:t>
          </a:r>
        </a:p>
      </dgm:t>
    </dgm:pt>
    <dgm:pt modelId="{49058089-EBCB-451C-98B8-B07FB8FB41FA}" type="parTrans" cxnId="{BEA55CBE-1064-41F7-BDB2-A12E9223949B}">
      <dgm:prSet/>
      <dgm:spPr/>
      <dgm:t>
        <a:bodyPr/>
        <a:lstStyle/>
        <a:p>
          <a:endParaRPr lang="fr-FR"/>
        </a:p>
      </dgm:t>
    </dgm:pt>
    <dgm:pt modelId="{B6F4416A-01FC-4A73-AD18-BFE07BA3D3EC}" type="sibTrans" cxnId="{BEA55CBE-1064-41F7-BDB2-A12E9223949B}">
      <dgm:prSet/>
      <dgm:spPr/>
      <dgm:t>
        <a:bodyPr/>
        <a:lstStyle/>
        <a:p>
          <a:endParaRPr lang="fr-FR"/>
        </a:p>
      </dgm:t>
    </dgm:pt>
    <dgm:pt modelId="{D786975F-7EB0-4CCC-9F71-D99C48B05A5A}">
      <dgm:prSet phldrT="[Texte]"/>
      <dgm:spPr/>
      <dgm:t>
        <a:bodyPr/>
        <a:lstStyle/>
        <a:p>
          <a:r>
            <a:rPr lang="fr-FR" dirty="0">
              <a:solidFill>
                <a:schemeClr val="tx1"/>
              </a:solidFill>
            </a:rPr>
            <a:t>Est-ce que la vitesse du son est plus élevée dans l’air ou dans l’eau ?</a:t>
          </a:r>
        </a:p>
      </dgm:t>
    </dgm:pt>
    <dgm:pt modelId="{BBE27628-C764-424C-B039-F7339DF68047}" type="parTrans" cxnId="{6824F720-DE30-4E81-8CC6-BDFABBBA1A6B}">
      <dgm:prSet/>
      <dgm:spPr/>
      <dgm:t>
        <a:bodyPr/>
        <a:lstStyle/>
        <a:p>
          <a:endParaRPr lang="fr-FR"/>
        </a:p>
      </dgm:t>
    </dgm:pt>
    <dgm:pt modelId="{7086BED7-B64C-49E4-BC0F-35BF3F55E18A}" type="sibTrans" cxnId="{6824F720-DE30-4E81-8CC6-BDFABBBA1A6B}">
      <dgm:prSet/>
      <dgm:spPr/>
      <dgm:t>
        <a:bodyPr/>
        <a:lstStyle/>
        <a:p>
          <a:endParaRPr lang="fr-FR"/>
        </a:p>
      </dgm:t>
    </dgm:pt>
    <dgm:pt modelId="{1697D34A-2A19-41AE-A785-F6597844400A}" type="pres">
      <dgm:prSet presAssocID="{8B296F97-2E50-4BB2-8D29-BA046C1D374E}" presName="linear" presStyleCnt="0">
        <dgm:presLayoutVars>
          <dgm:dir/>
          <dgm:resizeHandles val="exact"/>
        </dgm:presLayoutVars>
      </dgm:prSet>
      <dgm:spPr/>
    </dgm:pt>
    <dgm:pt modelId="{5469F4AA-C283-4F2A-BA87-D2C1E6BDC64C}" type="pres">
      <dgm:prSet presAssocID="{3ED5D805-6480-4646-A2AB-5655F82A2698}" presName="comp" presStyleCnt="0"/>
      <dgm:spPr/>
    </dgm:pt>
    <dgm:pt modelId="{A59A2763-1FA2-4749-88EC-E15A591A4AF0}" type="pres">
      <dgm:prSet presAssocID="{3ED5D805-6480-4646-A2AB-5655F82A2698}" presName="box" presStyleLbl="node1" presStyleIdx="0" presStyleCnt="2"/>
      <dgm:spPr/>
    </dgm:pt>
    <dgm:pt modelId="{B008F5D5-7884-4F1C-BDF3-C12DFEFBDFC0}" type="pres">
      <dgm:prSet presAssocID="{3ED5D805-6480-4646-A2AB-5655F82A2698}" presName="img" presStyleLbl="fgImgPlac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34000" b="-34000"/>
          </a:stretch>
        </a:blipFill>
      </dgm:spPr>
    </dgm:pt>
    <dgm:pt modelId="{D20D222C-B7E4-4DE8-8156-42A8B5E9B722}" type="pres">
      <dgm:prSet presAssocID="{3ED5D805-6480-4646-A2AB-5655F82A2698}" presName="text" presStyleLbl="node1" presStyleIdx="0" presStyleCnt="2">
        <dgm:presLayoutVars>
          <dgm:bulletEnabled val="1"/>
        </dgm:presLayoutVars>
      </dgm:prSet>
      <dgm:spPr/>
    </dgm:pt>
    <dgm:pt modelId="{773D5FE8-C6BA-45A9-906D-FD90FFB970FC}" type="pres">
      <dgm:prSet presAssocID="{B6F4416A-01FC-4A73-AD18-BFE07BA3D3EC}" presName="spacer" presStyleCnt="0"/>
      <dgm:spPr/>
    </dgm:pt>
    <dgm:pt modelId="{540BFCB9-8333-4F14-A3D4-F02B4D766098}" type="pres">
      <dgm:prSet presAssocID="{D786975F-7EB0-4CCC-9F71-D99C48B05A5A}" presName="comp" presStyleCnt="0"/>
      <dgm:spPr/>
    </dgm:pt>
    <dgm:pt modelId="{79E0BC8B-516D-4E50-B8FC-EA4941F1E1DF}" type="pres">
      <dgm:prSet presAssocID="{D786975F-7EB0-4CCC-9F71-D99C48B05A5A}" presName="box" presStyleLbl="node1" presStyleIdx="1" presStyleCnt="2" custLinFactNeighborX="-195" custLinFactNeighborY="51"/>
      <dgm:spPr/>
    </dgm:pt>
    <dgm:pt modelId="{F70C28ED-67C9-4BE4-B984-20C339A8A44E}" type="pres">
      <dgm:prSet presAssocID="{D786975F-7EB0-4CCC-9F71-D99C48B05A5A}" presName="img" presStyleLbl="fgImgPlace1" presStyleIdx="1" presStyleCnt="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34000" b="-34000"/>
          </a:stretch>
        </a:blipFill>
      </dgm:spPr>
    </dgm:pt>
    <dgm:pt modelId="{931CA6AD-329E-4372-9E9B-DF6A07FD3D16}" type="pres">
      <dgm:prSet presAssocID="{D786975F-7EB0-4CCC-9F71-D99C48B05A5A}" presName="text" presStyleLbl="node1" presStyleIdx="1" presStyleCnt="2">
        <dgm:presLayoutVars>
          <dgm:bulletEnabled val="1"/>
        </dgm:presLayoutVars>
      </dgm:prSet>
      <dgm:spPr/>
    </dgm:pt>
  </dgm:ptLst>
  <dgm:cxnLst>
    <dgm:cxn modelId="{E533D51B-7197-4E63-8AC9-10F79EFB988F}" type="presOf" srcId="{D786975F-7EB0-4CCC-9F71-D99C48B05A5A}" destId="{931CA6AD-329E-4372-9E9B-DF6A07FD3D16}" srcOrd="1" destOrd="0" presId="urn:microsoft.com/office/officeart/2005/8/layout/vList4#6"/>
    <dgm:cxn modelId="{6824F720-DE30-4E81-8CC6-BDFABBBA1A6B}" srcId="{8B296F97-2E50-4BB2-8D29-BA046C1D374E}" destId="{D786975F-7EB0-4CCC-9F71-D99C48B05A5A}" srcOrd="1" destOrd="0" parTransId="{BBE27628-C764-424C-B039-F7339DF68047}" sibTransId="{7086BED7-B64C-49E4-BC0F-35BF3F55E18A}"/>
    <dgm:cxn modelId="{673C3A88-0C63-4718-920E-90DF58013CCF}" type="presOf" srcId="{D786975F-7EB0-4CCC-9F71-D99C48B05A5A}" destId="{79E0BC8B-516D-4E50-B8FC-EA4941F1E1DF}" srcOrd="0" destOrd="0" presId="urn:microsoft.com/office/officeart/2005/8/layout/vList4#6"/>
    <dgm:cxn modelId="{B9A58696-2A0B-4B1F-BF75-ACA5F1371E75}" type="presOf" srcId="{3ED5D805-6480-4646-A2AB-5655F82A2698}" destId="{D20D222C-B7E4-4DE8-8156-42A8B5E9B722}" srcOrd="1" destOrd="0" presId="urn:microsoft.com/office/officeart/2005/8/layout/vList4#6"/>
    <dgm:cxn modelId="{D85CD6AD-3EDF-4AAD-8320-505771709D5E}" type="presOf" srcId="{3ED5D805-6480-4646-A2AB-5655F82A2698}" destId="{A59A2763-1FA2-4749-88EC-E15A591A4AF0}" srcOrd="0" destOrd="0" presId="urn:microsoft.com/office/officeart/2005/8/layout/vList4#6"/>
    <dgm:cxn modelId="{BEA55CBE-1064-41F7-BDB2-A12E9223949B}" srcId="{8B296F97-2E50-4BB2-8D29-BA046C1D374E}" destId="{3ED5D805-6480-4646-A2AB-5655F82A2698}" srcOrd="0" destOrd="0" parTransId="{49058089-EBCB-451C-98B8-B07FB8FB41FA}" sibTransId="{B6F4416A-01FC-4A73-AD18-BFE07BA3D3EC}"/>
    <dgm:cxn modelId="{526DEAE1-377C-4828-9F31-136B1148473C}" type="presOf" srcId="{8B296F97-2E50-4BB2-8D29-BA046C1D374E}" destId="{1697D34A-2A19-41AE-A785-F6597844400A}" srcOrd="0" destOrd="0" presId="urn:microsoft.com/office/officeart/2005/8/layout/vList4#6"/>
    <dgm:cxn modelId="{FBE6948B-53F1-4498-8038-11FF70A6ED16}" type="presParOf" srcId="{1697D34A-2A19-41AE-A785-F6597844400A}" destId="{5469F4AA-C283-4F2A-BA87-D2C1E6BDC64C}" srcOrd="0" destOrd="0" presId="urn:microsoft.com/office/officeart/2005/8/layout/vList4#6"/>
    <dgm:cxn modelId="{152FE4DD-6F7B-459C-A36B-9800E1E09DC0}" type="presParOf" srcId="{5469F4AA-C283-4F2A-BA87-D2C1E6BDC64C}" destId="{A59A2763-1FA2-4749-88EC-E15A591A4AF0}" srcOrd="0" destOrd="0" presId="urn:microsoft.com/office/officeart/2005/8/layout/vList4#6"/>
    <dgm:cxn modelId="{2FFD5928-C257-484D-93AC-D5ED042F672D}" type="presParOf" srcId="{5469F4AA-C283-4F2A-BA87-D2C1E6BDC64C}" destId="{B008F5D5-7884-4F1C-BDF3-C12DFEFBDFC0}" srcOrd="1" destOrd="0" presId="urn:microsoft.com/office/officeart/2005/8/layout/vList4#6"/>
    <dgm:cxn modelId="{EF45F49F-6735-4092-9566-8B9C58F1C2A6}" type="presParOf" srcId="{5469F4AA-C283-4F2A-BA87-D2C1E6BDC64C}" destId="{D20D222C-B7E4-4DE8-8156-42A8B5E9B722}" srcOrd="2" destOrd="0" presId="urn:microsoft.com/office/officeart/2005/8/layout/vList4#6"/>
    <dgm:cxn modelId="{150153F6-5B10-4C80-94AA-3C72BCA5A3A4}" type="presParOf" srcId="{1697D34A-2A19-41AE-A785-F6597844400A}" destId="{773D5FE8-C6BA-45A9-906D-FD90FFB970FC}" srcOrd="1" destOrd="0" presId="urn:microsoft.com/office/officeart/2005/8/layout/vList4#6"/>
    <dgm:cxn modelId="{468C0471-B6D1-499B-8938-4DEEEA51AD36}" type="presParOf" srcId="{1697D34A-2A19-41AE-A785-F6597844400A}" destId="{540BFCB9-8333-4F14-A3D4-F02B4D766098}" srcOrd="2" destOrd="0" presId="urn:microsoft.com/office/officeart/2005/8/layout/vList4#6"/>
    <dgm:cxn modelId="{66A122D6-0BF8-4BC3-9B24-CB9EFDDB0F32}" type="presParOf" srcId="{540BFCB9-8333-4F14-A3D4-F02B4D766098}" destId="{79E0BC8B-516D-4E50-B8FC-EA4941F1E1DF}" srcOrd="0" destOrd="0" presId="urn:microsoft.com/office/officeart/2005/8/layout/vList4#6"/>
    <dgm:cxn modelId="{DB71C4D3-8272-4FC4-9A4D-4ADBB859A4F1}" type="presParOf" srcId="{540BFCB9-8333-4F14-A3D4-F02B4D766098}" destId="{F70C28ED-67C9-4BE4-B984-20C339A8A44E}" srcOrd="1" destOrd="0" presId="urn:microsoft.com/office/officeart/2005/8/layout/vList4#6"/>
    <dgm:cxn modelId="{52C08180-D248-4E49-B95A-EE5AF5A98108}" type="presParOf" srcId="{540BFCB9-8333-4F14-A3D4-F02B4D766098}" destId="{931CA6AD-329E-4372-9E9B-DF6A07FD3D16}" srcOrd="2" destOrd="0" presId="urn:microsoft.com/office/officeart/2005/8/layout/vList4#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486AA519-83E7-43EC-9D6E-231BA4A6A73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17CF34CB-2B74-4CBD-8820-8D6FE69DD4AC}">
      <dgm:prSet phldrT="[Texte]" custT="1"/>
      <dgm:spPr>
        <a:solidFill>
          <a:srgbClr val="A4A4A4"/>
        </a:solidFill>
      </dgm:spPr>
      <dgm:t>
        <a:bodyPr/>
        <a:lstStyle/>
        <a:p>
          <a:r>
            <a:rPr lang="fr-FR" sz="1900" dirty="0"/>
            <a:t>Je pense que, je crois que …</a:t>
          </a:r>
        </a:p>
      </dgm:t>
    </dgm:pt>
    <dgm:pt modelId="{C9096764-2E72-4060-97AD-C7FD2381DD7A}" type="parTrans" cxnId="{0B5E7DDB-F80E-45B0-9CB7-047CFCEE24A3}">
      <dgm:prSet/>
      <dgm:spPr/>
      <dgm:t>
        <a:bodyPr/>
        <a:lstStyle/>
        <a:p>
          <a:endParaRPr lang="fr-FR"/>
        </a:p>
      </dgm:t>
    </dgm:pt>
    <dgm:pt modelId="{142BD982-CE66-462C-8491-C22857AAF6D7}" type="sibTrans" cxnId="{0B5E7DDB-F80E-45B0-9CB7-047CFCEE24A3}">
      <dgm:prSet/>
      <dgm:spPr/>
      <dgm:t>
        <a:bodyPr/>
        <a:lstStyle/>
        <a:p>
          <a:endParaRPr lang="fr-FR"/>
        </a:p>
      </dgm:t>
    </dgm:pt>
    <dgm:pt modelId="{F69FFED9-AB2B-4961-80AD-C61D9B9F9D93}" type="pres">
      <dgm:prSet presAssocID="{486AA519-83E7-43EC-9D6E-231BA4A6A73E}" presName="linear" presStyleCnt="0">
        <dgm:presLayoutVars>
          <dgm:animLvl val="lvl"/>
          <dgm:resizeHandles val="exact"/>
        </dgm:presLayoutVars>
      </dgm:prSet>
      <dgm:spPr/>
    </dgm:pt>
    <dgm:pt modelId="{0F3AA83B-4D7B-463F-BC69-36915FC51808}" type="pres">
      <dgm:prSet presAssocID="{17CF34CB-2B74-4CBD-8820-8D6FE69DD4AC}" presName="parentText" presStyleLbl="node1" presStyleIdx="0" presStyleCnt="1" custLinFactY="200000" custLinFactNeighborY="222127">
        <dgm:presLayoutVars>
          <dgm:chMax val="0"/>
          <dgm:bulletEnabled val="1"/>
        </dgm:presLayoutVars>
      </dgm:prSet>
      <dgm:spPr/>
    </dgm:pt>
  </dgm:ptLst>
  <dgm:cxnLst>
    <dgm:cxn modelId="{6FAF192D-D6F1-4131-A2C9-3DB22B4D9C93}" type="presOf" srcId="{17CF34CB-2B74-4CBD-8820-8D6FE69DD4AC}" destId="{0F3AA83B-4D7B-463F-BC69-36915FC51808}" srcOrd="0" destOrd="0" presId="urn:microsoft.com/office/officeart/2005/8/layout/vList2"/>
    <dgm:cxn modelId="{83F8009A-36DB-4313-AEC3-15506D15868F}" type="presOf" srcId="{486AA519-83E7-43EC-9D6E-231BA4A6A73E}" destId="{F69FFED9-AB2B-4961-80AD-C61D9B9F9D93}" srcOrd="0" destOrd="0" presId="urn:microsoft.com/office/officeart/2005/8/layout/vList2"/>
    <dgm:cxn modelId="{0B5E7DDB-F80E-45B0-9CB7-047CFCEE24A3}" srcId="{486AA519-83E7-43EC-9D6E-231BA4A6A73E}" destId="{17CF34CB-2B74-4CBD-8820-8D6FE69DD4AC}" srcOrd="0" destOrd="0" parTransId="{C9096764-2E72-4060-97AD-C7FD2381DD7A}" sibTransId="{142BD982-CE66-462C-8491-C22857AAF6D7}"/>
    <dgm:cxn modelId="{3AEC6B88-DB0E-4218-92BC-B71BF887D3CE}" type="presParOf" srcId="{F69FFED9-AB2B-4961-80AD-C61D9B9F9D93}" destId="{0F3AA83B-4D7B-463F-BC69-36915FC5180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486AA519-83E7-43EC-9D6E-231BA4A6A73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6DA861E8-78A1-4CDE-BFCB-6D461A271F46}">
      <dgm:prSet phldrT="[Texte]" custT="1"/>
      <dgm:spPr>
        <a:solidFill>
          <a:srgbClr val="ED7D31"/>
        </a:solidFill>
      </dgm:spPr>
      <dgm:t>
        <a:bodyPr/>
        <a:lstStyle/>
        <a:p>
          <a:r>
            <a:rPr lang="fr-FR" sz="1900" dirty="0"/>
            <a:t>On sait que …</a:t>
          </a:r>
        </a:p>
      </dgm:t>
    </dgm:pt>
    <dgm:pt modelId="{7E15CE36-428E-474A-A885-B9015F4D62A7}" type="parTrans" cxnId="{1398C898-E730-44F9-A19F-029DD00C817D}">
      <dgm:prSet/>
      <dgm:spPr/>
      <dgm:t>
        <a:bodyPr/>
        <a:lstStyle/>
        <a:p>
          <a:endParaRPr lang="fr-FR"/>
        </a:p>
      </dgm:t>
    </dgm:pt>
    <dgm:pt modelId="{432BF196-1680-4D70-AA84-577F23CD8FBE}" type="sibTrans" cxnId="{1398C898-E730-44F9-A19F-029DD00C817D}">
      <dgm:prSet/>
      <dgm:spPr/>
      <dgm:t>
        <a:bodyPr/>
        <a:lstStyle/>
        <a:p>
          <a:endParaRPr lang="fr-FR"/>
        </a:p>
      </dgm:t>
    </dgm:pt>
    <dgm:pt modelId="{F69FFED9-AB2B-4961-80AD-C61D9B9F9D93}" type="pres">
      <dgm:prSet presAssocID="{486AA519-83E7-43EC-9D6E-231BA4A6A73E}" presName="linear" presStyleCnt="0">
        <dgm:presLayoutVars>
          <dgm:animLvl val="lvl"/>
          <dgm:resizeHandles val="exact"/>
        </dgm:presLayoutVars>
      </dgm:prSet>
      <dgm:spPr/>
    </dgm:pt>
    <dgm:pt modelId="{1B9FC03A-5635-45EC-A0E6-C584A659FD11}" type="pres">
      <dgm:prSet presAssocID="{6DA861E8-78A1-4CDE-BFCB-6D461A271F46}" presName="parentText" presStyleLbl="node1" presStyleIdx="0" presStyleCnt="1" custScaleY="102120" custLinFactY="100000" custLinFactNeighborX="-5841" custLinFactNeighborY="119159">
        <dgm:presLayoutVars>
          <dgm:chMax val="0"/>
          <dgm:bulletEnabled val="1"/>
        </dgm:presLayoutVars>
      </dgm:prSet>
      <dgm:spPr/>
    </dgm:pt>
  </dgm:ptLst>
  <dgm:cxnLst>
    <dgm:cxn modelId="{1398C898-E730-44F9-A19F-029DD00C817D}" srcId="{486AA519-83E7-43EC-9D6E-231BA4A6A73E}" destId="{6DA861E8-78A1-4CDE-BFCB-6D461A271F46}" srcOrd="0" destOrd="0" parTransId="{7E15CE36-428E-474A-A885-B9015F4D62A7}" sibTransId="{432BF196-1680-4D70-AA84-577F23CD8FBE}"/>
    <dgm:cxn modelId="{83F8009A-36DB-4313-AEC3-15506D15868F}" type="presOf" srcId="{486AA519-83E7-43EC-9D6E-231BA4A6A73E}" destId="{F69FFED9-AB2B-4961-80AD-C61D9B9F9D93}" srcOrd="0" destOrd="0" presId="urn:microsoft.com/office/officeart/2005/8/layout/vList2"/>
    <dgm:cxn modelId="{934869FB-AC3D-4BEA-8F96-C735D1775AE3}" type="presOf" srcId="{6DA861E8-78A1-4CDE-BFCB-6D461A271F46}" destId="{1B9FC03A-5635-45EC-A0E6-C584A659FD11}" srcOrd="0" destOrd="0" presId="urn:microsoft.com/office/officeart/2005/8/layout/vList2"/>
    <dgm:cxn modelId="{D5937230-BE48-4A7F-B26B-8EC4F2ECCE19}" type="presParOf" srcId="{F69FFED9-AB2B-4961-80AD-C61D9B9F9D93}" destId="{1B9FC03A-5635-45EC-A0E6-C584A659FD11}"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8B296F97-2E50-4BB2-8D29-BA046C1D374E}" type="doc">
      <dgm:prSet loTypeId="urn:microsoft.com/office/officeart/2005/8/layout/vList4#7" loCatId="picture" qsTypeId="urn:microsoft.com/office/officeart/2005/8/quickstyle/simple1" qsCatId="simple" csTypeId="urn:microsoft.com/office/officeart/2005/8/colors/accent0_2" csCatId="mainScheme" phldr="1"/>
      <dgm:spPr/>
    </dgm:pt>
    <dgm:pt modelId="{3ED5D805-6480-4646-A2AB-5655F82A2698}">
      <dgm:prSet phldrT="[Texte]"/>
      <dgm:spPr/>
      <dgm:t>
        <a:bodyPr/>
        <a:lstStyle/>
        <a:p>
          <a:r>
            <a:rPr lang="fr-FR" dirty="0">
              <a:solidFill>
                <a:schemeClr val="tx1"/>
              </a:solidFill>
            </a:rPr>
            <a:t>Quelle est la masse d’un litre d’eau ?</a:t>
          </a:r>
        </a:p>
      </dgm:t>
    </dgm:pt>
    <dgm:pt modelId="{49058089-EBCB-451C-98B8-B07FB8FB41FA}" type="parTrans" cxnId="{BEA55CBE-1064-41F7-BDB2-A12E9223949B}">
      <dgm:prSet/>
      <dgm:spPr/>
      <dgm:t>
        <a:bodyPr/>
        <a:lstStyle/>
        <a:p>
          <a:endParaRPr lang="fr-FR"/>
        </a:p>
      </dgm:t>
    </dgm:pt>
    <dgm:pt modelId="{B6F4416A-01FC-4A73-AD18-BFE07BA3D3EC}" type="sibTrans" cxnId="{BEA55CBE-1064-41F7-BDB2-A12E9223949B}">
      <dgm:prSet/>
      <dgm:spPr/>
      <dgm:t>
        <a:bodyPr/>
        <a:lstStyle/>
        <a:p>
          <a:endParaRPr lang="fr-FR"/>
        </a:p>
      </dgm:t>
    </dgm:pt>
    <dgm:pt modelId="{D786975F-7EB0-4CCC-9F71-D99C48B05A5A}">
      <dgm:prSet phldrT="[Texte]"/>
      <dgm:spPr/>
      <dgm:t>
        <a:bodyPr/>
        <a:lstStyle/>
        <a:p>
          <a:r>
            <a:rPr lang="fr-FR" dirty="0">
              <a:solidFill>
                <a:schemeClr val="tx1"/>
              </a:solidFill>
            </a:rPr>
            <a:t>Est-ce que la vitesse du son est plus élevée dans l’air ou dans l’eau ?</a:t>
          </a:r>
        </a:p>
      </dgm:t>
    </dgm:pt>
    <dgm:pt modelId="{BBE27628-C764-424C-B039-F7339DF68047}" type="parTrans" cxnId="{6824F720-DE30-4E81-8CC6-BDFABBBA1A6B}">
      <dgm:prSet/>
      <dgm:spPr/>
      <dgm:t>
        <a:bodyPr/>
        <a:lstStyle/>
        <a:p>
          <a:endParaRPr lang="fr-FR"/>
        </a:p>
      </dgm:t>
    </dgm:pt>
    <dgm:pt modelId="{7086BED7-B64C-49E4-BC0F-35BF3F55E18A}" type="sibTrans" cxnId="{6824F720-DE30-4E81-8CC6-BDFABBBA1A6B}">
      <dgm:prSet/>
      <dgm:spPr/>
      <dgm:t>
        <a:bodyPr/>
        <a:lstStyle/>
        <a:p>
          <a:endParaRPr lang="fr-FR"/>
        </a:p>
      </dgm:t>
    </dgm:pt>
    <dgm:pt modelId="{1697D34A-2A19-41AE-A785-F6597844400A}" type="pres">
      <dgm:prSet presAssocID="{8B296F97-2E50-4BB2-8D29-BA046C1D374E}" presName="linear" presStyleCnt="0">
        <dgm:presLayoutVars>
          <dgm:dir/>
          <dgm:resizeHandles val="exact"/>
        </dgm:presLayoutVars>
      </dgm:prSet>
      <dgm:spPr/>
    </dgm:pt>
    <dgm:pt modelId="{5469F4AA-C283-4F2A-BA87-D2C1E6BDC64C}" type="pres">
      <dgm:prSet presAssocID="{3ED5D805-6480-4646-A2AB-5655F82A2698}" presName="comp" presStyleCnt="0"/>
      <dgm:spPr/>
    </dgm:pt>
    <dgm:pt modelId="{A59A2763-1FA2-4749-88EC-E15A591A4AF0}" type="pres">
      <dgm:prSet presAssocID="{3ED5D805-6480-4646-A2AB-5655F82A2698}" presName="box" presStyleLbl="node1" presStyleIdx="0" presStyleCnt="2"/>
      <dgm:spPr/>
    </dgm:pt>
    <dgm:pt modelId="{B008F5D5-7884-4F1C-BDF3-C12DFEFBDFC0}" type="pres">
      <dgm:prSet presAssocID="{3ED5D805-6480-4646-A2AB-5655F82A2698}" presName="img" presStyleLbl="fgImgPlac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34000" b="-34000"/>
          </a:stretch>
        </a:blipFill>
      </dgm:spPr>
    </dgm:pt>
    <dgm:pt modelId="{D20D222C-B7E4-4DE8-8156-42A8B5E9B722}" type="pres">
      <dgm:prSet presAssocID="{3ED5D805-6480-4646-A2AB-5655F82A2698}" presName="text" presStyleLbl="node1" presStyleIdx="0" presStyleCnt="2">
        <dgm:presLayoutVars>
          <dgm:bulletEnabled val="1"/>
        </dgm:presLayoutVars>
      </dgm:prSet>
      <dgm:spPr/>
    </dgm:pt>
    <dgm:pt modelId="{773D5FE8-C6BA-45A9-906D-FD90FFB970FC}" type="pres">
      <dgm:prSet presAssocID="{B6F4416A-01FC-4A73-AD18-BFE07BA3D3EC}" presName="spacer" presStyleCnt="0"/>
      <dgm:spPr/>
    </dgm:pt>
    <dgm:pt modelId="{540BFCB9-8333-4F14-A3D4-F02B4D766098}" type="pres">
      <dgm:prSet presAssocID="{D786975F-7EB0-4CCC-9F71-D99C48B05A5A}" presName="comp" presStyleCnt="0"/>
      <dgm:spPr/>
    </dgm:pt>
    <dgm:pt modelId="{79E0BC8B-516D-4E50-B8FC-EA4941F1E1DF}" type="pres">
      <dgm:prSet presAssocID="{D786975F-7EB0-4CCC-9F71-D99C48B05A5A}" presName="box" presStyleLbl="node1" presStyleIdx="1" presStyleCnt="2" custLinFactNeighborX="-195" custLinFactNeighborY="51"/>
      <dgm:spPr/>
    </dgm:pt>
    <dgm:pt modelId="{F70C28ED-67C9-4BE4-B984-20C339A8A44E}" type="pres">
      <dgm:prSet presAssocID="{D786975F-7EB0-4CCC-9F71-D99C48B05A5A}" presName="img" presStyleLbl="fgImgPlace1" presStyleIdx="1" presStyleCnt="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34000" b="-34000"/>
          </a:stretch>
        </a:blipFill>
      </dgm:spPr>
    </dgm:pt>
    <dgm:pt modelId="{931CA6AD-329E-4372-9E9B-DF6A07FD3D16}" type="pres">
      <dgm:prSet presAssocID="{D786975F-7EB0-4CCC-9F71-D99C48B05A5A}" presName="text" presStyleLbl="node1" presStyleIdx="1" presStyleCnt="2">
        <dgm:presLayoutVars>
          <dgm:bulletEnabled val="1"/>
        </dgm:presLayoutVars>
      </dgm:prSet>
      <dgm:spPr/>
    </dgm:pt>
  </dgm:ptLst>
  <dgm:cxnLst>
    <dgm:cxn modelId="{E533D51B-7197-4E63-8AC9-10F79EFB988F}" type="presOf" srcId="{D786975F-7EB0-4CCC-9F71-D99C48B05A5A}" destId="{931CA6AD-329E-4372-9E9B-DF6A07FD3D16}" srcOrd="1" destOrd="0" presId="urn:microsoft.com/office/officeart/2005/8/layout/vList4#7"/>
    <dgm:cxn modelId="{6824F720-DE30-4E81-8CC6-BDFABBBA1A6B}" srcId="{8B296F97-2E50-4BB2-8D29-BA046C1D374E}" destId="{D786975F-7EB0-4CCC-9F71-D99C48B05A5A}" srcOrd="1" destOrd="0" parTransId="{BBE27628-C764-424C-B039-F7339DF68047}" sibTransId="{7086BED7-B64C-49E4-BC0F-35BF3F55E18A}"/>
    <dgm:cxn modelId="{673C3A88-0C63-4718-920E-90DF58013CCF}" type="presOf" srcId="{D786975F-7EB0-4CCC-9F71-D99C48B05A5A}" destId="{79E0BC8B-516D-4E50-B8FC-EA4941F1E1DF}" srcOrd="0" destOrd="0" presId="urn:microsoft.com/office/officeart/2005/8/layout/vList4#7"/>
    <dgm:cxn modelId="{B9A58696-2A0B-4B1F-BF75-ACA5F1371E75}" type="presOf" srcId="{3ED5D805-6480-4646-A2AB-5655F82A2698}" destId="{D20D222C-B7E4-4DE8-8156-42A8B5E9B722}" srcOrd="1" destOrd="0" presId="urn:microsoft.com/office/officeart/2005/8/layout/vList4#7"/>
    <dgm:cxn modelId="{D85CD6AD-3EDF-4AAD-8320-505771709D5E}" type="presOf" srcId="{3ED5D805-6480-4646-A2AB-5655F82A2698}" destId="{A59A2763-1FA2-4749-88EC-E15A591A4AF0}" srcOrd="0" destOrd="0" presId="urn:microsoft.com/office/officeart/2005/8/layout/vList4#7"/>
    <dgm:cxn modelId="{BEA55CBE-1064-41F7-BDB2-A12E9223949B}" srcId="{8B296F97-2E50-4BB2-8D29-BA046C1D374E}" destId="{3ED5D805-6480-4646-A2AB-5655F82A2698}" srcOrd="0" destOrd="0" parTransId="{49058089-EBCB-451C-98B8-B07FB8FB41FA}" sibTransId="{B6F4416A-01FC-4A73-AD18-BFE07BA3D3EC}"/>
    <dgm:cxn modelId="{526DEAE1-377C-4828-9F31-136B1148473C}" type="presOf" srcId="{8B296F97-2E50-4BB2-8D29-BA046C1D374E}" destId="{1697D34A-2A19-41AE-A785-F6597844400A}" srcOrd="0" destOrd="0" presId="urn:microsoft.com/office/officeart/2005/8/layout/vList4#7"/>
    <dgm:cxn modelId="{FBE6948B-53F1-4498-8038-11FF70A6ED16}" type="presParOf" srcId="{1697D34A-2A19-41AE-A785-F6597844400A}" destId="{5469F4AA-C283-4F2A-BA87-D2C1E6BDC64C}" srcOrd="0" destOrd="0" presId="urn:microsoft.com/office/officeart/2005/8/layout/vList4#7"/>
    <dgm:cxn modelId="{152FE4DD-6F7B-459C-A36B-9800E1E09DC0}" type="presParOf" srcId="{5469F4AA-C283-4F2A-BA87-D2C1E6BDC64C}" destId="{A59A2763-1FA2-4749-88EC-E15A591A4AF0}" srcOrd="0" destOrd="0" presId="urn:microsoft.com/office/officeart/2005/8/layout/vList4#7"/>
    <dgm:cxn modelId="{2FFD5928-C257-484D-93AC-D5ED042F672D}" type="presParOf" srcId="{5469F4AA-C283-4F2A-BA87-D2C1E6BDC64C}" destId="{B008F5D5-7884-4F1C-BDF3-C12DFEFBDFC0}" srcOrd="1" destOrd="0" presId="urn:microsoft.com/office/officeart/2005/8/layout/vList4#7"/>
    <dgm:cxn modelId="{EF45F49F-6735-4092-9566-8B9C58F1C2A6}" type="presParOf" srcId="{5469F4AA-C283-4F2A-BA87-D2C1E6BDC64C}" destId="{D20D222C-B7E4-4DE8-8156-42A8B5E9B722}" srcOrd="2" destOrd="0" presId="urn:microsoft.com/office/officeart/2005/8/layout/vList4#7"/>
    <dgm:cxn modelId="{150153F6-5B10-4C80-94AA-3C72BCA5A3A4}" type="presParOf" srcId="{1697D34A-2A19-41AE-A785-F6597844400A}" destId="{773D5FE8-C6BA-45A9-906D-FD90FFB970FC}" srcOrd="1" destOrd="0" presId="urn:microsoft.com/office/officeart/2005/8/layout/vList4#7"/>
    <dgm:cxn modelId="{468C0471-B6D1-499B-8938-4DEEEA51AD36}" type="presParOf" srcId="{1697D34A-2A19-41AE-A785-F6597844400A}" destId="{540BFCB9-8333-4F14-A3D4-F02B4D766098}" srcOrd="2" destOrd="0" presId="urn:microsoft.com/office/officeart/2005/8/layout/vList4#7"/>
    <dgm:cxn modelId="{66A122D6-0BF8-4BC3-9B24-CB9EFDDB0F32}" type="presParOf" srcId="{540BFCB9-8333-4F14-A3D4-F02B4D766098}" destId="{79E0BC8B-516D-4E50-B8FC-EA4941F1E1DF}" srcOrd="0" destOrd="0" presId="urn:microsoft.com/office/officeart/2005/8/layout/vList4#7"/>
    <dgm:cxn modelId="{DB71C4D3-8272-4FC4-9A4D-4ADBB859A4F1}" type="presParOf" srcId="{540BFCB9-8333-4F14-A3D4-F02B4D766098}" destId="{F70C28ED-67C9-4BE4-B984-20C339A8A44E}" srcOrd="1" destOrd="0" presId="urn:microsoft.com/office/officeart/2005/8/layout/vList4#7"/>
    <dgm:cxn modelId="{52C08180-D248-4E49-B95A-EE5AF5A98108}" type="presParOf" srcId="{540BFCB9-8333-4F14-A3D4-F02B4D766098}" destId="{931CA6AD-329E-4372-9E9B-DF6A07FD3D16}" srcOrd="2" destOrd="0" presId="urn:microsoft.com/office/officeart/2005/8/layout/vList4#7"/>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5CF5F71F-654A-4CF3-8514-62E289DDC5F3}" type="doc">
      <dgm:prSet loTypeId="urn:microsoft.com/office/officeart/2005/8/layout/hProcess9" loCatId="process" qsTypeId="urn:microsoft.com/office/officeart/2005/8/quickstyle/simple1" qsCatId="simple" csTypeId="urn:microsoft.com/office/officeart/2005/8/colors/colorful2" csCatId="colorful" phldr="1"/>
      <dgm:spPr/>
      <dgm:t>
        <a:bodyPr/>
        <a:lstStyle/>
        <a:p>
          <a:endParaRPr lang="x-none"/>
        </a:p>
      </dgm:t>
    </dgm:pt>
    <dgm:pt modelId="{07DAC1B3-194F-4965-BAB3-1F71D7C0FC09}">
      <dgm:prSet phldrT="[Texte]"/>
      <dgm:spPr/>
      <dgm:t>
        <a:bodyPr/>
        <a:lstStyle/>
        <a:p>
          <a:r>
            <a:rPr lang="x-none" dirty="0"/>
            <a:t>Élaboration d’une problématique</a:t>
          </a:r>
        </a:p>
      </dgm:t>
    </dgm:pt>
    <dgm:pt modelId="{227538E8-C2EC-4928-8BF9-242E4BF99082}" type="parTrans" cxnId="{52F89366-CCD0-4992-BC1B-15339B5AF9B2}">
      <dgm:prSet/>
      <dgm:spPr/>
      <dgm:t>
        <a:bodyPr/>
        <a:lstStyle/>
        <a:p>
          <a:endParaRPr lang="x-none"/>
        </a:p>
      </dgm:t>
    </dgm:pt>
    <dgm:pt modelId="{486EF17C-C33E-4386-8B41-183D913589D9}" type="sibTrans" cxnId="{52F89366-CCD0-4992-BC1B-15339B5AF9B2}">
      <dgm:prSet/>
      <dgm:spPr/>
      <dgm:t>
        <a:bodyPr/>
        <a:lstStyle/>
        <a:p>
          <a:endParaRPr lang="x-none"/>
        </a:p>
      </dgm:t>
    </dgm:pt>
    <dgm:pt modelId="{2D91C6CA-B35B-4D7C-939C-2479CE68E148}">
      <dgm:prSet phldrT="[Texte]"/>
      <dgm:spPr/>
      <dgm:t>
        <a:bodyPr/>
        <a:lstStyle/>
        <a:p>
          <a:r>
            <a:rPr lang="x-none" dirty="0"/>
            <a:t>Mise en oeuvre expérimentale</a:t>
          </a:r>
        </a:p>
      </dgm:t>
    </dgm:pt>
    <dgm:pt modelId="{295D094B-A905-4C8B-B632-088179B28B49}" type="parTrans" cxnId="{8A6B1684-2BB2-4F06-BB97-17056261D3D8}">
      <dgm:prSet/>
      <dgm:spPr/>
      <dgm:t>
        <a:bodyPr/>
        <a:lstStyle/>
        <a:p>
          <a:endParaRPr lang="x-none"/>
        </a:p>
      </dgm:t>
    </dgm:pt>
    <dgm:pt modelId="{70ACFEA3-B0E8-416C-8A7E-3656FDA0374B}" type="sibTrans" cxnId="{8A6B1684-2BB2-4F06-BB97-17056261D3D8}">
      <dgm:prSet/>
      <dgm:spPr/>
      <dgm:t>
        <a:bodyPr/>
        <a:lstStyle/>
        <a:p>
          <a:endParaRPr lang="x-none"/>
        </a:p>
      </dgm:t>
    </dgm:pt>
    <dgm:pt modelId="{7C836473-EFC9-448D-ABD8-EB381E179277}">
      <dgm:prSet phldrT="[Texte]"/>
      <dgm:spPr/>
      <dgm:t>
        <a:bodyPr/>
        <a:lstStyle/>
        <a:p>
          <a:r>
            <a:rPr lang="x-none" dirty="0"/>
            <a:t>Mesures</a:t>
          </a:r>
        </a:p>
      </dgm:t>
    </dgm:pt>
    <dgm:pt modelId="{8A576B25-9406-47CD-BA88-922586E712EE}" type="parTrans" cxnId="{24E2D4AF-7D8C-427D-956B-82002894858C}">
      <dgm:prSet/>
      <dgm:spPr/>
      <dgm:t>
        <a:bodyPr/>
        <a:lstStyle/>
        <a:p>
          <a:endParaRPr lang="x-none"/>
        </a:p>
      </dgm:t>
    </dgm:pt>
    <dgm:pt modelId="{2B81968E-9966-4B40-AD67-059D70A0EA41}" type="sibTrans" cxnId="{24E2D4AF-7D8C-427D-956B-82002894858C}">
      <dgm:prSet/>
      <dgm:spPr/>
      <dgm:t>
        <a:bodyPr/>
        <a:lstStyle/>
        <a:p>
          <a:endParaRPr lang="x-none"/>
        </a:p>
      </dgm:t>
    </dgm:pt>
    <dgm:pt modelId="{A59ED774-7B85-4C3B-BD76-222FD2DFC0C1}">
      <dgm:prSet phldrT="[Texte]"/>
      <dgm:spPr/>
      <dgm:t>
        <a:bodyPr/>
        <a:lstStyle/>
        <a:p>
          <a:r>
            <a:rPr lang="x-none" dirty="0"/>
            <a:t>Communication des résultats</a:t>
          </a:r>
        </a:p>
      </dgm:t>
    </dgm:pt>
    <dgm:pt modelId="{2A9F992B-8157-4CFD-9131-16BD3EC0A8D8}" type="parTrans" cxnId="{431AD55A-DACA-402B-BB7C-4A84CFB04EED}">
      <dgm:prSet/>
      <dgm:spPr/>
      <dgm:t>
        <a:bodyPr/>
        <a:lstStyle/>
        <a:p>
          <a:endParaRPr lang="x-none"/>
        </a:p>
      </dgm:t>
    </dgm:pt>
    <dgm:pt modelId="{2E924A00-5E5F-4022-983E-7C2A87FD321C}" type="sibTrans" cxnId="{431AD55A-DACA-402B-BB7C-4A84CFB04EED}">
      <dgm:prSet/>
      <dgm:spPr/>
      <dgm:t>
        <a:bodyPr/>
        <a:lstStyle/>
        <a:p>
          <a:endParaRPr lang="x-none"/>
        </a:p>
      </dgm:t>
    </dgm:pt>
    <dgm:pt modelId="{278095A4-4FF1-4F24-BB5B-D64B156F5623}">
      <dgm:prSet phldrT="[Texte]"/>
      <dgm:spPr/>
      <dgm:t>
        <a:bodyPr/>
        <a:lstStyle/>
        <a:p>
          <a:r>
            <a:rPr lang="x-none" dirty="0"/>
            <a:t>Production d’un poster scientifique</a:t>
          </a:r>
        </a:p>
      </dgm:t>
    </dgm:pt>
    <dgm:pt modelId="{E346EC67-E05B-46EF-8F3A-4E0B3B2C3B5D}" type="parTrans" cxnId="{E7228B1D-EEDF-42C4-968A-8980942A3C53}">
      <dgm:prSet/>
      <dgm:spPr/>
      <dgm:t>
        <a:bodyPr/>
        <a:lstStyle/>
        <a:p>
          <a:endParaRPr lang="x-none"/>
        </a:p>
      </dgm:t>
    </dgm:pt>
    <dgm:pt modelId="{4620E4ED-0671-4D65-8F04-203CB123337B}" type="sibTrans" cxnId="{E7228B1D-EEDF-42C4-968A-8980942A3C53}">
      <dgm:prSet/>
      <dgm:spPr/>
      <dgm:t>
        <a:bodyPr/>
        <a:lstStyle/>
        <a:p>
          <a:endParaRPr lang="x-none"/>
        </a:p>
      </dgm:t>
    </dgm:pt>
    <dgm:pt modelId="{FF7A80E4-8A3D-46B7-B5CD-36ACD65BFBB0}">
      <dgm:prSet phldrT="[Texte]"/>
      <dgm:spPr/>
      <dgm:t>
        <a:bodyPr/>
        <a:lstStyle/>
        <a:p>
          <a:r>
            <a:rPr lang="x-none" dirty="0"/>
            <a:t>Rédaction d’un « abstract »</a:t>
          </a:r>
        </a:p>
      </dgm:t>
    </dgm:pt>
    <dgm:pt modelId="{A891BBC7-0C5E-48F5-88EB-F8375D79BE7C}" type="parTrans" cxnId="{F892F3F8-9959-4AA6-9A17-D4404D6BB5B7}">
      <dgm:prSet/>
      <dgm:spPr/>
      <dgm:t>
        <a:bodyPr/>
        <a:lstStyle/>
        <a:p>
          <a:endParaRPr lang="x-none"/>
        </a:p>
      </dgm:t>
    </dgm:pt>
    <dgm:pt modelId="{06D9F5FF-C561-494B-BB30-F99F1F2932ED}" type="sibTrans" cxnId="{F892F3F8-9959-4AA6-9A17-D4404D6BB5B7}">
      <dgm:prSet/>
      <dgm:spPr/>
      <dgm:t>
        <a:bodyPr/>
        <a:lstStyle/>
        <a:p>
          <a:endParaRPr lang="x-none"/>
        </a:p>
      </dgm:t>
    </dgm:pt>
    <dgm:pt modelId="{6266FD7C-90B8-4940-BBA1-ECF80E6B9C07}">
      <dgm:prSet phldrT="[Texte]"/>
      <dgm:spPr/>
      <dgm:t>
        <a:bodyPr/>
        <a:lstStyle/>
        <a:p>
          <a:r>
            <a:rPr lang="x-none" dirty="0"/>
            <a:t>Traitement de données</a:t>
          </a:r>
        </a:p>
      </dgm:t>
    </dgm:pt>
    <dgm:pt modelId="{16ABC5F3-652E-4CC2-9C10-B1BEFA9E9430}" type="parTrans" cxnId="{5943498B-A1B2-4C8E-B946-6D719E6C8AD3}">
      <dgm:prSet/>
      <dgm:spPr/>
      <dgm:t>
        <a:bodyPr/>
        <a:lstStyle/>
        <a:p>
          <a:endParaRPr lang="x-none"/>
        </a:p>
      </dgm:t>
    </dgm:pt>
    <dgm:pt modelId="{0F49C200-35BF-476C-9F4F-C6563F18778B}" type="sibTrans" cxnId="{5943498B-A1B2-4C8E-B946-6D719E6C8AD3}">
      <dgm:prSet/>
      <dgm:spPr/>
      <dgm:t>
        <a:bodyPr/>
        <a:lstStyle/>
        <a:p>
          <a:endParaRPr lang="x-none"/>
        </a:p>
      </dgm:t>
    </dgm:pt>
    <dgm:pt modelId="{9E28E1C4-ED3E-44F2-B4A1-77C3BF0EBFA1}" type="pres">
      <dgm:prSet presAssocID="{5CF5F71F-654A-4CF3-8514-62E289DDC5F3}" presName="CompostProcess" presStyleCnt="0">
        <dgm:presLayoutVars>
          <dgm:dir/>
          <dgm:resizeHandles val="exact"/>
        </dgm:presLayoutVars>
      </dgm:prSet>
      <dgm:spPr/>
    </dgm:pt>
    <dgm:pt modelId="{7D9417E6-185B-4AA6-99C8-231308EF1A09}" type="pres">
      <dgm:prSet presAssocID="{5CF5F71F-654A-4CF3-8514-62E289DDC5F3}" presName="arrow" presStyleLbl="bgShp" presStyleIdx="0" presStyleCnt="1"/>
      <dgm:spPr/>
    </dgm:pt>
    <dgm:pt modelId="{3486D309-ECCE-4A16-BC59-B333E5B1F6BB}" type="pres">
      <dgm:prSet presAssocID="{5CF5F71F-654A-4CF3-8514-62E289DDC5F3}" presName="linearProcess" presStyleCnt="0"/>
      <dgm:spPr/>
    </dgm:pt>
    <dgm:pt modelId="{DB80161A-0E9A-498C-BD54-19575EB874F7}" type="pres">
      <dgm:prSet presAssocID="{07DAC1B3-194F-4965-BAB3-1F71D7C0FC09}" presName="textNode" presStyleLbl="node1" presStyleIdx="0" presStyleCnt="3">
        <dgm:presLayoutVars>
          <dgm:bulletEnabled val="1"/>
        </dgm:presLayoutVars>
      </dgm:prSet>
      <dgm:spPr/>
    </dgm:pt>
    <dgm:pt modelId="{AC5060B1-7267-46B6-A8A7-98ED4014D0A6}" type="pres">
      <dgm:prSet presAssocID="{486EF17C-C33E-4386-8B41-183D913589D9}" presName="sibTrans" presStyleCnt="0"/>
      <dgm:spPr/>
    </dgm:pt>
    <dgm:pt modelId="{B1B69E56-EEC3-48B4-A7BD-E6B4282314CF}" type="pres">
      <dgm:prSet presAssocID="{2D91C6CA-B35B-4D7C-939C-2479CE68E148}" presName="textNode" presStyleLbl="node1" presStyleIdx="1" presStyleCnt="3">
        <dgm:presLayoutVars>
          <dgm:bulletEnabled val="1"/>
        </dgm:presLayoutVars>
      </dgm:prSet>
      <dgm:spPr/>
    </dgm:pt>
    <dgm:pt modelId="{7AC341E0-0CA6-46B4-9B14-601BF8E4F663}" type="pres">
      <dgm:prSet presAssocID="{70ACFEA3-B0E8-416C-8A7E-3656FDA0374B}" presName="sibTrans" presStyleCnt="0"/>
      <dgm:spPr/>
    </dgm:pt>
    <dgm:pt modelId="{03D2C6FC-44F5-43EE-90FC-8433956B6D72}" type="pres">
      <dgm:prSet presAssocID="{A59ED774-7B85-4C3B-BD76-222FD2DFC0C1}" presName="textNode" presStyleLbl="node1" presStyleIdx="2" presStyleCnt="3">
        <dgm:presLayoutVars>
          <dgm:bulletEnabled val="1"/>
        </dgm:presLayoutVars>
      </dgm:prSet>
      <dgm:spPr/>
    </dgm:pt>
  </dgm:ptLst>
  <dgm:cxnLst>
    <dgm:cxn modelId="{7285A60C-D768-4D52-B8FE-DFF8A610A52D}" type="presOf" srcId="{278095A4-4FF1-4F24-BB5B-D64B156F5623}" destId="{03D2C6FC-44F5-43EE-90FC-8433956B6D72}" srcOrd="0" destOrd="1" presId="urn:microsoft.com/office/officeart/2005/8/layout/hProcess9"/>
    <dgm:cxn modelId="{E7228B1D-EEDF-42C4-968A-8980942A3C53}" srcId="{A59ED774-7B85-4C3B-BD76-222FD2DFC0C1}" destId="{278095A4-4FF1-4F24-BB5B-D64B156F5623}" srcOrd="0" destOrd="0" parTransId="{E346EC67-E05B-46EF-8F3A-4E0B3B2C3B5D}" sibTransId="{4620E4ED-0671-4D65-8F04-203CB123337B}"/>
    <dgm:cxn modelId="{52F89366-CCD0-4992-BC1B-15339B5AF9B2}" srcId="{5CF5F71F-654A-4CF3-8514-62E289DDC5F3}" destId="{07DAC1B3-194F-4965-BAB3-1F71D7C0FC09}" srcOrd="0" destOrd="0" parTransId="{227538E8-C2EC-4928-8BF9-242E4BF99082}" sibTransId="{486EF17C-C33E-4386-8B41-183D913589D9}"/>
    <dgm:cxn modelId="{66D0B375-C811-4B78-B2FF-2791CB09F501}" type="presOf" srcId="{07DAC1B3-194F-4965-BAB3-1F71D7C0FC09}" destId="{DB80161A-0E9A-498C-BD54-19575EB874F7}" srcOrd="0" destOrd="0" presId="urn:microsoft.com/office/officeart/2005/8/layout/hProcess9"/>
    <dgm:cxn modelId="{431AD55A-DACA-402B-BB7C-4A84CFB04EED}" srcId="{5CF5F71F-654A-4CF3-8514-62E289DDC5F3}" destId="{A59ED774-7B85-4C3B-BD76-222FD2DFC0C1}" srcOrd="2" destOrd="0" parTransId="{2A9F992B-8157-4CFD-9131-16BD3EC0A8D8}" sibTransId="{2E924A00-5E5F-4022-983E-7C2A87FD321C}"/>
    <dgm:cxn modelId="{8A6B1684-2BB2-4F06-BB97-17056261D3D8}" srcId="{5CF5F71F-654A-4CF3-8514-62E289DDC5F3}" destId="{2D91C6CA-B35B-4D7C-939C-2479CE68E148}" srcOrd="1" destOrd="0" parTransId="{295D094B-A905-4C8B-B632-088179B28B49}" sibTransId="{70ACFEA3-B0E8-416C-8A7E-3656FDA0374B}"/>
    <dgm:cxn modelId="{16B19987-37C9-460E-A773-9248E286FEDE}" type="presOf" srcId="{6266FD7C-90B8-4940-BBA1-ECF80E6B9C07}" destId="{B1B69E56-EEC3-48B4-A7BD-E6B4282314CF}" srcOrd="0" destOrd="2" presId="urn:microsoft.com/office/officeart/2005/8/layout/hProcess9"/>
    <dgm:cxn modelId="{5943498B-A1B2-4C8E-B946-6D719E6C8AD3}" srcId="{2D91C6CA-B35B-4D7C-939C-2479CE68E148}" destId="{6266FD7C-90B8-4940-BBA1-ECF80E6B9C07}" srcOrd="1" destOrd="0" parTransId="{16ABC5F3-652E-4CC2-9C10-B1BEFA9E9430}" sibTransId="{0F49C200-35BF-476C-9F4F-C6563F18778B}"/>
    <dgm:cxn modelId="{24E2D4AF-7D8C-427D-956B-82002894858C}" srcId="{2D91C6CA-B35B-4D7C-939C-2479CE68E148}" destId="{7C836473-EFC9-448D-ABD8-EB381E179277}" srcOrd="0" destOrd="0" parTransId="{8A576B25-9406-47CD-BA88-922586E712EE}" sibTransId="{2B81968E-9966-4B40-AD67-059D70A0EA41}"/>
    <dgm:cxn modelId="{284153B4-90A0-426E-85C3-2371138FAA22}" type="presOf" srcId="{7C836473-EFC9-448D-ABD8-EB381E179277}" destId="{B1B69E56-EEC3-48B4-A7BD-E6B4282314CF}" srcOrd="0" destOrd="1" presId="urn:microsoft.com/office/officeart/2005/8/layout/hProcess9"/>
    <dgm:cxn modelId="{A86C97B5-7BD7-482C-A8A5-49D6DFA11FD8}" type="presOf" srcId="{FF7A80E4-8A3D-46B7-B5CD-36ACD65BFBB0}" destId="{03D2C6FC-44F5-43EE-90FC-8433956B6D72}" srcOrd="0" destOrd="2" presId="urn:microsoft.com/office/officeart/2005/8/layout/hProcess9"/>
    <dgm:cxn modelId="{16579BB7-50BB-4B11-A1EA-A46ED229F18B}" type="presOf" srcId="{A59ED774-7B85-4C3B-BD76-222FD2DFC0C1}" destId="{03D2C6FC-44F5-43EE-90FC-8433956B6D72}" srcOrd="0" destOrd="0" presId="urn:microsoft.com/office/officeart/2005/8/layout/hProcess9"/>
    <dgm:cxn modelId="{35E8DEC8-80DE-490E-8F56-D8F6BC00E275}" type="presOf" srcId="{2D91C6CA-B35B-4D7C-939C-2479CE68E148}" destId="{B1B69E56-EEC3-48B4-A7BD-E6B4282314CF}" srcOrd="0" destOrd="0" presId="urn:microsoft.com/office/officeart/2005/8/layout/hProcess9"/>
    <dgm:cxn modelId="{1DE53DCD-C987-4B79-9297-BC26307439A7}" type="presOf" srcId="{5CF5F71F-654A-4CF3-8514-62E289DDC5F3}" destId="{9E28E1C4-ED3E-44F2-B4A1-77C3BF0EBFA1}" srcOrd="0" destOrd="0" presId="urn:microsoft.com/office/officeart/2005/8/layout/hProcess9"/>
    <dgm:cxn modelId="{F892F3F8-9959-4AA6-9A17-D4404D6BB5B7}" srcId="{A59ED774-7B85-4C3B-BD76-222FD2DFC0C1}" destId="{FF7A80E4-8A3D-46B7-B5CD-36ACD65BFBB0}" srcOrd="1" destOrd="0" parTransId="{A891BBC7-0C5E-48F5-88EB-F8375D79BE7C}" sibTransId="{06D9F5FF-C561-494B-BB30-F99F1F2932ED}"/>
    <dgm:cxn modelId="{90D7EFC2-1C5A-4FE8-B045-EA67B870B599}" type="presParOf" srcId="{9E28E1C4-ED3E-44F2-B4A1-77C3BF0EBFA1}" destId="{7D9417E6-185B-4AA6-99C8-231308EF1A09}" srcOrd="0" destOrd="0" presId="urn:microsoft.com/office/officeart/2005/8/layout/hProcess9"/>
    <dgm:cxn modelId="{8FBCD23A-8F22-4DFE-992E-37D6FE668DD7}" type="presParOf" srcId="{9E28E1C4-ED3E-44F2-B4A1-77C3BF0EBFA1}" destId="{3486D309-ECCE-4A16-BC59-B333E5B1F6BB}" srcOrd="1" destOrd="0" presId="urn:microsoft.com/office/officeart/2005/8/layout/hProcess9"/>
    <dgm:cxn modelId="{F8156B24-51A0-40B7-AE44-5F999D5F7247}" type="presParOf" srcId="{3486D309-ECCE-4A16-BC59-B333E5B1F6BB}" destId="{DB80161A-0E9A-498C-BD54-19575EB874F7}" srcOrd="0" destOrd="0" presId="urn:microsoft.com/office/officeart/2005/8/layout/hProcess9"/>
    <dgm:cxn modelId="{D9B7216E-44BF-45F2-BDDA-E7C2F2566050}" type="presParOf" srcId="{3486D309-ECCE-4A16-BC59-B333E5B1F6BB}" destId="{AC5060B1-7267-46B6-A8A7-98ED4014D0A6}" srcOrd="1" destOrd="0" presId="urn:microsoft.com/office/officeart/2005/8/layout/hProcess9"/>
    <dgm:cxn modelId="{42F87092-CD3F-486B-8F10-3BCB328B161C}" type="presParOf" srcId="{3486D309-ECCE-4A16-BC59-B333E5B1F6BB}" destId="{B1B69E56-EEC3-48B4-A7BD-E6B4282314CF}" srcOrd="2" destOrd="0" presId="urn:microsoft.com/office/officeart/2005/8/layout/hProcess9"/>
    <dgm:cxn modelId="{9456214A-1F8C-4DE6-925F-7FCC2C3054B7}" type="presParOf" srcId="{3486D309-ECCE-4A16-BC59-B333E5B1F6BB}" destId="{7AC341E0-0CA6-46B4-9B14-601BF8E4F663}" srcOrd="3" destOrd="0" presId="urn:microsoft.com/office/officeart/2005/8/layout/hProcess9"/>
    <dgm:cxn modelId="{1EB904F7-A53A-49CB-A63E-BA0A2EF7FCBC}" type="presParOf" srcId="{3486D309-ECCE-4A16-BC59-B333E5B1F6BB}" destId="{03D2C6FC-44F5-43EE-90FC-8433956B6D72}"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0834132B-4086-4165-8F96-581BF047B3C0}" type="doc">
      <dgm:prSet loTypeId="urn:microsoft.com/office/officeart/2005/8/layout/chevron1" loCatId="process" qsTypeId="urn:microsoft.com/office/officeart/2005/8/quickstyle/simple1" qsCatId="simple" csTypeId="urn:microsoft.com/office/officeart/2005/8/colors/colorful2" csCatId="colorful" phldr="1"/>
      <dgm:spPr/>
    </dgm:pt>
    <dgm:pt modelId="{06CC0585-B480-424E-83F2-BFEAC1816DE3}">
      <dgm:prSet phldrT="[Texte]"/>
      <dgm:spPr/>
      <dgm:t>
        <a:bodyPr/>
        <a:lstStyle/>
        <a:p>
          <a:r>
            <a:rPr lang="x-none" b="0" dirty="0">
              <a:latin typeface="Calibri" panose="020F0502020204030204" pitchFamily="34" charset="0"/>
              <a:cs typeface="Calibri" panose="020F0502020204030204" pitchFamily="34" charset="0"/>
            </a:rPr>
            <a:t>Transmission d’un message explicite d’un </a:t>
          </a:r>
          <a:r>
            <a:rPr lang="x-none" b="1" dirty="0">
              <a:latin typeface="Calibri" panose="020F0502020204030204" pitchFamily="34" charset="0"/>
              <a:cs typeface="Calibri" panose="020F0502020204030204" pitchFamily="34" charset="0"/>
            </a:rPr>
            <a:t>émetteur vers un récepteur</a:t>
          </a:r>
          <a:endParaRPr lang="x-none" b="1" dirty="0"/>
        </a:p>
      </dgm:t>
    </dgm:pt>
    <dgm:pt modelId="{80AECF68-B060-43C9-8E05-B69C33CD2B1B}" type="parTrans" cxnId="{5937BA2F-51B3-4619-88C7-D9A5D475E020}">
      <dgm:prSet/>
      <dgm:spPr/>
      <dgm:t>
        <a:bodyPr/>
        <a:lstStyle/>
        <a:p>
          <a:endParaRPr lang="x-none"/>
        </a:p>
      </dgm:t>
    </dgm:pt>
    <dgm:pt modelId="{C3A97E4E-341F-4146-B9B9-F1019D3D6ED0}" type="sibTrans" cxnId="{5937BA2F-51B3-4619-88C7-D9A5D475E020}">
      <dgm:prSet/>
      <dgm:spPr/>
      <dgm:t>
        <a:bodyPr/>
        <a:lstStyle/>
        <a:p>
          <a:endParaRPr lang="x-none"/>
        </a:p>
      </dgm:t>
    </dgm:pt>
    <dgm:pt modelId="{A4D67C73-0AB1-498F-B4EC-49E5C3A0291D}">
      <dgm:prSet phldrT="[Texte]"/>
      <dgm:spPr/>
      <dgm:t>
        <a:bodyPr/>
        <a:lstStyle/>
        <a:p>
          <a:r>
            <a:rPr lang="x-none" dirty="0">
              <a:latin typeface="Calibri" panose="020F0502020204030204" pitchFamily="34" charset="0"/>
              <a:cs typeface="Calibri" panose="020F0502020204030204" pitchFamily="34" charset="0"/>
            </a:rPr>
            <a:t>L</a:t>
          </a:r>
          <a:r>
            <a:rPr lang="fr-FR" dirty="0">
              <a:latin typeface="Calibri" panose="020F0502020204030204" pitchFamily="34" charset="0"/>
              <a:cs typeface="Calibri" panose="020F0502020204030204" pitchFamily="34" charset="0"/>
            </a:rPr>
            <a:t>es couleurs et les figurés ont une signification que l’Ecole doit </a:t>
          </a:r>
          <a:r>
            <a:rPr lang="fr-FR" b="1" dirty="0">
              <a:latin typeface="Calibri" panose="020F0502020204030204" pitchFamily="34" charset="0"/>
              <a:cs typeface="Calibri" panose="020F0502020204030204" pitchFamily="34" charset="0"/>
            </a:rPr>
            <a:t>transmettre et faire partager</a:t>
          </a:r>
          <a:r>
            <a:rPr lang="fr-FR" dirty="0">
              <a:latin typeface="Calibri" panose="020F0502020204030204" pitchFamily="34" charset="0"/>
              <a:cs typeface="Calibri" panose="020F0502020204030204" pitchFamily="34" charset="0"/>
            </a:rPr>
            <a:t>. </a:t>
          </a:r>
          <a:endParaRPr lang="x-none" dirty="0"/>
        </a:p>
      </dgm:t>
    </dgm:pt>
    <dgm:pt modelId="{9D79E8FC-0F4B-4592-997D-8A7218BAA358}" type="parTrans" cxnId="{360233ED-C8EC-40F8-B7BF-D4EA9CB308B1}">
      <dgm:prSet/>
      <dgm:spPr/>
      <dgm:t>
        <a:bodyPr/>
        <a:lstStyle/>
        <a:p>
          <a:endParaRPr lang="x-none"/>
        </a:p>
      </dgm:t>
    </dgm:pt>
    <dgm:pt modelId="{1A98DEC9-8732-4A1A-805A-76D63D39B737}" type="sibTrans" cxnId="{360233ED-C8EC-40F8-B7BF-D4EA9CB308B1}">
      <dgm:prSet/>
      <dgm:spPr/>
      <dgm:t>
        <a:bodyPr/>
        <a:lstStyle/>
        <a:p>
          <a:endParaRPr lang="x-none"/>
        </a:p>
      </dgm:t>
    </dgm:pt>
    <dgm:pt modelId="{EC48C8F7-E5F0-4225-8CF1-FF904F840424}">
      <dgm:prSet/>
      <dgm:spPr/>
      <dgm:t>
        <a:bodyPr/>
        <a:lstStyle/>
        <a:p>
          <a:r>
            <a:rPr lang="fr-FR" b="0" dirty="0">
              <a:latin typeface="Calibri" panose="020F0502020204030204" pitchFamily="34" charset="0"/>
              <a:cs typeface="Calibri" panose="020F0502020204030204" pitchFamily="34" charset="0"/>
            </a:rPr>
            <a:t>Donc des </a:t>
          </a:r>
          <a:r>
            <a:rPr lang="x-none" b="1" dirty="0">
              <a:latin typeface="Calibri" panose="020F0502020204030204" pitchFamily="34" charset="0"/>
              <a:cs typeface="Calibri" panose="020F0502020204030204" pitchFamily="34" charset="0"/>
            </a:rPr>
            <a:t>codes communs</a:t>
          </a:r>
          <a:r>
            <a:rPr lang="fr-FR" b="0" dirty="0">
              <a:latin typeface="Calibri" panose="020F0502020204030204" pitchFamily="34" charset="0"/>
              <a:cs typeface="Calibri" panose="020F0502020204030204" pitchFamily="34" charset="0"/>
            </a:rPr>
            <a:t>, des conventions</a:t>
          </a:r>
          <a:r>
            <a:rPr lang="x-none" b="0" dirty="0">
              <a:latin typeface="Calibri" panose="020F0502020204030204" pitchFamily="34" charset="0"/>
              <a:cs typeface="Calibri" panose="020F0502020204030204" pitchFamily="34" charset="0"/>
            </a:rPr>
            <a:t> </a:t>
          </a:r>
          <a:r>
            <a:rPr lang="fr-FR" b="0" dirty="0">
              <a:latin typeface="Calibri" panose="020F0502020204030204" pitchFamily="34" charset="0"/>
              <a:cs typeface="Calibri" panose="020F0502020204030204" pitchFamily="34" charset="0"/>
            </a:rPr>
            <a:t>pour éviter les malentendus</a:t>
          </a:r>
          <a:endParaRPr lang="x-none" b="0" dirty="0">
            <a:latin typeface="Calibri" panose="020F0502020204030204" pitchFamily="34" charset="0"/>
            <a:cs typeface="Calibri" panose="020F0502020204030204" pitchFamily="34" charset="0"/>
          </a:endParaRPr>
        </a:p>
      </dgm:t>
    </dgm:pt>
    <dgm:pt modelId="{A94B4339-5BE8-4EB2-93DA-975E8F3652A9}" type="parTrans" cxnId="{3801963E-46AC-4CFA-8676-305A5E8EA306}">
      <dgm:prSet/>
      <dgm:spPr/>
      <dgm:t>
        <a:bodyPr/>
        <a:lstStyle/>
        <a:p>
          <a:endParaRPr lang="x-none"/>
        </a:p>
      </dgm:t>
    </dgm:pt>
    <dgm:pt modelId="{9C7BFD38-4429-44C3-AB2D-2A43D564E408}" type="sibTrans" cxnId="{3801963E-46AC-4CFA-8676-305A5E8EA306}">
      <dgm:prSet/>
      <dgm:spPr/>
      <dgm:t>
        <a:bodyPr/>
        <a:lstStyle/>
        <a:p>
          <a:endParaRPr lang="x-none"/>
        </a:p>
      </dgm:t>
    </dgm:pt>
    <dgm:pt modelId="{A6AF011A-88E6-4BF1-AF41-273091317D2F}" type="pres">
      <dgm:prSet presAssocID="{0834132B-4086-4165-8F96-581BF047B3C0}" presName="Name0" presStyleCnt="0">
        <dgm:presLayoutVars>
          <dgm:dir/>
          <dgm:animLvl val="lvl"/>
          <dgm:resizeHandles val="exact"/>
        </dgm:presLayoutVars>
      </dgm:prSet>
      <dgm:spPr/>
    </dgm:pt>
    <dgm:pt modelId="{EB3D42EB-DEFC-4EDD-85EB-4ACF2B7FC94D}" type="pres">
      <dgm:prSet presAssocID="{06CC0585-B480-424E-83F2-BFEAC1816DE3}" presName="parTxOnly" presStyleLbl="node1" presStyleIdx="0" presStyleCnt="3">
        <dgm:presLayoutVars>
          <dgm:chMax val="0"/>
          <dgm:chPref val="0"/>
          <dgm:bulletEnabled val="1"/>
        </dgm:presLayoutVars>
      </dgm:prSet>
      <dgm:spPr/>
    </dgm:pt>
    <dgm:pt modelId="{2C3CEAAE-034E-4695-A1A6-5A6072FC010D}" type="pres">
      <dgm:prSet presAssocID="{C3A97E4E-341F-4146-B9B9-F1019D3D6ED0}" presName="parTxOnlySpace" presStyleCnt="0"/>
      <dgm:spPr/>
    </dgm:pt>
    <dgm:pt modelId="{AD537D1E-629F-4D30-B96C-4A368B3C8DEA}" type="pres">
      <dgm:prSet presAssocID="{EC48C8F7-E5F0-4225-8CF1-FF904F840424}" presName="parTxOnly" presStyleLbl="node1" presStyleIdx="1" presStyleCnt="3">
        <dgm:presLayoutVars>
          <dgm:chMax val="0"/>
          <dgm:chPref val="0"/>
          <dgm:bulletEnabled val="1"/>
        </dgm:presLayoutVars>
      </dgm:prSet>
      <dgm:spPr/>
    </dgm:pt>
    <dgm:pt modelId="{90191695-E189-4EB4-B65C-E6ADCDDF94ED}" type="pres">
      <dgm:prSet presAssocID="{9C7BFD38-4429-44C3-AB2D-2A43D564E408}" presName="parTxOnlySpace" presStyleCnt="0"/>
      <dgm:spPr/>
    </dgm:pt>
    <dgm:pt modelId="{642A8048-4997-442A-8D7D-6FC1EF743D9B}" type="pres">
      <dgm:prSet presAssocID="{A4D67C73-0AB1-498F-B4EC-49E5C3A0291D}" presName="parTxOnly" presStyleLbl="node1" presStyleIdx="2" presStyleCnt="3">
        <dgm:presLayoutVars>
          <dgm:chMax val="0"/>
          <dgm:chPref val="0"/>
          <dgm:bulletEnabled val="1"/>
        </dgm:presLayoutVars>
      </dgm:prSet>
      <dgm:spPr/>
    </dgm:pt>
  </dgm:ptLst>
  <dgm:cxnLst>
    <dgm:cxn modelId="{F85EA61B-DF10-4300-8BC7-C106C57C7264}" type="presOf" srcId="{EC48C8F7-E5F0-4225-8CF1-FF904F840424}" destId="{AD537D1E-629F-4D30-B96C-4A368B3C8DEA}" srcOrd="0" destOrd="0" presId="urn:microsoft.com/office/officeart/2005/8/layout/chevron1"/>
    <dgm:cxn modelId="{29FEEE1B-792F-44BF-9074-81CCF17188CA}" type="presOf" srcId="{0834132B-4086-4165-8F96-581BF047B3C0}" destId="{A6AF011A-88E6-4BF1-AF41-273091317D2F}" srcOrd="0" destOrd="0" presId="urn:microsoft.com/office/officeart/2005/8/layout/chevron1"/>
    <dgm:cxn modelId="{5937BA2F-51B3-4619-88C7-D9A5D475E020}" srcId="{0834132B-4086-4165-8F96-581BF047B3C0}" destId="{06CC0585-B480-424E-83F2-BFEAC1816DE3}" srcOrd="0" destOrd="0" parTransId="{80AECF68-B060-43C9-8E05-B69C33CD2B1B}" sibTransId="{C3A97E4E-341F-4146-B9B9-F1019D3D6ED0}"/>
    <dgm:cxn modelId="{3801963E-46AC-4CFA-8676-305A5E8EA306}" srcId="{0834132B-4086-4165-8F96-581BF047B3C0}" destId="{EC48C8F7-E5F0-4225-8CF1-FF904F840424}" srcOrd="1" destOrd="0" parTransId="{A94B4339-5BE8-4EB2-93DA-975E8F3652A9}" sibTransId="{9C7BFD38-4429-44C3-AB2D-2A43D564E408}"/>
    <dgm:cxn modelId="{6FA2F33F-64D5-45D0-8231-B19F407F5E79}" type="presOf" srcId="{06CC0585-B480-424E-83F2-BFEAC1816DE3}" destId="{EB3D42EB-DEFC-4EDD-85EB-4ACF2B7FC94D}" srcOrd="0" destOrd="0" presId="urn:microsoft.com/office/officeart/2005/8/layout/chevron1"/>
    <dgm:cxn modelId="{9EE0F5AB-EDEE-47EC-9A10-B456308B7FB0}" type="presOf" srcId="{A4D67C73-0AB1-498F-B4EC-49E5C3A0291D}" destId="{642A8048-4997-442A-8D7D-6FC1EF743D9B}" srcOrd="0" destOrd="0" presId="urn:microsoft.com/office/officeart/2005/8/layout/chevron1"/>
    <dgm:cxn modelId="{360233ED-C8EC-40F8-B7BF-D4EA9CB308B1}" srcId="{0834132B-4086-4165-8F96-581BF047B3C0}" destId="{A4D67C73-0AB1-498F-B4EC-49E5C3A0291D}" srcOrd="2" destOrd="0" parTransId="{9D79E8FC-0F4B-4592-997D-8A7218BAA358}" sibTransId="{1A98DEC9-8732-4A1A-805A-76D63D39B737}"/>
    <dgm:cxn modelId="{59F7BF3B-DEC2-4A7B-95BD-C7418AAB05FD}" type="presParOf" srcId="{A6AF011A-88E6-4BF1-AF41-273091317D2F}" destId="{EB3D42EB-DEFC-4EDD-85EB-4ACF2B7FC94D}" srcOrd="0" destOrd="0" presId="urn:microsoft.com/office/officeart/2005/8/layout/chevron1"/>
    <dgm:cxn modelId="{8AEEBA64-D141-4359-87C4-282D432EBFA5}" type="presParOf" srcId="{A6AF011A-88E6-4BF1-AF41-273091317D2F}" destId="{2C3CEAAE-034E-4695-A1A6-5A6072FC010D}" srcOrd="1" destOrd="0" presId="urn:microsoft.com/office/officeart/2005/8/layout/chevron1"/>
    <dgm:cxn modelId="{E59245CE-B52A-49B8-9E03-23AA71A18EE0}" type="presParOf" srcId="{A6AF011A-88E6-4BF1-AF41-273091317D2F}" destId="{AD537D1E-629F-4D30-B96C-4A368B3C8DEA}" srcOrd="2" destOrd="0" presId="urn:microsoft.com/office/officeart/2005/8/layout/chevron1"/>
    <dgm:cxn modelId="{42C844E7-10E8-4A33-B40B-CB315C88E7DC}" type="presParOf" srcId="{A6AF011A-88E6-4BF1-AF41-273091317D2F}" destId="{90191695-E189-4EB4-B65C-E6ADCDDF94ED}" srcOrd="3" destOrd="0" presId="urn:microsoft.com/office/officeart/2005/8/layout/chevron1"/>
    <dgm:cxn modelId="{8BE38792-F572-4177-93B7-8E1EEE64BA32}" type="presParOf" srcId="{A6AF011A-88E6-4BF1-AF41-273091317D2F}" destId="{642A8048-4997-442A-8D7D-6FC1EF743D9B}"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B7120AB1-3464-44FB-9E79-3BA738C065D6}" type="doc">
      <dgm:prSet loTypeId="urn:microsoft.com/office/officeart/2005/8/layout/process5" loCatId="process" qsTypeId="urn:microsoft.com/office/officeart/2005/8/quickstyle/simple1" qsCatId="simple" csTypeId="urn:microsoft.com/office/officeart/2005/8/colors/colorful2" csCatId="colorful" phldr="1"/>
      <dgm:spPr/>
      <dgm:t>
        <a:bodyPr/>
        <a:lstStyle/>
        <a:p>
          <a:endParaRPr lang="x-none"/>
        </a:p>
      </dgm:t>
    </dgm:pt>
    <dgm:pt modelId="{AA4E699F-5D85-4BCD-9BD8-FEBF08B02332}">
      <dgm:prSet phldrT="[Texte]"/>
      <dgm:spPr/>
      <dgm:t>
        <a:bodyPr/>
        <a:lstStyle/>
        <a:p>
          <a:pPr>
            <a:buNone/>
          </a:pPr>
          <a:r>
            <a:rPr lang="x-none" dirty="0"/>
            <a:t>Bien </a:t>
          </a:r>
          <a:r>
            <a:rPr lang="fr-FR" dirty="0"/>
            <a:t>nommer c’est bien comprendre</a:t>
          </a:r>
          <a:r>
            <a:rPr lang="x-none" dirty="0"/>
            <a:t> et se faire comprendre</a:t>
          </a:r>
        </a:p>
      </dgm:t>
    </dgm:pt>
    <dgm:pt modelId="{CA948F91-A33C-4E89-8291-74277CF47332}" type="parTrans" cxnId="{F37A1C9B-CAA7-4E37-B78A-DBB2A0CAA542}">
      <dgm:prSet/>
      <dgm:spPr/>
      <dgm:t>
        <a:bodyPr/>
        <a:lstStyle/>
        <a:p>
          <a:endParaRPr lang="x-none"/>
        </a:p>
      </dgm:t>
    </dgm:pt>
    <dgm:pt modelId="{B7A14477-4C5C-404E-BFDB-DF24280E58B1}" type="sibTrans" cxnId="{F37A1C9B-CAA7-4E37-B78A-DBB2A0CAA542}">
      <dgm:prSet/>
      <dgm:spPr/>
      <dgm:t>
        <a:bodyPr/>
        <a:lstStyle/>
        <a:p>
          <a:endParaRPr lang="x-none"/>
        </a:p>
      </dgm:t>
    </dgm:pt>
    <dgm:pt modelId="{E5D897BD-A1B0-4C5D-B3AE-DD0B27073C6A}">
      <dgm:prSet/>
      <dgm:spPr/>
      <dgm:t>
        <a:bodyPr/>
        <a:lstStyle/>
        <a:p>
          <a:r>
            <a:rPr lang="x-none"/>
            <a:t>S</a:t>
          </a:r>
          <a:r>
            <a:rPr lang="fr-FR"/>
            <a:t>’adapter aux normes et aux usages</a:t>
          </a:r>
          <a:endParaRPr lang="fr-FR" dirty="0"/>
        </a:p>
      </dgm:t>
    </dgm:pt>
    <dgm:pt modelId="{ABDA54F9-81B7-44E4-A615-CED9A38C3C1E}" type="parTrans" cxnId="{07A0F51A-52C6-4753-B839-5DDA3BB1FAA0}">
      <dgm:prSet/>
      <dgm:spPr/>
      <dgm:t>
        <a:bodyPr/>
        <a:lstStyle/>
        <a:p>
          <a:endParaRPr lang="x-none"/>
        </a:p>
      </dgm:t>
    </dgm:pt>
    <dgm:pt modelId="{CCF28DF3-0578-4F93-A31E-64EF9E1B0982}" type="sibTrans" cxnId="{07A0F51A-52C6-4753-B839-5DDA3BB1FAA0}">
      <dgm:prSet/>
      <dgm:spPr/>
      <dgm:t>
        <a:bodyPr/>
        <a:lstStyle/>
        <a:p>
          <a:endParaRPr lang="x-none"/>
        </a:p>
      </dgm:t>
    </dgm:pt>
    <dgm:pt modelId="{C7D13EFF-86B0-4B6D-B1A5-F114BCA322C6}">
      <dgm:prSet/>
      <dgm:spPr/>
      <dgm:t>
        <a:bodyPr/>
        <a:lstStyle/>
        <a:p>
          <a:r>
            <a:rPr lang="x-none"/>
            <a:t>S’ouvrir</a:t>
          </a:r>
          <a:r>
            <a:rPr lang="fr-FR"/>
            <a:t> au monde </a:t>
          </a:r>
          <a:r>
            <a:rPr lang="x-none"/>
            <a:t>et</a:t>
          </a:r>
          <a:r>
            <a:rPr lang="fr-FR"/>
            <a:t> à l’autre</a:t>
          </a:r>
          <a:endParaRPr lang="x-none" dirty="0"/>
        </a:p>
      </dgm:t>
    </dgm:pt>
    <dgm:pt modelId="{27B0182D-D3D9-42DA-A4E0-0028A25CD669}" type="parTrans" cxnId="{F1EE161D-25B6-4158-822B-7495D2CFFA71}">
      <dgm:prSet/>
      <dgm:spPr/>
      <dgm:t>
        <a:bodyPr/>
        <a:lstStyle/>
        <a:p>
          <a:endParaRPr lang="x-none"/>
        </a:p>
      </dgm:t>
    </dgm:pt>
    <dgm:pt modelId="{57EF488E-E729-496C-A3A5-706EDF915045}" type="sibTrans" cxnId="{F1EE161D-25B6-4158-822B-7495D2CFFA71}">
      <dgm:prSet/>
      <dgm:spPr/>
      <dgm:t>
        <a:bodyPr/>
        <a:lstStyle/>
        <a:p>
          <a:endParaRPr lang="x-none"/>
        </a:p>
      </dgm:t>
    </dgm:pt>
    <dgm:pt modelId="{01062313-929A-41DD-A6C3-1C7B868897DC}">
      <dgm:prSet/>
      <dgm:spPr/>
      <dgm:t>
        <a:bodyPr/>
        <a:lstStyle/>
        <a:p>
          <a:r>
            <a:rPr lang="x-none"/>
            <a:t>Jouer, créer, s’émanciper</a:t>
          </a:r>
          <a:endParaRPr lang="fr-FR" dirty="0"/>
        </a:p>
      </dgm:t>
    </dgm:pt>
    <dgm:pt modelId="{65538ED8-39E2-4953-BBD7-C03B227C5674}" type="parTrans" cxnId="{E3CBDBB9-A1E5-43C7-8782-2B1F53C0C747}">
      <dgm:prSet/>
      <dgm:spPr/>
      <dgm:t>
        <a:bodyPr/>
        <a:lstStyle/>
        <a:p>
          <a:endParaRPr lang="x-none"/>
        </a:p>
      </dgm:t>
    </dgm:pt>
    <dgm:pt modelId="{AF0DACF4-10A8-4882-BCBB-D616BB175E2A}" type="sibTrans" cxnId="{E3CBDBB9-A1E5-43C7-8782-2B1F53C0C747}">
      <dgm:prSet/>
      <dgm:spPr/>
      <dgm:t>
        <a:bodyPr/>
        <a:lstStyle/>
        <a:p>
          <a:endParaRPr lang="x-none"/>
        </a:p>
      </dgm:t>
    </dgm:pt>
    <dgm:pt modelId="{F2D23E9A-981E-4354-8C73-549136DAEC17}" type="pres">
      <dgm:prSet presAssocID="{B7120AB1-3464-44FB-9E79-3BA738C065D6}" presName="diagram" presStyleCnt="0">
        <dgm:presLayoutVars>
          <dgm:dir/>
          <dgm:resizeHandles val="exact"/>
        </dgm:presLayoutVars>
      </dgm:prSet>
      <dgm:spPr/>
    </dgm:pt>
    <dgm:pt modelId="{CC611FEC-82F4-499B-849D-BEFA9E69B605}" type="pres">
      <dgm:prSet presAssocID="{AA4E699F-5D85-4BCD-9BD8-FEBF08B02332}" presName="node" presStyleLbl="node1" presStyleIdx="0" presStyleCnt="4">
        <dgm:presLayoutVars>
          <dgm:bulletEnabled val="1"/>
        </dgm:presLayoutVars>
      </dgm:prSet>
      <dgm:spPr/>
    </dgm:pt>
    <dgm:pt modelId="{AA51901D-E249-4063-9895-C26B474A4BD1}" type="pres">
      <dgm:prSet presAssocID="{B7A14477-4C5C-404E-BFDB-DF24280E58B1}" presName="sibTrans" presStyleLbl="sibTrans2D1" presStyleIdx="0" presStyleCnt="3"/>
      <dgm:spPr/>
    </dgm:pt>
    <dgm:pt modelId="{12F17E57-ABFC-442D-8243-2EF631115CA6}" type="pres">
      <dgm:prSet presAssocID="{B7A14477-4C5C-404E-BFDB-DF24280E58B1}" presName="connectorText" presStyleLbl="sibTrans2D1" presStyleIdx="0" presStyleCnt="3"/>
      <dgm:spPr/>
    </dgm:pt>
    <dgm:pt modelId="{888FC268-2F4A-4171-97F9-C442B0B65DFF}" type="pres">
      <dgm:prSet presAssocID="{E5D897BD-A1B0-4C5D-B3AE-DD0B27073C6A}" presName="node" presStyleLbl="node1" presStyleIdx="1" presStyleCnt="4">
        <dgm:presLayoutVars>
          <dgm:bulletEnabled val="1"/>
        </dgm:presLayoutVars>
      </dgm:prSet>
      <dgm:spPr/>
    </dgm:pt>
    <dgm:pt modelId="{048920FD-83BD-4454-AD12-4AAEE4930013}" type="pres">
      <dgm:prSet presAssocID="{CCF28DF3-0578-4F93-A31E-64EF9E1B0982}" presName="sibTrans" presStyleLbl="sibTrans2D1" presStyleIdx="1" presStyleCnt="3"/>
      <dgm:spPr/>
    </dgm:pt>
    <dgm:pt modelId="{CC2D99B0-7AE8-49D1-AEF3-F8BC4CE48981}" type="pres">
      <dgm:prSet presAssocID="{CCF28DF3-0578-4F93-A31E-64EF9E1B0982}" presName="connectorText" presStyleLbl="sibTrans2D1" presStyleIdx="1" presStyleCnt="3"/>
      <dgm:spPr/>
    </dgm:pt>
    <dgm:pt modelId="{8825D497-3A07-43C4-919A-B6BA9DA8D76D}" type="pres">
      <dgm:prSet presAssocID="{C7D13EFF-86B0-4B6D-B1A5-F114BCA322C6}" presName="node" presStyleLbl="node1" presStyleIdx="2" presStyleCnt="4">
        <dgm:presLayoutVars>
          <dgm:bulletEnabled val="1"/>
        </dgm:presLayoutVars>
      </dgm:prSet>
      <dgm:spPr/>
    </dgm:pt>
    <dgm:pt modelId="{C5479329-B5F7-4296-A4F4-F506BBD03E8B}" type="pres">
      <dgm:prSet presAssocID="{57EF488E-E729-496C-A3A5-706EDF915045}" presName="sibTrans" presStyleLbl="sibTrans2D1" presStyleIdx="2" presStyleCnt="3"/>
      <dgm:spPr/>
    </dgm:pt>
    <dgm:pt modelId="{A488E90F-A6EF-4525-BA47-12A51C174740}" type="pres">
      <dgm:prSet presAssocID="{57EF488E-E729-496C-A3A5-706EDF915045}" presName="connectorText" presStyleLbl="sibTrans2D1" presStyleIdx="2" presStyleCnt="3"/>
      <dgm:spPr/>
    </dgm:pt>
    <dgm:pt modelId="{DB905DCA-E89C-419A-ACEA-FC51051BACD8}" type="pres">
      <dgm:prSet presAssocID="{01062313-929A-41DD-A6C3-1C7B868897DC}" presName="node" presStyleLbl="node1" presStyleIdx="3" presStyleCnt="4">
        <dgm:presLayoutVars>
          <dgm:bulletEnabled val="1"/>
        </dgm:presLayoutVars>
      </dgm:prSet>
      <dgm:spPr/>
    </dgm:pt>
  </dgm:ptLst>
  <dgm:cxnLst>
    <dgm:cxn modelId="{07A0F51A-52C6-4753-B839-5DDA3BB1FAA0}" srcId="{B7120AB1-3464-44FB-9E79-3BA738C065D6}" destId="{E5D897BD-A1B0-4C5D-B3AE-DD0B27073C6A}" srcOrd="1" destOrd="0" parTransId="{ABDA54F9-81B7-44E4-A615-CED9A38C3C1E}" sibTransId="{CCF28DF3-0578-4F93-A31E-64EF9E1B0982}"/>
    <dgm:cxn modelId="{A21EE01C-BCC6-48FA-A445-87FDACF18932}" type="presOf" srcId="{B7A14477-4C5C-404E-BFDB-DF24280E58B1}" destId="{AA51901D-E249-4063-9895-C26B474A4BD1}" srcOrd="0" destOrd="0" presId="urn:microsoft.com/office/officeart/2005/8/layout/process5"/>
    <dgm:cxn modelId="{F1EE161D-25B6-4158-822B-7495D2CFFA71}" srcId="{B7120AB1-3464-44FB-9E79-3BA738C065D6}" destId="{C7D13EFF-86B0-4B6D-B1A5-F114BCA322C6}" srcOrd="2" destOrd="0" parTransId="{27B0182D-D3D9-42DA-A4E0-0028A25CD669}" sibTransId="{57EF488E-E729-496C-A3A5-706EDF915045}"/>
    <dgm:cxn modelId="{862ADD21-25B7-448F-AE28-A2879CEAF76C}" type="presOf" srcId="{C7D13EFF-86B0-4B6D-B1A5-F114BCA322C6}" destId="{8825D497-3A07-43C4-919A-B6BA9DA8D76D}" srcOrd="0" destOrd="0" presId="urn:microsoft.com/office/officeart/2005/8/layout/process5"/>
    <dgm:cxn modelId="{A9E7CB5F-CB9A-495F-8C22-DA6437E998DF}" type="presOf" srcId="{CCF28DF3-0578-4F93-A31E-64EF9E1B0982}" destId="{048920FD-83BD-4454-AD12-4AAEE4930013}" srcOrd="0" destOrd="0" presId="urn:microsoft.com/office/officeart/2005/8/layout/process5"/>
    <dgm:cxn modelId="{42C75766-C2C0-4F6D-A3EA-15605A0C4AA4}" type="presOf" srcId="{CCF28DF3-0578-4F93-A31E-64EF9E1B0982}" destId="{CC2D99B0-7AE8-49D1-AEF3-F8BC4CE48981}" srcOrd="1" destOrd="0" presId="urn:microsoft.com/office/officeart/2005/8/layout/process5"/>
    <dgm:cxn modelId="{8CA14F47-F7F9-4E76-B697-71609BC9EB77}" type="presOf" srcId="{B7A14477-4C5C-404E-BFDB-DF24280E58B1}" destId="{12F17E57-ABFC-442D-8243-2EF631115CA6}" srcOrd="1" destOrd="0" presId="urn:microsoft.com/office/officeart/2005/8/layout/process5"/>
    <dgm:cxn modelId="{75DC9168-4D76-4D92-93B6-69C85DEE43BD}" type="presOf" srcId="{57EF488E-E729-496C-A3A5-706EDF915045}" destId="{A488E90F-A6EF-4525-BA47-12A51C174740}" srcOrd="1" destOrd="0" presId="urn:microsoft.com/office/officeart/2005/8/layout/process5"/>
    <dgm:cxn modelId="{5DFA5754-938C-49CD-96EB-0F5DF80F5C6C}" type="presOf" srcId="{E5D897BD-A1B0-4C5D-B3AE-DD0B27073C6A}" destId="{888FC268-2F4A-4171-97F9-C442B0B65DFF}" srcOrd="0" destOrd="0" presId="urn:microsoft.com/office/officeart/2005/8/layout/process5"/>
    <dgm:cxn modelId="{3E7DDF9A-BECB-4441-930E-8501ABA4ABF8}" type="presOf" srcId="{01062313-929A-41DD-A6C3-1C7B868897DC}" destId="{DB905DCA-E89C-419A-ACEA-FC51051BACD8}" srcOrd="0" destOrd="0" presId="urn:microsoft.com/office/officeart/2005/8/layout/process5"/>
    <dgm:cxn modelId="{F37A1C9B-CAA7-4E37-B78A-DBB2A0CAA542}" srcId="{B7120AB1-3464-44FB-9E79-3BA738C065D6}" destId="{AA4E699F-5D85-4BCD-9BD8-FEBF08B02332}" srcOrd="0" destOrd="0" parTransId="{CA948F91-A33C-4E89-8291-74277CF47332}" sibTransId="{B7A14477-4C5C-404E-BFDB-DF24280E58B1}"/>
    <dgm:cxn modelId="{E3CBDBB9-A1E5-43C7-8782-2B1F53C0C747}" srcId="{B7120AB1-3464-44FB-9E79-3BA738C065D6}" destId="{01062313-929A-41DD-A6C3-1C7B868897DC}" srcOrd="3" destOrd="0" parTransId="{65538ED8-39E2-4953-BBD7-C03B227C5674}" sibTransId="{AF0DACF4-10A8-4882-BCBB-D616BB175E2A}"/>
    <dgm:cxn modelId="{5E0C09D8-CA49-4C8F-8F9B-47902C0CF629}" type="presOf" srcId="{B7120AB1-3464-44FB-9E79-3BA738C065D6}" destId="{F2D23E9A-981E-4354-8C73-549136DAEC17}" srcOrd="0" destOrd="0" presId="urn:microsoft.com/office/officeart/2005/8/layout/process5"/>
    <dgm:cxn modelId="{6A6E74D8-E59E-4E37-AE16-28AAC8512A4A}" type="presOf" srcId="{57EF488E-E729-496C-A3A5-706EDF915045}" destId="{C5479329-B5F7-4296-A4F4-F506BBD03E8B}" srcOrd="0" destOrd="0" presId="urn:microsoft.com/office/officeart/2005/8/layout/process5"/>
    <dgm:cxn modelId="{B89D10F9-51C4-4B1D-B71D-72D8350F12D9}" type="presOf" srcId="{AA4E699F-5D85-4BCD-9BD8-FEBF08B02332}" destId="{CC611FEC-82F4-499B-849D-BEFA9E69B605}" srcOrd="0" destOrd="0" presId="urn:microsoft.com/office/officeart/2005/8/layout/process5"/>
    <dgm:cxn modelId="{0E21589D-84AB-4845-B49E-89E97DEB0404}" type="presParOf" srcId="{F2D23E9A-981E-4354-8C73-549136DAEC17}" destId="{CC611FEC-82F4-499B-849D-BEFA9E69B605}" srcOrd="0" destOrd="0" presId="urn:microsoft.com/office/officeart/2005/8/layout/process5"/>
    <dgm:cxn modelId="{773F652A-848C-400B-A03C-A1E9A7E437BD}" type="presParOf" srcId="{F2D23E9A-981E-4354-8C73-549136DAEC17}" destId="{AA51901D-E249-4063-9895-C26B474A4BD1}" srcOrd="1" destOrd="0" presId="urn:microsoft.com/office/officeart/2005/8/layout/process5"/>
    <dgm:cxn modelId="{7C6B345A-2D99-4480-B7D3-610B6AE5EB47}" type="presParOf" srcId="{AA51901D-E249-4063-9895-C26B474A4BD1}" destId="{12F17E57-ABFC-442D-8243-2EF631115CA6}" srcOrd="0" destOrd="0" presId="urn:microsoft.com/office/officeart/2005/8/layout/process5"/>
    <dgm:cxn modelId="{4F90A8A6-9AC8-4919-8691-478261CB35BE}" type="presParOf" srcId="{F2D23E9A-981E-4354-8C73-549136DAEC17}" destId="{888FC268-2F4A-4171-97F9-C442B0B65DFF}" srcOrd="2" destOrd="0" presId="urn:microsoft.com/office/officeart/2005/8/layout/process5"/>
    <dgm:cxn modelId="{7D605696-0910-4B4D-9C72-5FB2867DE5BC}" type="presParOf" srcId="{F2D23E9A-981E-4354-8C73-549136DAEC17}" destId="{048920FD-83BD-4454-AD12-4AAEE4930013}" srcOrd="3" destOrd="0" presId="urn:microsoft.com/office/officeart/2005/8/layout/process5"/>
    <dgm:cxn modelId="{136CE55A-7AA0-49BC-B72B-F1A2C0DFFFF1}" type="presParOf" srcId="{048920FD-83BD-4454-AD12-4AAEE4930013}" destId="{CC2D99B0-7AE8-49D1-AEF3-F8BC4CE48981}" srcOrd="0" destOrd="0" presId="urn:microsoft.com/office/officeart/2005/8/layout/process5"/>
    <dgm:cxn modelId="{378013BB-7D59-45EC-9814-76CE3AB43A1B}" type="presParOf" srcId="{F2D23E9A-981E-4354-8C73-549136DAEC17}" destId="{8825D497-3A07-43C4-919A-B6BA9DA8D76D}" srcOrd="4" destOrd="0" presId="urn:microsoft.com/office/officeart/2005/8/layout/process5"/>
    <dgm:cxn modelId="{72B77E44-BD54-4927-951E-DB230252578D}" type="presParOf" srcId="{F2D23E9A-981E-4354-8C73-549136DAEC17}" destId="{C5479329-B5F7-4296-A4F4-F506BBD03E8B}" srcOrd="5" destOrd="0" presId="urn:microsoft.com/office/officeart/2005/8/layout/process5"/>
    <dgm:cxn modelId="{77D49492-9CF0-4432-97E8-C2551504B693}" type="presParOf" srcId="{C5479329-B5F7-4296-A4F4-F506BBD03E8B}" destId="{A488E90F-A6EF-4525-BA47-12A51C174740}" srcOrd="0" destOrd="0" presId="urn:microsoft.com/office/officeart/2005/8/layout/process5"/>
    <dgm:cxn modelId="{84AE19EB-199F-4BC3-B3D0-7E9CB97BE712}" type="presParOf" srcId="{F2D23E9A-981E-4354-8C73-549136DAEC17}" destId="{DB905DCA-E89C-419A-ACEA-FC51051BACD8}" srcOrd="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E861CA7-3701-41FA-8C0D-E28489D4EEBE}" type="doc">
      <dgm:prSet loTypeId="urn:microsoft.com/office/officeart/2005/8/layout/lProcess2" loCatId="relationship" qsTypeId="urn:microsoft.com/office/officeart/2005/8/quickstyle/simple1" qsCatId="simple" csTypeId="urn:microsoft.com/office/officeart/2005/8/colors/accent0_1" csCatId="mainScheme" phldr="1"/>
      <dgm:spPr/>
      <dgm:t>
        <a:bodyPr/>
        <a:lstStyle/>
        <a:p>
          <a:endParaRPr lang="x-none"/>
        </a:p>
      </dgm:t>
    </dgm:pt>
    <dgm:pt modelId="{98582B69-DA40-4978-8AB4-F7DC04C03213}">
      <dgm:prSet phldrT="[Texte]"/>
      <dgm:spPr/>
      <dgm:t>
        <a:bodyPr/>
        <a:lstStyle/>
        <a:p>
          <a:r>
            <a:rPr lang="x-none" dirty="0"/>
            <a:t>Temps de la recherche</a:t>
          </a:r>
        </a:p>
      </dgm:t>
    </dgm:pt>
    <dgm:pt modelId="{00846AEF-6F69-475F-82B2-0C2FCB770C9D}" type="parTrans" cxnId="{F9940EF8-F617-4EE0-B4F1-1F2F775DFD9E}">
      <dgm:prSet/>
      <dgm:spPr/>
      <dgm:t>
        <a:bodyPr/>
        <a:lstStyle/>
        <a:p>
          <a:endParaRPr lang="x-none"/>
        </a:p>
      </dgm:t>
    </dgm:pt>
    <dgm:pt modelId="{ACE66FA0-E305-4BFF-AC79-3DBF9892E346}" type="sibTrans" cxnId="{F9940EF8-F617-4EE0-B4F1-1F2F775DFD9E}">
      <dgm:prSet/>
      <dgm:spPr/>
      <dgm:t>
        <a:bodyPr/>
        <a:lstStyle/>
        <a:p>
          <a:endParaRPr lang="x-none"/>
        </a:p>
      </dgm:t>
    </dgm:pt>
    <dgm:pt modelId="{FC2F5FD2-F147-4A3F-B982-7BB1E2053F26}">
      <dgm:prSet phldrT="[Texte]"/>
      <dgm:spPr/>
      <dgm:t>
        <a:bodyPr/>
        <a:lstStyle/>
        <a:p>
          <a:r>
            <a:rPr lang="x-none" b="1" dirty="0"/>
            <a:t>Professeur</a:t>
          </a:r>
          <a:r>
            <a:rPr lang="x-none" dirty="0"/>
            <a:t> : accompagne une démarche</a:t>
          </a:r>
        </a:p>
      </dgm:t>
    </dgm:pt>
    <dgm:pt modelId="{7C052251-AA0C-49CF-9D20-F7E9F71D5540}" type="parTrans" cxnId="{EF3287E9-62FF-478E-8C47-A03DA343FA40}">
      <dgm:prSet/>
      <dgm:spPr/>
      <dgm:t>
        <a:bodyPr/>
        <a:lstStyle/>
        <a:p>
          <a:endParaRPr lang="x-none"/>
        </a:p>
      </dgm:t>
    </dgm:pt>
    <dgm:pt modelId="{AADB7891-F815-4D0B-B56F-8671391C98CA}" type="sibTrans" cxnId="{EF3287E9-62FF-478E-8C47-A03DA343FA40}">
      <dgm:prSet/>
      <dgm:spPr/>
      <dgm:t>
        <a:bodyPr/>
        <a:lstStyle/>
        <a:p>
          <a:endParaRPr lang="x-none"/>
        </a:p>
      </dgm:t>
    </dgm:pt>
    <dgm:pt modelId="{3F7BB7A7-93D9-4DE7-99FC-D7158911D5BF}">
      <dgm:prSet phldrT="[Texte]"/>
      <dgm:spPr/>
      <dgm:t>
        <a:bodyPr/>
        <a:lstStyle/>
        <a:p>
          <a:r>
            <a:rPr lang="x-none" b="1" dirty="0"/>
            <a:t>Élève</a:t>
          </a:r>
          <a:r>
            <a:rPr lang="x-none" dirty="0"/>
            <a:t> : questionne par lui-même, construit son savoir</a:t>
          </a:r>
        </a:p>
      </dgm:t>
    </dgm:pt>
    <dgm:pt modelId="{2A394C86-E412-4A0A-B109-B324CC9D1074}" type="parTrans" cxnId="{3D342AD1-C28F-441F-B6B2-133817A4E070}">
      <dgm:prSet/>
      <dgm:spPr/>
      <dgm:t>
        <a:bodyPr/>
        <a:lstStyle/>
        <a:p>
          <a:endParaRPr lang="x-none"/>
        </a:p>
      </dgm:t>
    </dgm:pt>
    <dgm:pt modelId="{BB4372EC-99CA-4119-9D7E-C93342E5B86D}" type="sibTrans" cxnId="{3D342AD1-C28F-441F-B6B2-133817A4E070}">
      <dgm:prSet/>
      <dgm:spPr/>
      <dgm:t>
        <a:bodyPr/>
        <a:lstStyle/>
        <a:p>
          <a:endParaRPr lang="x-none"/>
        </a:p>
      </dgm:t>
    </dgm:pt>
    <dgm:pt modelId="{20A62892-AF7E-4D63-B103-AC5EBD29BBE3}">
      <dgm:prSet phldrT="[Texte]"/>
      <dgm:spPr/>
      <dgm:t>
        <a:bodyPr/>
        <a:lstStyle/>
        <a:p>
          <a:r>
            <a:rPr lang="x-none" dirty="0"/>
            <a:t>Temps du savoir</a:t>
          </a:r>
        </a:p>
      </dgm:t>
    </dgm:pt>
    <dgm:pt modelId="{6B14213A-D5C0-45AB-80FA-9E82AB489514}" type="parTrans" cxnId="{5D9C50DA-AE52-47BA-A99D-26A87054B66E}">
      <dgm:prSet/>
      <dgm:spPr/>
      <dgm:t>
        <a:bodyPr/>
        <a:lstStyle/>
        <a:p>
          <a:endParaRPr lang="x-none"/>
        </a:p>
      </dgm:t>
    </dgm:pt>
    <dgm:pt modelId="{F29938D1-199D-47D5-A7D5-6984AAE16105}" type="sibTrans" cxnId="{5D9C50DA-AE52-47BA-A99D-26A87054B66E}">
      <dgm:prSet/>
      <dgm:spPr/>
      <dgm:t>
        <a:bodyPr/>
        <a:lstStyle/>
        <a:p>
          <a:endParaRPr lang="x-none"/>
        </a:p>
      </dgm:t>
    </dgm:pt>
    <dgm:pt modelId="{68B9AA14-0E0F-4642-B1ED-095F2FFA7B1C}">
      <dgm:prSet phldrT="[Texte]"/>
      <dgm:spPr/>
      <dgm:t>
        <a:bodyPr/>
        <a:lstStyle/>
        <a:p>
          <a:r>
            <a:rPr lang="x-none" b="1" dirty="0"/>
            <a:t>Professeur </a:t>
          </a:r>
          <a:r>
            <a:rPr lang="x-none" dirty="0"/>
            <a:t>: transmet des consensus</a:t>
          </a:r>
        </a:p>
      </dgm:t>
    </dgm:pt>
    <dgm:pt modelId="{334B3D54-3C14-4CF9-99B1-5C4BC3C557DF}" type="parTrans" cxnId="{F222B6AB-227B-41B6-9533-16A2386F4E05}">
      <dgm:prSet/>
      <dgm:spPr/>
      <dgm:t>
        <a:bodyPr/>
        <a:lstStyle/>
        <a:p>
          <a:endParaRPr lang="x-none"/>
        </a:p>
      </dgm:t>
    </dgm:pt>
    <dgm:pt modelId="{6CBA8A02-0AAD-4AB9-86C7-242259D4AF8D}" type="sibTrans" cxnId="{F222B6AB-227B-41B6-9533-16A2386F4E05}">
      <dgm:prSet/>
      <dgm:spPr/>
      <dgm:t>
        <a:bodyPr/>
        <a:lstStyle/>
        <a:p>
          <a:endParaRPr lang="x-none"/>
        </a:p>
      </dgm:t>
    </dgm:pt>
    <dgm:pt modelId="{25D5C2DA-47EE-43A3-8179-FA483542071B}">
      <dgm:prSet phldrT="[Texte]"/>
      <dgm:spPr/>
      <dgm:t>
        <a:bodyPr/>
        <a:lstStyle/>
        <a:p>
          <a:r>
            <a:rPr lang="x-none" b="1" dirty="0"/>
            <a:t>Élève</a:t>
          </a:r>
          <a:r>
            <a:rPr lang="x-none" dirty="0"/>
            <a:t> : fait confiance au professeur</a:t>
          </a:r>
        </a:p>
      </dgm:t>
    </dgm:pt>
    <dgm:pt modelId="{CE1F65D4-69B3-46B5-95EE-3AE71FBFC145}" type="parTrans" cxnId="{11D18D77-63E2-4739-AB6E-5ECF60786C42}">
      <dgm:prSet/>
      <dgm:spPr/>
      <dgm:t>
        <a:bodyPr/>
        <a:lstStyle/>
        <a:p>
          <a:endParaRPr lang="x-none"/>
        </a:p>
      </dgm:t>
    </dgm:pt>
    <dgm:pt modelId="{05B01225-23EF-4B88-9E98-2131E7003385}" type="sibTrans" cxnId="{11D18D77-63E2-4739-AB6E-5ECF60786C42}">
      <dgm:prSet/>
      <dgm:spPr/>
      <dgm:t>
        <a:bodyPr/>
        <a:lstStyle/>
        <a:p>
          <a:endParaRPr lang="x-none"/>
        </a:p>
      </dgm:t>
    </dgm:pt>
    <dgm:pt modelId="{C2876105-BABA-4041-8B99-F21A2F724DCC}">
      <dgm:prSet phldrT="[Texte]"/>
      <dgm:spPr/>
      <dgm:t>
        <a:bodyPr/>
        <a:lstStyle/>
        <a:p>
          <a:r>
            <a:rPr lang="x-none" dirty="0"/>
            <a:t>Temps des conventions</a:t>
          </a:r>
        </a:p>
      </dgm:t>
    </dgm:pt>
    <dgm:pt modelId="{764D3ABD-AD39-4FEE-ADCC-E9DFCE43A1E3}" type="parTrans" cxnId="{C73975E8-A34B-431A-A7D9-59118A087B24}">
      <dgm:prSet/>
      <dgm:spPr/>
      <dgm:t>
        <a:bodyPr/>
        <a:lstStyle/>
        <a:p>
          <a:endParaRPr lang="x-none"/>
        </a:p>
      </dgm:t>
    </dgm:pt>
    <dgm:pt modelId="{2D2EE7DB-6782-4A6D-9C07-CA641B294CC7}" type="sibTrans" cxnId="{C73975E8-A34B-431A-A7D9-59118A087B24}">
      <dgm:prSet/>
      <dgm:spPr/>
      <dgm:t>
        <a:bodyPr/>
        <a:lstStyle/>
        <a:p>
          <a:endParaRPr lang="x-none"/>
        </a:p>
      </dgm:t>
    </dgm:pt>
    <dgm:pt modelId="{5E5290EB-66A4-42CF-8375-7947D948C7E7}">
      <dgm:prSet phldrT="[Texte]"/>
      <dgm:spPr/>
      <dgm:t>
        <a:bodyPr/>
        <a:lstStyle/>
        <a:p>
          <a:r>
            <a:rPr lang="x-none" b="1" dirty="0"/>
            <a:t>Professeur</a:t>
          </a:r>
          <a:r>
            <a:rPr lang="x-none" dirty="0"/>
            <a:t> : transmet des codes, des normes</a:t>
          </a:r>
        </a:p>
      </dgm:t>
    </dgm:pt>
    <dgm:pt modelId="{A48048D0-C14A-4073-8C55-93F8B328F071}" type="parTrans" cxnId="{ECF39757-9390-473D-A23B-F610BC908165}">
      <dgm:prSet/>
      <dgm:spPr/>
      <dgm:t>
        <a:bodyPr/>
        <a:lstStyle/>
        <a:p>
          <a:endParaRPr lang="x-none"/>
        </a:p>
      </dgm:t>
    </dgm:pt>
    <dgm:pt modelId="{847785DC-A7D1-4446-9838-0EC73AE79373}" type="sibTrans" cxnId="{ECF39757-9390-473D-A23B-F610BC908165}">
      <dgm:prSet/>
      <dgm:spPr/>
      <dgm:t>
        <a:bodyPr/>
        <a:lstStyle/>
        <a:p>
          <a:endParaRPr lang="x-none"/>
        </a:p>
      </dgm:t>
    </dgm:pt>
    <dgm:pt modelId="{4A77FFF6-2EDB-478D-ADA3-ADAC5CCF10D2}">
      <dgm:prSet phldrT="[Texte]"/>
      <dgm:spPr/>
      <dgm:t>
        <a:bodyPr/>
        <a:lstStyle/>
        <a:p>
          <a:r>
            <a:rPr lang="x-none" b="1" dirty="0"/>
            <a:t>Élève</a:t>
          </a:r>
          <a:r>
            <a:rPr lang="x-none" dirty="0"/>
            <a:t> : s’adapte aux normes et aux usages </a:t>
          </a:r>
        </a:p>
      </dgm:t>
    </dgm:pt>
    <dgm:pt modelId="{A4651F01-E680-404B-9840-235AE3E019E9}" type="parTrans" cxnId="{609B0FD8-D140-4BB4-878C-20FF99511D92}">
      <dgm:prSet/>
      <dgm:spPr/>
      <dgm:t>
        <a:bodyPr/>
        <a:lstStyle/>
        <a:p>
          <a:endParaRPr lang="x-none"/>
        </a:p>
      </dgm:t>
    </dgm:pt>
    <dgm:pt modelId="{031F9CCB-CBFD-406C-BF30-808C493E6D38}" type="sibTrans" cxnId="{609B0FD8-D140-4BB4-878C-20FF99511D92}">
      <dgm:prSet/>
      <dgm:spPr/>
      <dgm:t>
        <a:bodyPr/>
        <a:lstStyle/>
        <a:p>
          <a:endParaRPr lang="x-none"/>
        </a:p>
      </dgm:t>
    </dgm:pt>
    <dgm:pt modelId="{1CA2CD63-E864-4963-B03F-C7D56B877AB7}" type="pres">
      <dgm:prSet presAssocID="{4E861CA7-3701-41FA-8C0D-E28489D4EEBE}" presName="theList" presStyleCnt="0">
        <dgm:presLayoutVars>
          <dgm:dir/>
          <dgm:animLvl val="lvl"/>
          <dgm:resizeHandles val="exact"/>
        </dgm:presLayoutVars>
      </dgm:prSet>
      <dgm:spPr/>
    </dgm:pt>
    <dgm:pt modelId="{68DE0480-6019-4A2B-8FE0-5894687267BD}" type="pres">
      <dgm:prSet presAssocID="{98582B69-DA40-4978-8AB4-F7DC04C03213}" presName="compNode" presStyleCnt="0"/>
      <dgm:spPr/>
    </dgm:pt>
    <dgm:pt modelId="{3B466ED3-6EAE-4BCA-8EAD-52755D5B4E93}" type="pres">
      <dgm:prSet presAssocID="{98582B69-DA40-4978-8AB4-F7DC04C03213}" presName="aNode" presStyleLbl="bgShp" presStyleIdx="0" presStyleCnt="3"/>
      <dgm:spPr/>
    </dgm:pt>
    <dgm:pt modelId="{B1A0EAF9-6EA7-4E09-BD5A-0925FB118F13}" type="pres">
      <dgm:prSet presAssocID="{98582B69-DA40-4978-8AB4-F7DC04C03213}" presName="textNode" presStyleLbl="bgShp" presStyleIdx="0" presStyleCnt="3"/>
      <dgm:spPr/>
    </dgm:pt>
    <dgm:pt modelId="{7501524E-0BF1-44E9-A819-9B46FE95B601}" type="pres">
      <dgm:prSet presAssocID="{98582B69-DA40-4978-8AB4-F7DC04C03213}" presName="compChildNode" presStyleCnt="0"/>
      <dgm:spPr/>
    </dgm:pt>
    <dgm:pt modelId="{882824CD-2D7A-4AAA-8494-00815E742C61}" type="pres">
      <dgm:prSet presAssocID="{98582B69-DA40-4978-8AB4-F7DC04C03213}" presName="theInnerList" presStyleCnt="0"/>
      <dgm:spPr/>
    </dgm:pt>
    <dgm:pt modelId="{299BDE74-A1FD-433E-B98C-77850A5B0011}" type="pres">
      <dgm:prSet presAssocID="{FC2F5FD2-F147-4A3F-B982-7BB1E2053F26}" presName="childNode" presStyleLbl="node1" presStyleIdx="0" presStyleCnt="6">
        <dgm:presLayoutVars>
          <dgm:bulletEnabled val="1"/>
        </dgm:presLayoutVars>
      </dgm:prSet>
      <dgm:spPr/>
    </dgm:pt>
    <dgm:pt modelId="{47DD9857-9A4E-402B-96C2-B232B10BAED6}" type="pres">
      <dgm:prSet presAssocID="{FC2F5FD2-F147-4A3F-B982-7BB1E2053F26}" presName="aSpace2" presStyleCnt="0"/>
      <dgm:spPr/>
    </dgm:pt>
    <dgm:pt modelId="{CA42E793-1283-47C3-BDD8-5D810FB73855}" type="pres">
      <dgm:prSet presAssocID="{3F7BB7A7-93D9-4DE7-99FC-D7158911D5BF}" presName="childNode" presStyleLbl="node1" presStyleIdx="1" presStyleCnt="6">
        <dgm:presLayoutVars>
          <dgm:bulletEnabled val="1"/>
        </dgm:presLayoutVars>
      </dgm:prSet>
      <dgm:spPr/>
    </dgm:pt>
    <dgm:pt modelId="{0C852A78-C850-4F7B-880D-4AD5D9771D67}" type="pres">
      <dgm:prSet presAssocID="{98582B69-DA40-4978-8AB4-F7DC04C03213}" presName="aSpace" presStyleCnt="0"/>
      <dgm:spPr/>
    </dgm:pt>
    <dgm:pt modelId="{5EE28C8E-20C3-4A04-83D4-7711C0AF0DCD}" type="pres">
      <dgm:prSet presAssocID="{20A62892-AF7E-4D63-B103-AC5EBD29BBE3}" presName="compNode" presStyleCnt="0"/>
      <dgm:spPr/>
    </dgm:pt>
    <dgm:pt modelId="{8059BAFD-0268-42DE-80B7-5D2E62DB9555}" type="pres">
      <dgm:prSet presAssocID="{20A62892-AF7E-4D63-B103-AC5EBD29BBE3}" presName="aNode" presStyleLbl="bgShp" presStyleIdx="1" presStyleCnt="3"/>
      <dgm:spPr/>
    </dgm:pt>
    <dgm:pt modelId="{7891A809-FD76-49A7-BF5D-34A2599D87EB}" type="pres">
      <dgm:prSet presAssocID="{20A62892-AF7E-4D63-B103-AC5EBD29BBE3}" presName="textNode" presStyleLbl="bgShp" presStyleIdx="1" presStyleCnt="3"/>
      <dgm:spPr/>
    </dgm:pt>
    <dgm:pt modelId="{57C5E58D-50BE-4079-90E2-9458CA660D1C}" type="pres">
      <dgm:prSet presAssocID="{20A62892-AF7E-4D63-B103-AC5EBD29BBE3}" presName="compChildNode" presStyleCnt="0"/>
      <dgm:spPr/>
    </dgm:pt>
    <dgm:pt modelId="{E3C1E819-A578-42E2-BC68-B6726BD601A8}" type="pres">
      <dgm:prSet presAssocID="{20A62892-AF7E-4D63-B103-AC5EBD29BBE3}" presName="theInnerList" presStyleCnt="0"/>
      <dgm:spPr/>
    </dgm:pt>
    <dgm:pt modelId="{3102D8B4-81FB-4852-92BB-F563015A6EFD}" type="pres">
      <dgm:prSet presAssocID="{68B9AA14-0E0F-4642-B1ED-095F2FFA7B1C}" presName="childNode" presStyleLbl="node1" presStyleIdx="2" presStyleCnt="6">
        <dgm:presLayoutVars>
          <dgm:bulletEnabled val="1"/>
        </dgm:presLayoutVars>
      </dgm:prSet>
      <dgm:spPr/>
    </dgm:pt>
    <dgm:pt modelId="{FD5130C5-CAE7-44B4-8B36-97061DA0D337}" type="pres">
      <dgm:prSet presAssocID="{68B9AA14-0E0F-4642-B1ED-095F2FFA7B1C}" presName="aSpace2" presStyleCnt="0"/>
      <dgm:spPr/>
    </dgm:pt>
    <dgm:pt modelId="{72003AEF-2DF4-4595-A5DB-EC02266FBFD3}" type="pres">
      <dgm:prSet presAssocID="{25D5C2DA-47EE-43A3-8179-FA483542071B}" presName="childNode" presStyleLbl="node1" presStyleIdx="3" presStyleCnt="6">
        <dgm:presLayoutVars>
          <dgm:bulletEnabled val="1"/>
        </dgm:presLayoutVars>
      </dgm:prSet>
      <dgm:spPr/>
    </dgm:pt>
    <dgm:pt modelId="{7A4669D7-B51E-4874-9A44-5500C7900493}" type="pres">
      <dgm:prSet presAssocID="{20A62892-AF7E-4D63-B103-AC5EBD29BBE3}" presName="aSpace" presStyleCnt="0"/>
      <dgm:spPr/>
    </dgm:pt>
    <dgm:pt modelId="{2ECA7029-4343-48EA-AE6E-91A1784818E4}" type="pres">
      <dgm:prSet presAssocID="{C2876105-BABA-4041-8B99-F21A2F724DCC}" presName="compNode" presStyleCnt="0"/>
      <dgm:spPr/>
    </dgm:pt>
    <dgm:pt modelId="{345EA8EF-B8ED-4CE6-802E-280F84DBBAA5}" type="pres">
      <dgm:prSet presAssocID="{C2876105-BABA-4041-8B99-F21A2F724DCC}" presName="aNode" presStyleLbl="bgShp" presStyleIdx="2" presStyleCnt="3"/>
      <dgm:spPr/>
    </dgm:pt>
    <dgm:pt modelId="{7B8544EB-8217-46BB-A2C3-B45A9935E4D8}" type="pres">
      <dgm:prSet presAssocID="{C2876105-BABA-4041-8B99-F21A2F724DCC}" presName="textNode" presStyleLbl="bgShp" presStyleIdx="2" presStyleCnt="3"/>
      <dgm:spPr/>
    </dgm:pt>
    <dgm:pt modelId="{D8A20C46-1E28-41B4-A1A0-8F3593681EF7}" type="pres">
      <dgm:prSet presAssocID="{C2876105-BABA-4041-8B99-F21A2F724DCC}" presName="compChildNode" presStyleCnt="0"/>
      <dgm:spPr/>
    </dgm:pt>
    <dgm:pt modelId="{0A882EBD-83DA-438F-B723-454AF32ADF8F}" type="pres">
      <dgm:prSet presAssocID="{C2876105-BABA-4041-8B99-F21A2F724DCC}" presName="theInnerList" presStyleCnt="0"/>
      <dgm:spPr/>
    </dgm:pt>
    <dgm:pt modelId="{0294A3D7-EA15-48EC-B5A6-64EE566F28B7}" type="pres">
      <dgm:prSet presAssocID="{5E5290EB-66A4-42CF-8375-7947D948C7E7}" presName="childNode" presStyleLbl="node1" presStyleIdx="4" presStyleCnt="6">
        <dgm:presLayoutVars>
          <dgm:bulletEnabled val="1"/>
        </dgm:presLayoutVars>
      </dgm:prSet>
      <dgm:spPr/>
    </dgm:pt>
    <dgm:pt modelId="{96FD3A9F-7183-45AF-84D7-CB75F728282D}" type="pres">
      <dgm:prSet presAssocID="{5E5290EB-66A4-42CF-8375-7947D948C7E7}" presName="aSpace2" presStyleCnt="0"/>
      <dgm:spPr/>
    </dgm:pt>
    <dgm:pt modelId="{ACC29D91-04BD-4886-8C07-AE6408BE48E4}" type="pres">
      <dgm:prSet presAssocID="{4A77FFF6-2EDB-478D-ADA3-ADAC5CCF10D2}" presName="childNode" presStyleLbl="node1" presStyleIdx="5" presStyleCnt="6">
        <dgm:presLayoutVars>
          <dgm:bulletEnabled val="1"/>
        </dgm:presLayoutVars>
      </dgm:prSet>
      <dgm:spPr/>
    </dgm:pt>
  </dgm:ptLst>
  <dgm:cxnLst>
    <dgm:cxn modelId="{63F1C60C-166F-4A86-A4A1-48C527DDAB28}" type="presOf" srcId="{98582B69-DA40-4978-8AB4-F7DC04C03213}" destId="{3B466ED3-6EAE-4BCA-8EAD-52755D5B4E93}" srcOrd="0" destOrd="0" presId="urn:microsoft.com/office/officeart/2005/8/layout/lProcess2"/>
    <dgm:cxn modelId="{59E8261F-F62D-4684-9018-80F4CB35CDD6}" type="presOf" srcId="{FC2F5FD2-F147-4A3F-B982-7BB1E2053F26}" destId="{299BDE74-A1FD-433E-B98C-77850A5B0011}" srcOrd="0" destOrd="0" presId="urn:microsoft.com/office/officeart/2005/8/layout/lProcess2"/>
    <dgm:cxn modelId="{810C911F-482E-4951-B198-BA25A63FCCC6}" type="presOf" srcId="{25D5C2DA-47EE-43A3-8179-FA483542071B}" destId="{72003AEF-2DF4-4595-A5DB-EC02266FBFD3}" srcOrd="0" destOrd="0" presId="urn:microsoft.com/office/officeart/2005/8/layout/lProcess2"/>
    <dgm:cxn modelId="{1D4C3A2F-1240-4DFF-B883-D97EC2B848F2}" type="presOf" srcId="{5E5290EB-66A4-42CF-8375-7947D948C7E7}" destId="{0294A3D7-EA15-48EC-B5A6-64EE566F28B7}" srcOrd="0" destOrd="0" presId="urn:microsoft.com/office/officeart/2005/8/layout/lProcess2"/>
    <dgm:cxn modelId="{C696B861-CCB5-4651-AF47-7633C2781704}" type="presOf" srcId="{C2876105-BABA-4041-8B99-F21A2F724DCC}" destId="{345EA8EF-B8ED-4CE6-802E-280F84DBBAA5}" srcOrd="0" destOrd="0" presId="urn:microsoft.com/office/officeart/2005/8/layout/lProcess2"/>
    <dgm:cxn modelId="{BB11F04A-1D7F-417E-A951-168272967FD0}" type="presOf" srcId="{4A77FFF6-2EDB-478D-ADA3-ADAC5CCF10D2}" destId="{ACC29D91-04BD-4886-8C07-AE6408BE48E4}" srcOrd="0" destOrd="0" presId="urn:microsoft.com/office/officeart/2005/8/layout/lProcess2"/>
    <dgm:cxn modelId="{11D18D77-63E2-4739-AB6E-5ECF60786C42}" srcId="{20A62892-AF7E-4D63-B103-AC5EBD29BBE3}" destId="{25D5C2DA-47EE-43A3-8179-FA483542071B}" srcOrd="1" destOrd="0" parTransId="{CE1F65D4-69B3-46B5-95EE-3AE71FBFC145}" sibTransId="{05B01225-23EF-4B88-9E98-2131E7003385}"/>
    <dgm:cxn modelId="{ECF39757-9390-473D-A23B-F610BC908165}" srcId="{C2876105-BABA-4041-8B99-F21A2F724DCC}" destId="{5E5290EB-66A4-42CF-8375-7947D948C7E7}" srcOrd="0" destOrd="0" parTransId="{A48048D0-C14A-4073-8C55-93F8B328F071}" sibTransId="{847785DC-A7D1-4446-9838-0EC73AE79373}"/>
    <dgm:cxn modelId="{FB674C58-F82F-4095-BF39-727743071E78}" type="presOf" srcId="{C2876105-BABA-4041-8B99-F21A2F724DCC}" destId="{7B8544EB-8217-46BB-A2C3-B45A9935E4D8}" srcOrd="1" destOrd="0" presId="urn:microsoft.com/office/officeart/2005/8/layout/lProcess2"/>
    <dgm:cxn modelId="{6634898B-3D8F-4D30-ADDC-0BD47D81B5B0}" type="presOf" srcId="{68B9AA14-0E0F-4642-B1ED-095F2FFA7B1C}" destId="{3102D8B4-81FB-4852-92BB-F563015A6EFD}" srcOrd="0" destOrd="0" presId="urn:microsoft.com/office/officeart/2005/8/layout/lProcess2"/>
    <dgm:cxn modelId="{CD638F95-C031-493C-B40D-5943C38A0EE3}" type="presOf" srcId="{20A62892-AF7E-4D63-B103-AC5EBD29BBE3}" destId="{8059BAFD-0268-42DE-80B7-5D2E62DB9555}" srcOrd="0" destOrd="0" presId="urn:microsoft.com/office/officeart/2005/8/layout/lProcess2"/>
    <dgm:cxn modelId="{F222B6AB-227B-41B6-9533-16A2386F4E05}" srcId="{20A62892-AF7E-4D63-B103-AC5EBD29BBE3}" destId="{68B9AA14-0E0F-4642-B1ED-095F2FFA7B1C}" srcOrd="0" destOrd="0" parTransId="{334B3D54-3C14-4CF9-99B1-5C4BC3C557DF}" sibTransId="{6CBA8A02-0AAD-4AB9-86C7-242259D4AF8D}"/>
    <dgm:cxn modelId="{411648C1-AAC1-4EDD-8716-EC0C903A241C}" type="presOf" srcId="{98582B69-DA40-4978-8AB4-F7DC04C03213}" destId="{B1A0EAF9-6EA7-4E09-BD5A-0925FB118F13}" srcOrd="1" destOrd="0" presId="urn:microsoft.com/office/officeart/2005/8/layout/lProcess2"/>
    <dgm:cxn modelId="{3D342AD1-C28F-441F-B6B2-133817A4E070}" srcId="{98582B69-DA40-4978-8AB4-F7DC04C03213}" destId="{3F7BB7A7-93D9-4DE7-99FC-D7158911D5BF}" srcOrd="1" destOrd="0" parTransId="{2A394C86-E412-4A0A-B109-B324CC9D1074}" sibTransId="{BB4372EC-99CA-4119-9D7E-C93342E5B86D}"/>
    <dgm:cxn modelId="{219E45D2-0C45-4A4C-BF1C-B3E63C2D8CC8}" type="presOf" srcId="{3F7BB7A7-93D9-4DE7-99FC-D7158911D5BF}" destId="{CA42E793-1283-47C3-BDD8-5D810FB73855}" srcOrd="0" destOrd="0" presId="urn:microsoft.com/office/officeart/2005/8/layout/lProcess2"/>
    <dgm:cxn modelId="{609B0FD8-D140-4BB4-878C-20FF99511D92}" srcId="{C2876105-BABA-4041-8B99-F21A2F724DCC}" destId="{4A77FFF6-2EDB-478D-ADA3-ADAC5CCF10D2}" srcOrd="1" destOrd="0" parTransId="{A4651F01-E680-404B-9840-235AE3E019E9}" sibTransId="{031F9CCB-CBFD-406C-BF30-808C493E6D38}"/>
    <dgm:cxn modelId="{5D9C50DA-AE52-47BA-A99D-26A87054B66E}" srcId="{4E861CA7-3701-41FA-8C0D-E28489D4EEBE}" destId="{20A62892-AF7E-4D63-B103-AC5EBD29BBE3}" srcOrd="1" destOrd="0" parTransId="{6B14213A-D5C0-45AB-80FA-9E82AB489514}" sibTransId="{F29938D1-199D-47D5-A7D5-6984AAE16105}"/>
    <dgm:cxn modelId="{C73975E8-A34B-431A-A7D9-59118A087B24}" srcId="{4E861CA7-3701-41FA-8C0D-E28489D4EEBE}" destId="{C2876105-BABA-4041-8B99-F21A2F724DCC}" srcOrd="2" destOrd="0" parTransId="{764D3ABD-AD39-4FEE-ADCC-E9DFCE43A1E3}" sibTransId="{2D2EE7DB-6782-4A6D-9C07-CA641B294CC7}"/>
    <dgm:cxn modelId="{85BC66E9-FDB6-46B7-9BC9-0BD2E85E4C6B}" type="presOf" srcId="{20A62892-AF7E-4D63-B103-AC5EBD29BBE3}" destId="{7891A809-FD76-49A7-BF5D-34A2599D87EB}" srcOrd="1" destOrd="0" presId="urn:microsoft.com/office/officeart/2005/8/layout/lProcess2"/>
    <dgm:cxn modelId="{EF3287E9-62FF-478E-8C47-A03DA343FA40}" srcId="{98582B69-DA40-4978-8AB4-F7DC04C03213}" destId="{FC2F5FD2-F147-4A3F-B982-7BB1E2053F26}" srcOrd="0" destOrd="0" parTransId="{7C052251-AA0C-49CF-9D20-F7E9F71D5540}" sibTransId="{AADB7891-F815-4D0B-B56F-8671391C98CA}"/>
    <dgm:cxn modelId="{67E76CF5-9366-4AEE-8CAF-9D90FA1CC928}" type="presOf" srcId="{4E861CA7-3701-41FA-8C0D-E28489D4EEBE}" destId="{1CA2CD63-E864-4963-B03F-C7D56B877AB7}" srcOrd="0" destOrd="0" presId="urn:microsoft.com/office/officeart/2005/8/layout/lProcess2"/>
    <dgm:cxn modelId="{F9940EF8-F617-4EE0-B4F1-1F2F775DFD9E}" srcId="{4E861CA7-3701-41FA-8C0D-E28489D4EEBE}" destId="{98582B69-DA40-4978-8AB4-F7DC04C03213}" srcOrd="0" destOrd="0" parTransId="{00846AEF-6F69-475F-82B2-0C2FCB770C9D}" sibTransId="{ACE66FA0-E305-4BFF-AC79-3DBF9892E346}"/>
    <dgm:cxn modelId="{A963FD04-C1F7-4A36-BEAB-B686667020CD}" type="presParOf" srcId="{1CA2CD63-E864-4963-B03F-C7D56B877AB7}" destId="{68DE0480-6019-4A2B-8FE0-5894687267BD}" srcOrd="0" destOrd="0" presId="urn:microsoft.com/office/officeart/2005/8/layout/lProcess2"/>
    <dgm:cxn modelId="{A1BCE416-7639-4D81-9180-0A5115BBF25C}" type="presParOf" srcId="{68DE0480-6019-4A2B-8FE0-5894687267BD}" destId="{3B466ED3-6EAE-4BCA-8EAD-52755D5B4E93}" srcOrd="0" destOrd="0" presId="urn:microsoft.com/office/officeart/2005/8/layout/lProcess2"/>
    <dgm:cxn modelId="{DCDD697A-7E5E-4B0F-A33E-5216AA175D4C}" type="presParOf" srcId="{68DE0480-6019-4A2B-8FE0-5894687267BD}" destId="{B1A0EAF9-6EA7-4E09-BD5A-0925FB118F13}" srcOrd="1" destOrd="0" presId="urn:microsoft.com/office/officeart/2005/8/layout/lProcess2"/>
    <dgm:cxn modelId="{1B753BC9-02B8-48AB-9AA7-9F9475335869}" type="presParOf" srcId="{68DE0480-6019-4A2B-8FE0-5894687267BD}" destId="{7501524E-0BF1-44E9-A819-9B46FE95B601}" srcOrd="2" destOrd="0" presId="urn:microsoft.com/office/officeart/2005/8/layout/lProcess2"/>
    <dgm:cxn modelId="{C19486C9-47CA-4265-844E-5562E05F734C}" type="presParOf" srcId="{7501524E-0BF1-44E9-A819-9B46FE95B601}" destId="{882824CD-2D7A-4AAA-8494-00815E742C61}" srcOrd="0" destOrd="0" presId="urn:microsoft.com/office/officeart/2005/8/layout/lProcess2"/>
    <dgm:cxn modelId="{9A5C6A2A-85B4-4E7C-9422-AB1CE3F9682A}" type="presParOf" srcId="{882824CD-2D7A-4AAA-8494-00815E742C61}" destId="{299BDE74-A1FD-433E-B98C-77850A5B0011}" srcOrd="0" destOrd="0" presId="urn:microsoft.com/office/officeart/2005/8/layout/lProcess2"/>
    <dgm:cxn modelId="{02A23EEE-746F-4CB1-B1E5-ABE79F9BFC04}" type="presParOf" srcId="{882824CD-2D7A-4AAA-8494-00815E742C61}" destId="{47DD9857-9A4E-402B-96C2-B232B10BAED6}" srcOrd="1" destOrd="0" presId="urn:microsoft.com/office/officeart/2005/8/layout/lProcess2"/>
    <dgm:cxn modelId="{EE64A60C-A0F8-45B1-8E14-91C1B1F270B4}" type="presParOf" srcId="{882824CD-2D7A-4AAA-8494-00815E742C61}" destId="{CA42E793-1283-47C3-BDD8-5D810FB73855}" srcOrd="2" destOrd="0" presId="urn:microsoft.com/office/officeart/2005/8/layout/lProcess2"/>
    <dgm:cxn modelId="{FA6E96C5-F45F-4C90-8BC6-8ADF709277F1}" type="presParOf" srcId="{1CA2CD63-E864-4963-B03F-C7D56B877AB7}" destId="{0C852A78-C850-4F7B-880D-4AD5D9771D67}" srcOrd="1" destOrd="0" presId="urn:microsoft.com/office/officeart/2005/8/layout/lProcess2"/>
    <dgm:cxn modelId="{9B73688B-FF5A-4535-906E-A041300B4E6B}" type="presParOf" srcId="{1CA2CD63-E864-4963-B03F-C7D56B877AB7}" destId="{5EE28C8E-20C3-4A04-83D4-7711C0AF0DCD}" srcOrd="2" destOrd="0" presId="urn:microsoft.com/office/officeart/2005/8/layout/lProcess2"/>
    <dgm:cxn modelId="{83F6F71E-B31D-44B3-AD40-BEBE666E0B11}" type="presParOf" srcId="{5EE28C8E-20C3-4A04-83D4-7711C0AF0DCD}" destId="{8059BAFD-0268-42DE-80B7-5D2E62DB9555}" srcOrd="0" destOrd="0" presId="urn:microsoft.com/office/officeart/2005/8/layout/lProcess2"/>
    <dgm:cxn modelId="{ADBEEB35-4908-47E3-A1A3-6337127A2A94}" type="presParOf" srcId="{5EE28C8E-20C3-4A04-83D4-7711C0AF0DCD}" destId="{7891A809-FD76-49A7-BF5D-34A2599D87EB}" srcOrd="1" destOrd="0" presId="urn:microsoft.com/office/officeart/2005/8/layout/lProcess2"/>
    <dgm:cxn modelId="{4F734171-D169-4557-B40C-E0FD6B87244D}" type="presParOf" srcId="{5EE28C8E-20C3-4A04-83D4-7711C0AF0DCD}" destId="{57C5E58D-50BE-4079-90E2-9458CA660D1C}" srcOrd="2" destOrd="0" presId="urn:microsoft.com/office/officeart/2005/8/layout/lProcess2"/>
    <dgm:cxn modelId="{8C6EA525-3064-4C5C-AA3C-DA917F209C60}" type="presParOf" srcId="{57C5E58D-50BE-4079-90E2-9458CA660D1C}" destId="{E3C1E819-A578-42E2-BC68-B6726BD601A8}" srcOrd="0" destOrd="0" presId="urn:microsoft.com/office/officeart/2005/8/layout/lProcess2"/>
    <dgm:cxn modelId="{C6DEC8CD-1830-4C90-84A2-CF589A352516}" type="presParOf" srcId="{E3C1E819-A578-42E2-BC68-B6726BD601A8}" destId="{3102D8B4-81FB-4852-92BB-F563015A6EFD}" srcOrd="0" destOrd="0" presId="urn:microsoft.com/office/officeart/2005/8/layout/lProcess2"/>
    <dgm:cxn modelId="{7F92E4F2-8306-4054-B98A-64819093163E}" type="presParOf" srcId="{E3C1E819-A578-42E2-BC68-B6726BD601A8}" destId="{FD5130C5-CAE7-44B4-8B36-97061DA0D337}" srcOrd="1" destOrd="0" presId="urn:microsoft.com/office/officeart/2005/8/layout/lProcess2"/>
    <dgm:cxn modelId="{B27C7AE0-94D6-4E7B-AD28-43DC7770B2FC}" type="presParOf" srcId="{E3C1E819-A578-42E2-BC68-B6726BD601A8}" destId="{72003AEF-2DF4-4595-A5DB-EC02266FBFD3}" srcOrd="2" destOrd="0" presId="urn:microsoft.com/office/officeart/2005/8/layout/lProcess2"/>
    <dgm:cxn modelId="{2C18D90B-FDED-482B-83D8-E99EB04473C2}" type="presParOf" srcId="{1CA2CD63-E864-4963-B03F-C7D56B877AB7}" destId="{7A4669D7-B51E-4874-9A44-5500C7900493}" srcOrd="3" destOrd="0" presId="urn:microsoft.com/office/officeart/2005/8/layout/lProcess2"/>
    <dgm:cxn modelId="{729C7958-DD13-4CBE-AFE0-2C4A6C8C8D72}" type="presParOf" srcId="{1CA2CD63-E864-4963-B03F-C7D56B877AB7}" destId="{2ECA7029-4343-48EA-AE6E-91A1784818E4}" srcOrd="4" destOrd="0" presId="urn:microsoft.com/office/officeart/2005/8/layout/lProcess2"/>
    <dgm:cxn modelId="{91BBD66B-0BE4-4F21-AD81-7C255C61C3DA}" type="presParOf" srcId="{2ECA7029-4343-48EA-AE6E-91A1784818E4}" destId="{345EA8EF-B8ED-4CE6-802E-280F84DBBAA5}" srcOrd="0" destOrd="0" presId="urn:microsoft.com/office/officeart/2005/8/layout/lProcess2"/>
    <dgm:cxn modelId="{060C43FD-CD51-4839-8BC5-35920457A054}" type="presParOf" srcId="{2ECA7029-4343-48EA-AE6E-91A1784818E4}" destId="{7B8544EB-8217-46BB-A2C3-B45A9935E4D8}" srcOrd="1" destOrd="0" presId="urn:microsoft.com/office/officeart/2005/8/layout/lProcess2"/>
    <dgm:cxn modelId="{651BFC53-89A6-467F-8401-12482EF26A8B}" type="presParOf" srcId="{2ECA7029-4343-48EA-AE6E-91A1784818E4}" destId="{D8A20C46-1E28-41B4-A1A0-8F3593681EF7}" srcOrd="2" destOrd="0" presId="urn:microsoft.com/office/officeart/2005/8/layout/lProcess2"/>
    <dgm:cxn modelId="{7B704862-7289-44A1-990D-22413D51C597}" type="presParOf" srcId="{D8A20C46-1E28-41B4-A1A0-8F3593681EF7}" destId="{0A882EBD-83DA-438F-B723-454AF32ADF8F}" srcOrd="0" destOrd="0" presId="urn:microsoft.com/office/officeart/2005/8/layout/lProcess2"/>
    <dgm:cxn modelId="{3BB2299D-4D4C-4086-B9E0-C81DE24C6FCC}" type="presParOf" srcId="{0A882EBD-83DA-438F-B723-454AF32ADF8F}" destId="{0294A3D7-EA15-48EC-B5A6-64EE566F28B7}" srcOrd="0" destOrd="0" presId="urn:microsoft.com/office/officeart/2005/8/layout/lProcess2"/>
    <dgm:cxn modelId="{AF839259-23B8-473F-A38B-20F08E4355AF}" type="presParOf" srcId="{0A882EBD-83DA-438F-B723-454AF32ADF8F}" destId="{96FD3A9F-7183-45AF-84D7-CB75F728282D}" srcOrd="1" destOrd="0" presId="urn:microsoft.com/office/officeart/2005/8/layout/lProcess2"/>
    <dgm:cxn modelId="{767C32C7-D532-4C75-A445-2AA41B63035D}" type="presParOf" srcId="{0A882EBD-83DA-438F-B723-454AF32ADF8F}" destId="{ACC29D91-04BD-4886-8C07-AE6408BE48E4}"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E861CA7-3701-41FA-8C0D-E28489D4EEBE}" type="doc">
      <dgm:prSet loTypeId="urn:microsoft.com/office/officeart/2005/8/layout/lProcess2" loCatId="relationship" qsTypeId="urn:microsoft.com/office/officeart/2005/8/quickstyle/simple1" qsCatId="simple" csTypeId="urn:microsoft.com/office/officeart/2005/8/colors/accent0_1" csCatId="mainScheme" phldr="1"/>
      <dgm:spPr/>
      <dgm:t>
        <a:bodyPr/>
        <a:lstStyle/>
        <a:p>
          <a:endParaRPr lang="x-none"/>
        </a:p>
      </dgm:t>
    </dgm:pt>
    <dgm:pt modelId="{98582B69-DA40-4978-8AB4-F7DC04C03213}">
      <dgm:prSet phldrT="[Texte]"/>
      <dgm:spPr/>
      <dgm:t>
        <a:bodyPr/>
        <a:lstStyle/>
        <a:p>
          <a:r>
            <a:rPr lang="x-none" dirty="0"/>
            <a:t>Temps de la recherche</a:t>
          </a:r>
        </a:p>
      </dgm:t>
    </dgm:pt>
    <dgm:pt modelId="{00846AEF-6F69-475F-82B2-0C2FCB770C9D}" type="parTrans" cxnId="{F9940EF8-F617-4EE0-B4F1-1F2F775DFD9E}">
      <dgm:prSet/>
      <dgm:spPr/>
      <dgm:t>
        <a:bodyPr/>
        <a:lstStyle/>
        <a:p>
          <a:endParaRPr lang="x-none"/>
        </a:p>
      </dgm:t>
    </dgm:pt>
    <dgm:pt modelId="{ACE66FA0-E305-4BFF-AC79-3DBF9892E346}" type="sibTrans" cxnId="{F9940EF8-F617-4EE0-B4F1-1F2F775DFD9E}">
      <dgm:prSet/>
      <dgm:spPr/>
      <dgm:t>
        <a:bodyPr/>
        <a:lstStyle/>
        <a:p>
          <a:endParaRPr lang="x-none"/>
        </a:p>
      </dgm:t>
    </dgm:pt>
    <dgm:pt modelId="{FC2F5FD2-F147-4A3F-B982-7BB1E2053F26}">
      <dgm:prSet phldrT="[Texte]"/>
      <dgm:spPr/>
      <dgm:t>
        <a:bodyPr/>
        <a:lstStyle/>
        <a:p>
          <a:r>
            <a:rPr lang="x-none" b="1" dirty="0"/>
            <a:t>Professeur</a:t>
          </a:r>
          <a:r>
            <a:rPr lang="x-none" dirty="0"/>
            <a:t> : accompagne une démarche</a:t>
          </a:r>
        </a:p>
      </dgm:t>
    </dgm:pt>
    <dgm:pt modelId="{7C052251-AA0C-49CF-9D20-F7E9F71D5540}" type="parTrans" cxnId="{EF3287E9-62FF-478E-8C47-A03DA343FA40}">
      <dgm:prSet/>
      <dgm:spPr/>
      <dgm:t>
        <a:bodyPr/>
        <a:lstStyle/>
        <a:p>
          <a:endParaRPr lang="x-none"/>
        </a:p>
      </dgm:t>
    </dgm:pt>
    <dgm:pt modelId="{AADB7891-F815-4D0B-B56F-8671391C98CA}" type="sibTrans" cxnId="{EF3287E9-62FF-478E-8C47-A03DA343FA40}">
      <dgm:prSet/>
      <dgm:spPr/>
      <dgm:t>
        <a:bodyPr/>
        <a:lstStyle/>
        <a:p>
          <a:endParaRPr lang="x-none"/>
        </a:p>
      </dgm:t>
    </dgm:pt>
    <dgm:pt modelId="{3F7BB7A7-93D9-4DE7-99FC-D7158911D5BF}">
      <dgm:prSet phldrT="[Texte]"/>
      <dgm:spPr/>
      <dgm:t>
        <a:bodyPr/>
        <a:lstStyle/>
        <a:p>
          <a:r>
            <a:rPr lang="x-none" b="1" dirty="0"/>
            <a:t>Élève</a:t>
          </a:r>
          <a:r>
            <a:rPr lang="x-none" dirty="0"/>
            <a:t> : questionne par lui-même, construit son savoir</a:t>
          </a:r>
        </a:p>
      </dgm:t>
    </dgm:pt>
    <dgm:pt modelId="{2A394C86-E412-4A0A-B109-B324CC9D1074}" type="parTrans" cxnId="{3D342AD1-C28F-441F-B6B2-133817A4E070}">
      <dgm:prSet/>
      <dgm:spPr/>
      <dgm:t>
        <a:bodyPr/>
        <a:lstStyle/>
        <a:p>
          <a:endParaRPr lang="x-none"/>
        </a:p>
      </dgm:t>
    </dgm:pt>
    <dgm:pt modelId="{BB4372EC-99CA-4119-9D7E-C93342E5B86D}" type="sibTrans" cxnId="{3D342AD1-C28F-441F-B6B2-133817A4E070}">
      <dgm:prSet/>
      <dgm:spPr/>
      <dgm:t>
        <a:bodyPr/>
        <a:lstStyle/>
        <a:p>
          <a:endParaRPr lang="x-none"/>
        </a:p>
      </dgm:t>
    </dgm:pt>
    <dgm:pt modelId="{20A62892-AF7E-4D63-B103-AC5EBD29BBE3}">
      <dgm:prSet phldrT="[Texte]"/>
      <dgm:spPr/>
      <dgm:t>
        <a:bodyPr/>
        <a:lstStyle/>
        <a:p>
          <a:r>
            <a:rPr lang="x-none" dirty="0"/>
            <a:t>Temps du savoir</a:t>
          </a:r>
        </a:p>
      </dgm:t>
    </dgm:pt>
    <dgm:pt modelId="{6B14213A-D5C0-45AB-80FA-9E82AB489514}" type="parTrans" cxnId="{5D9C50DA-AE52-47BA-A99D-26A87054B66E}">
      <dgm:prSet/>
      <dgm:spPr/>
      <dgm:t>
        <a:bodyPr/>
        <a:lstStyle/>
        <a:p>
          <a:endParaRPr lang="x-none"/>
        </a:p>
      </dgm:t>
    </dgm:pt>
    <dgm:pt modelId="{F29938D1-199D-47D5-A7D5-6984AAE16105}" type="sibTrans" cxnId="{5D9C50DA-AE52-47BA-A99D-26A87054B66E}">
      <dgm:prSet/>
      <dgm:spPr/>
      <dgm:t>
        <a:bodyPr/>
        <a:lstStyle/>
        <a:p>
          <a:endParaRPr lang="x-none"/>
        </a:p>
      </dgm:t>
    </dgm:pt>
    <dgm:pt modelId="{68B9AA14-0E0F-4642-B1ED-095F2FFA7B1C}">
      <dgm:prSet phldrT="[Texte]"/>
      <dgm:spPr/>
      <dgm:t>
        <a:bodyPr/>
        <a:lstStyle/>
        <a:p>
          <a:r>
            <a:rPr lang="x-none" b="1" dirty="0"/>
            <a:t>Professeur </a:t>
          </a:r>
          <a:r>
            <a:rPr lang="x-none" dirty="0"/>
            <a:t>: transmet des consensus</a:t>
          </a:r>
        </a:p>
      </dgm:t>
    </dgm:pt>
    <dgm:pt modelId="{334B3D54-3C14-4CF9-99B1-5C4BC3C557DF}" type="parTrans" cxnId="{F222B6AB-227B-41B6-9533-16A2386F4E05}">
      <dgm:prSet/>
      <dgm:spPr/>
      <dgm:t>
        <a:bodyPr/>
        <a:lstStyle/>
        <a:p>
          <a:endParaRPr lang="x-none"/>
        </a:p>
      </dgm:t>
    </dgm:pt>
    <dgm:pt modelId="{6CBA8A02-0AAD-4AB9-86C7-242259D4AF8D}" type="sibTrans" cxnId="{F222B6AB-227B-41B6-9533-16A2386F4E05}">
      <dgm:prSet/>
      <dgm:spPr/>
      <dgm:t>
        <a:bodyPr/>
        <a:lstStyle/>
        <a:p>
          <a:endParaRPr lang="x-none"/>
        </a:p>
      </dgm:t>
    </dgm:pt>
    <dgm:pt modelId="{25D5C2DA-47EE-43A3-8179-FA483542071B}">
      <dgm:prSet phldrT="[Texte]"/>
      <dgm:spPr/>
      <dgm:t>
        <a:bodyPr/>
        <a:lstStyle/>
        <a:p>
          <a:r>
            <a:rPr lang="x-none" b="1" dirty="0"/>
            <a:t>Élève</a:t>
          </a:r>
          <a:r>
            <a:rPr lang="x-none" dirty="0"/>
            <a:t> : fait confiance au professeur</a:t>
          </a:r>
        </a:p>
      </dgm:t>
    </dgm:pt>
    <dgm:pt modelId="{CE1F65D4-69B3-46B5-95EE-3AE71FBFC145}" type="parTrans" cxnId="{11D18D77-63E2-4739-AB6E-5ECF60786C42}">
      <dgm:prSet/>
      <dgm:spPr/>
      <dgm:t>
        <a:bodyPr/>
        <a:lstStyle/>
        <a:p>
          <a:endParaRPr lang="x-none"/>
        </a:p>
      </dgm:t>
    </dgm:pt>
    <dgm:pt modelId="{05B01225-23EF-4B88-9E98-2131E7003385}" type="sibTrans" cxnId="{11D18D77-63E2-4739-AB6E-5ECF60786C42}">
      <dgm:prSet/>
      <dgm:spPr/>
      <dgm:t>
        <a:bodyPr/>
        <a:lstStyle/>
        <a:p>
          <a:endParaRPr lang="x-none"/>
        </a:p>
      </dgm:t>
    </dgm:pt>
    <dgm:pt modelId="{C2876105-BABA-4041-8B99-F21A2F724DCC}">
      <dgm:prSet phldrT="[Texte]"/>
      <dgm:spPr/>
      <dgm:t>
        <a:bodyPr/>
        <a:lstStyle/>
        <a:p>
          <a:r>
            <a:rPr lang="x-none" dirty="0"/>
            <a:t>Temps des conventions</a:t>
          </a:r>
        </a:p>
      </dgm:t>
    </dgm:pt>
    <dgm:pt modelId="{764D3ABD-AD39-4FEE-ADCC-E9DFCE43A1E3}" type="parTrans" cxnId="{C73975E8-A34B-431A-A7D9-59118A087B24}">
      <dgm:prSet/>
      <dgm:spPr/>
      <dgm:t>
        <a:bodyPr/>
        <a:lstStyle/>
        <a:p>
          <a:endParaRPr lang="x-none"/>
        </a:p>
      </dgm:t>
    </dgm:pt>
    <dgm:pt modelId="{2D2EE7DB-6782-4A6D-9C07-CA641B294CC7}" type="sibTrans" cxnId="{C73975E8-A34B-431A-A7D9-59118A087B24}">
      <dgm:prSet/>
      <dgm:spPr/>
      <dgm:t>
        <a:bodyPr/>
        <a:lstStyle/>
        <a:p>
          <a:endParaRPr lang="x-none"/>
        </a:p>
      </dgm:t>
    </dgm:pt>
    <dgm:pt modelId="{5E5290EB-66A4-42CF-8375-7947D948C7E7}">
      <dgm:prSet phldrT="[Texte]"/>
      <dgm:spPr/>
      <dgm:t>
        <a:bodyPr/>
        <a:lstStyle/>
        <a:p>
          <a:r>
            <a:rPr lang="x-none" b="1" dirty="0"/>
            <a:t>Professeur</a:t>
          </a:r>
          <a:r>
            <a:rPr lang="x-none" dirty="0"/>
            <a:t> : transmet des codes, des normes</a:t>
          </a:r>
        </a:p>
      </dgm:t>
    </dgm:pt>
    <dgm:pt modelId="{A48048D0-C14A-4073-8C55-93F8B328F071}" type="parTrans" cxnId="{ECF39757-9390-473D-A23B-F610BC908165}">
      <dgm:prSet/>
      <dgm:spPr/>
      <dgm:t>
        <a:bodyPr/>
        <a:lstStyle/>
        <a:p>
          <a:endParaRPr lang="x-none"/>
        </a:p>
      </dgm:t>
    </dgm:pt>
    <dgm:pt modelId="{847785DC-A7D1-4446-9838-0EC73AE79373}" type="sibTrans" cxnId="{ECF39757-9390-473D-A23B-F610BC908165}">
      <dgm:prSet/>
      <dgm:spPr/>
      <dgm:t>
        <a:bodyPr/>
        <a:lstStyle/>
        <a:p>
          <a:endParaRPr lang="x-none"/>
        </a:p>
      </dgm:t>
    </dgm:pt>
    <dgm:pt modelId="{4A77FFF6-2EDB-478D-ADA3-ADAC5CCF10D2}">
      <dgm:prSet phldrT="[Texte]"/>
      <dgm:spPr/>
      <dgm:t>
        <a:bodyPr/>
        <a:lstStyle/>
        <a:p>
          <a:r>
            <a:rPr lang="x-none" b="1" dirty="0"/>
            <a:t>Élève</a:t>
          </a:r>
          <a:r>
            <a:rPr lang="x-none" dirty="0"/>
            <a:t> : s’adapte aux normes et aux usages </a:t>
          </a:r>
        </a:p>
      </dgm:t>
    </dgm:pt>
    <dgm:pt modelId="{A4651F01-E680-404B-9840-235AE3E019E9}" type="parTrans" cxnId="{609B0FD8-D140-4BB4-878C-20FF99511D92}">
      <dgm:prSet/>
      <dgm:spPr/>
      <dgm:t>
        <a:bodyPr/>
        <a:lstStyle/>
        <a:p>
          <a:endParaRPr lang="x-none"/>
        </a:p>
      </dgm:t>
    </dgm:pt>
    <dgm:pt modelId="{031F9CCB-CBFD-406C-BF30-808C493E6D38}" type="sibTrans" cxnId="{609B0FD8-D140-4BB4-878C-20FF99511D92}">
      <dgm:prSet/>
      <dgm:spPr/>
      <dgm:t>
        <a:bodyPr/>
        <a:lstStyle/>
        <a:p>
          <a:endParaRPr lang="x-none"/>
        </a:p>
      </dgm:t>
    </dgm:pt>
    <dgm:pt modelId="{1CA2CD63-E864-4963-B03F-C7D56B877AB7}" type="pres">
      <dgm:prSet presAssocID="{4E861CA7-3701-41FA-8C0D-E28489D4EEBE}" presName="theList" presStyleCnt="0">
        <dgm:presLayoutVars>
          <dgm:dir/>
          <dgm:animLvl val="lvl"/>
          <dgm:resizeHandles val="exact"/>
        </dgm:presLayoutVars>
      </dgm:prSet>
      <dgm:spPr/>
    </dgm:pt>
    <dgm:pt modelId="{68DE0480-6019-4A2B-8FE0-5894687267BD}" type="pres">
      <dgm:prSet presAssocID="{98582B69-DA40-4978-8AB4-F7DC04C03213}" presName="compNode" presStyleCnt="0"/>
      <dgm:spPr/>
    </dgm:pt>
    <dgm:pt modelId="{3B466ED3-6EAE-4BCA-8EAD-52755D5B4E93}" type="pres">
      <dgm:prSet presAssocID="{98582B69-DA40-4978-8AB4-F7DC04C03213}" presName="aNode" presStyleLbl="bgShp" presStyleIdx="0" presStyleCnt="3"/>
      <dgm:spPr/>
    </dgm:pt>
    <dgm:pt modelId="{B1A0EAF9-6EA7-4E09-BD5A-0925FB118F13}" type="pres">
      <dgm:prSet presAssocID="{98582B69-DA40-4978-8AB4-F7DC04C03213}" presName="textNode" presStyleLbl="bgShp" presStyleIdx="0" presStyleCnt="3"/>
      <dgm:spPr/>
    </dgm:pt>
    <dgm:pt modelId="{7501524E-0BF1-44E9-A819-9B46FE95B601}" type="pres">
      <dgm:prSet presAssocID="{98582B69-DA40-4978-8AB4-F7DC04C03213}" presName="compChildNode" presStyleCnt="0"/>
      <dgm:spPr/>
    </dgm:pt>
    <dgm:pt modelId="{882824CD-2D7A-4AAA-8494-00815E742C61}" type="pres">
      <dgm:prSet presAssocID="{98582B69-DA40-4978-8AB4-F7DC04C03213}" presName="theInnerList" presStyleCnt="0"/>
      <dgm:spPr/>
    </dgm:pt>
    <dgm:pt modelId="{299BDE74-A1FD-433E-B98C-77850A5B0011}" type="pres">
      <dgm:prSet presAssocID="{FC2F5FD2-F147-4A3F-B982-7BB1E2053F26}" presName="childNode" presStyleLbl="node1" presStyleIdx="0" presStyleCnt="6">
        <dgm:presLayoutVars>
          <dgm:bulletEnabled val="1"/>
        </dgm:presLayoutVars>
      </dgm:prSet>
      <dgm:spPr/>
    </dgm:pt>
    <dgm:pt modelId="{47DD9857-9A4E-402B-96C2-B232B10BAED6}" type="pres">
      <dgm:prSet presAssocID="{FC2F5FD2-F147-4A3F-B982-7BB1E2053F26}" presName="aSpace2" presStyleCnt="0"/>
      <dgm:spPr/>
    </dgm:pt>
    <dgm:pt modelId="{CA42E793-1283-47C3-BDD8-5D810FB73855}" type="pres">
      <dgm:prSet presAssocID="{3F7BB7A7-93D9-4DE7-99FC-D7158911D5BF}" presName="childNode" presStyleLbl="node1" presStyleIdx="1" presStyleCnt="6">
        <dgm:presLayoutVars>
          <dgm:bulletEnabled val="1"/>
        </dgm:presLayoutVars>
      </dgm:prSet>
      <dgm:spPr/>
    </dgm:pt>
    <dgm:pt modelId="{0C852A78-C850-4F7B-880D-4AD5D9771D67}" type="pres">
      <dgm:prSet presAssocID="{98582B69-DA40-4978-8AB4-F7DC04C03213}" presName="aSpace" presStyleCnt="0"/>
      <dgm:spPr/>
    </dgm:pt>
    <dgm:pt modelId="{5EE28C8E-20C3-4A04-83D4-7711C0AF0DCD}" type="pres">
      <dgm:prSet presAssocID="{20A62892-AF7E-4D63-B103-AC5EBD29BBE3}" presName="compNode" presStyleCnt="0"/>
      <dgm:spPr/>
    </dgm:pt>
    <dgm:pt modelId="{8059BAFD-0268-42DE-80B7-5D2E62DB9555}" type="pres">
      <dgm:prSet presAssocID="{20A62892-AF7E-4D63-B103-AC5EBD29BBE3}" presName="aNode" presStyleLbl="bgShp" presStyleIdx="1" presStyleCnt="3" custLinFactNeighborX="-675" custLinFactNeighborY="-14368"/>
      <dgm:spPr/>
    </dgm:pt>
    <dgm:pt modelId="{7891A809-FD76-49A7-BF5D-34A2599D87EB}" type="pres">
      <dgm:prSet presAssocID="{20A62892-AF7E-4D63-B103-AC5EBD29BBE3}" presName="textNode" presStyleLbl="bgShp" presStyleIdx="1" presStyleCnt="3"/>
      <dgm:spPr/>
    </dgm:pt>
    <dgm:pt modelId="{57C5E58D-50BE-4079-90E2-9458CA660D1C}" type="pres">
      <dgm:prSet presAssocID="{20A62892-AF7E-4D63-B103-AC5EBD29BBE3}" presName="compChildNode" presStyleCnt="0"/>
      <dgm:spPr/>
    </dgm:pt>
    <dgm:pt modelId="{E3C1E819-A578-42E2-BC68-B6726BD601A8}" type="pres">
      <dgm:prSet presAssocID="{20A62892-AF7E-4D63-B103-AC5EBD29BBE3}" presName="theInnerList" presStyleCnt="0"/>
      <dgm:spPr/>
    </dgm:pt>
    <dgm:pt modelId="{3102D8B4-81FB-4852-92BB-F563015A6EFD}" type="pres">
      <dgm:prSet presAssocID="{68B9AA14-0E0F-4642-B1ED-095F2FFA7B1C}" presName="childNode" presStyleLbl="node1" presStyleIdx="2" presStyleCnt="6">
        <dgm:presLayoutVars>
          <dgm:bulletEnabled val="1"/>
        </dgm:presLayoutVars>
      </dgm:prSet>
      <dgm:spPr/>
    </dgm:pt>
    <dgm:pt modelId="{FD5130C5-CAE7-44B4-8B36-97061DA0D337}" type="pres">
      <dgm:prSet presAssocID="{68B9AA14-0E0F-4642-B1ED-095F2FFA7B1C}" presName="aSpace2" presStyleCnt="0"/>
      <dgm:spPr/>
    </dgm:pt>
    <dgm:pt modelId="{72003AEF-2DF4-4595-A5DB-EC02266FBFD3}" type="pres">
      <dgm:prSet presAssocID="{25D5C2DA-47EE-43A3-8179-FA483542071B}" presName="childNode" presStyleLbl="node1" presStyleIdx="3" presStyleCnt="6">
        <dgm:presLayoutVars>
          <dgm:bulletEnabled val="1"/>
        </dgm:presLayoutVars>
      </dgm:prSet>
      <dgm:spPr/>
    </dgm:pt>
    <dgm:pt modelId="{7A4669D7-B51E-4874-9A44-5500C7900493}" type="pres">
      <dgm:prSet presAssocID="{20A62892-AF7E-4D63-B103-AC5EBD29BBE3}" presName="aSpace" presStyleCnt="0"/>
      <dgm:spPr/>
    </dgm:pt>
    <dgm:pt modelId="{2ECA7029-4343-48EA-AE6E-91A1784818E4}" type="pres">
      <dgm:prSet presAssocID="{C2876105-BABA-4041-8B99-F21A2F724DCC}" presName="compNode" presStyleCnt="0"/>
      <dgm:spPr/>
    </dgm:pt>
    <dgm:pt modelId="{345EA8EF-B8ED-4CE6-802E-280F84DBBAA5}" type="pres">
      <dgm:prSet presAssocID="{C2876105-BABA-4041-8B99-F21A2F724DCC}" presName="aNode" presStyleLbl="bgShp" presStyleIdx="2" presStyleCnt="3"/>
      <dgm:spPr/>
    </dgm:pt>
    <dgm:pt modelId="{7B8544EB-8217-46BB-A2C3-B45A9935E4D8}" type="pres">
      <dgm:prSet presAssocID="{C2876105-BABA-4041-8B99-F21A2F724DCC}" presName="textNode" presStyleLbl="bgShp" presStyleIdx="2" presStyleCnt="3"/>
      <dgm:spPr/>
    </dgm:pt>
    <dgm:pt modelId="{D8A20C46-1E28-41B4-A1A0-8F3593681EF7}" type="pres">
      <dgm:prSet presAssocID="{C2876105-BABA-4041-8B99-F21A2F724DCC}" presName="compChildNode" presStyleCnt="0"/>
      <dgm:spPr/>
    </dgm:pt>
    <dgm:pt modelId="{0A882EBD-83DA-438F-B723-454AF32ADF8F}" type="pres">
      <dgm:prSet presAssocID="{C2876105-BABA-4041-8B99-F21A2F724DCC}" presName="theInnerList" presStyleCnt="0"/>
      <dgm:spPr/>
    </dgm:pt>
    <dgm:pt modelId="{0294A3D7-EA15-48EC-B5A6-64EE566F28B7}" type="pres">
      <dgm:prSet presAssocID="{5E5290EB-66A4-42CF-8375-7947D948C7E7}" presName="childNode" presStyleLbl="node1" presStyleIdx="4" presStyleCnt="6">
        <dgm:presLayoutVars>
          <dgm:bulletEnabled val="1"/>
        </dgm:presLayoutVars>
      </dgm:prSet>
      <dgm:spPr/>
    </dgm:pt>
    <dgm:pt modelId="{96FD3A9F-7183-45AF-84D7-CB75F728282D}" type="pres">
      <dgm:prSet presAssocID="{5E5290EB-66A4-42CF-8375-7947D948C7E7}" presName="aSpace2" presStyleCnt="0"/>
      <dgm:spPr/>
    </dgm:pt>
    <dgm:pt modelId="{ACC29D91-04BD-4886-8C07-AE6408BE48E4}" type="pres">
      <dgm:prSet presAssocID="{4A77FFF6-2EDB-478D-ADA3-ADAC5CCF10D2}" presName="childNode" presStyleLbl="node1" presStyleIdx="5" presStyleCnt="6">
        <dgm:presLayoutVars>
          <dgm:bulletEnabled val="1"/>
        </dgm:presLayoutVars>
      </dgm:prSet>
      <dgm:spPr/>
    </dgm:pt>
  </dgm:ptLst>
  <dgm:cxnLst>
    <dgm:cxn modelId="{63F1C60C-166F-4A86-A4A1-48C527DDAB28}" type="presOf" srcId="{98582B69-DA40-4978-8AB4-F7DC04C03213}" destId="{3B466ED3-6EAE-4BCA-8EAD-52755D5B4E93}" srcOrd="0" destOrd="0" presId="urn:microsoft.com/office/officeart/2005/8/layout/lProcess2"/>
    <dgm:cxn modelId="{59E8261F-F62D-4684-9018-80F4CB35CDD6}" type="presOf" srcId="{FC2F5FD2-F147-4A3F-B982-7BB1E2053F26}" destId="{299BDE74-A1FD-433E-B98C-77850A5B0011}" srcOrd="0" destOrd="0" presId="urn:microsoft.com/office/officeart/2005/8/layout/lProcess2"/>
    <dgm:cxn modelId="{810C911F-482E-4951-B198-BA25A63FCCC6}" type="presOf" srcId="{25D5C2DA-47EE-43A3-8179-FA483542071B}" destId="{72003AEF-2DF4-4595-A5DB-EC02266FBFD3}" srcOrd="0" destOrd="0" presId="urn:microsoft.com/office/officeart/2005/8/layout/lProcess2"/>
    <dgm:cxn modelId="{1D4C3A2F-1240-4DFF-B883-D97EC2B848F2}" type="presOf" srcId="{5E5290EB-66A4-42CF-8375-7947D948C7E7}" destId="{0294A3D7-EA15-48EC-B5A6-64EE566F28B7}" srcOrd="0" destOrd="0" presId="urn:microsoft.com/office/officeart/2005/8/layout/lProcess2"/>
    <dgm:cxn modelId="{C696B861-CCB5-4651-AF47-7633C2781704}" type="presOf" srcId="{C2876105-BABA-4041-8B99-F21A2F724DCC}" destId="{345EA8EF-B8ED-4CE6-802E-280F84DBBAA5}" srcOrd="0" destOrd="0" presId="urn:microsoft.com/office/officeart/2005/8/layout/lProcess2"/>
    <dgm:cxn modelId="{BB11F04A-1D7F-417E-A951-168272967FD0}" type="presOf" srcId="{4A77FFF6-2EDB-478D-ADA3-ADAC5CCF10D2}" destId="{ACC29D91-04BD-4886-8C07-AE6408BE48E4}" srcOrd="0" destOrd="0" presId="urn:microsoft.com/office/officeart/2005/8/layout/lProcess2"/>
    <dgm:cxn modelId="{11D18D77-63E2-4739-AB6E-5ECF60786C42}" srcId="{20A62892-AF7E-4D63-B103-AC5EBD29BBE3}" destId="{25D5C2DA-47EE-43A3-8179-FA483542071B}" srcOrd="1" destOrd="0" parTransId="{CE1F65D4-69B3-46B5-95EE-3AE71FBFC145}" sibTransId="{05B01225-23EF-4B88-9E98-2131E7003385}"/>
    <dgm:cxn modelId="{ECF39757-9390-473D-A23B-F610BC908165}" srcId="{C2876105-BABA-4041-8B99-F21A2F724DCC}" destId="{5E5290EB-66A4-42CF-8375-7947D948C7E7}" srcOrd="0" destOrd="0" parTransId="{A48048D0-C14A-4073-8C55-93F8B328F071}" sibTransId="{847785DC-A7D1-4446-9838-0EC73AE79373}"/>
    <dgm:cxn modelId="{FB674C58-F82F-4095-BF39-727743071E78}" type="presOf" srcId="{C2876105-BABA-4041-8B99-F21A2F724DCC}" destId="{7B8544EB-8217-46BB-A2C3-B45A9935E4D8}" srcOrd="1" destOrd="0" presId="urn:microsoft.com/office/officeart/2005/8/layout/lProcess2"/>
    <dgm:cxn modelId="{6634898B-3D8F-4D30-ADDC-0BD47D81B5B0}" type="presOf" srcId="{68B9AA14-0E0F-4642-B1ED-095F2FFA7B1C}" destId="{3102D8B4-81FB-4852-92BB-F563015A6EFD}" srcOrd="0" destOrd="0" presId="urn:microsoft.com/office/officeart/2005/8/layout/lProcess2"/>
    <dgm:cxn modelId="{CD638F95-C031-493C-B40D-5943C38A0EE3}" type="presOf" srcId="{20A62892-AF7E-4D63-B103-AC5EBD29BBE3}" destId="{8059BAFD-0268-42DE-80B7-5D2E62DB9555}" srcOrd="0" destOrd="0" presId="urn:microsoft.com/office/officeart/2005/8/layout/lProcess2"/>
    <dgm:cxn modelId="{F222B6AB-227B-41B6-9533-16A2386F4E05}" srcId="{20A62892-AF7E-4D63-B103-AC5EBD29BBE3}" destId="{68B9AA14-0E0F-4642-B1ED-095F2FFA7B1C}" srcOrd="0" destOrd="0" parTransId="{334B3D54-3C14-4CF9-99B1-5C4BC3C557DF}" sibTransId="{6CBA8A02-0AAD-4AB9-86C7-242259D4AF8D}"/>
    <dgm:cxn modelId="{411648C1-AAC1-4EDD-8716-EC0C903A241C}" type="presOf" srcId="{98582B69-DA40-4978-8AB4-F7DC04C03213}" destId="{B1A0EAF9-6EA7-4E09-BD5A-0925FB118F13}" srcOrd="1" destOrd="0" presId="urn:microsoft.com/office/officeart/2005/8/layout/lProcess2"/>
    <dgm:cxn modelId="{3D342AD1-C28F-441F-B6B2-133817A4E070}" srcId="{98582B69-DA40-4978-8AB4-F7DC04C03213}" destId="{3F7BB7A7-93D9-4DE7-99FC-D7158911D5BF}" srcOrd="1" destOrd="0" parTransId="{2A394C86-E412-4A0A-B109-B324CC9D1074}" sibTransId="{BB4372EC-99CA-4119-9D7E-C93342E5B86D}"/>
    <dgm:cxn modelId="{219E45D2-0C45-4A4C-BF1C-B3E63C2D8CC8}" type="presOf" srcId="{3F7BB7A7-93D9-4DE7-99FC-D7158911D5BF}" destId="{CA42E793-1283-47C3-BDD8-5D810FB73855}" srcOrd="0" destOrd="0" presId="urn:microsoft.com/office/officeart/2005/8/layout/lProcess2"/>
    <dgm:cxn modelId="{609B0FD8-D140-4BB4-878C-20FF99511D92}" srcId="{C2876105-BABA-4041-8B99-F21A2F724DCC}" destId="{4A77FFF6-2EDB-478D-ADA3-ADAC5CCF10D2}" srcOrd="1" destOrd="0" parTransId="{A4651F01-E680-404B-9840-235AE3E019E9}" sibTransId="{031F9CCB-CBFD-406C-BF30-808C493E6D38}"/>
    <dgm:cxn modelId="{5D9C50DA-AE52-47BA-A99D-26A87054B66E}" srcId="{4E861CA7-3701-41FA-8C0D-E28489D4EEBE}" destId="{20A62892-AF7E-4D63-B103-AC5EBD29BBE3}" srcOrd="1" destOrd="0" parTransId="{6B14213A-D5C0-45AB-80FA-9E82AB489514}" sibTransId="{F29938D1-199D-47D5-A7D5-6984AAE16105}"/>
    <dgm:cxn modelId="{C73975E8-A34B-431A-A7D9-59118A087B24}" srcId="{4E861CA7-3701-41FA-8C0D-E28489D4EEBE}" destId="{C2876105-BABA-4041-8B99-F21A2F724DCC}" srcOrd="2" destOrd="0" parTransId="{764D3ABD-AD39-4FEE-ADCC-E9DFCE43A1E3}" sibTransId="{2D2EE7DB-6782-4A6D-9C07-CA641B294CC7}"/>
    <dgm:cxn modelId="{85BC66E9-FDB6-46B7-9BC9-0BD2E85E4C6B}" type="presOf" srcId="{20A62892-AF7E-4D63-B103-AC5EBD29BBE3}" destId="{7891A809-FD76-49A7-BF5D-34A2599D87EB}" srcOrd="1" destOrd="0" presId="urn:microsoft.com/office/officeart/2005/8/layout/lProcess2"/>
    <dgm:cxn modelId="{EF3287E9-62FF-478E-8C47-A03DA343FA40}" srcId="{98582B69-DA40-4978-8AB4-F7DC04C03213}" destId="{FC2F5FD2-F147-4A3F-B982-7BB1E2053F26}" srcOrd="0" destOrd="0" parTransId="{7C052251-AA0C-49CF-9D20-F7E9F71D5540}" sibTransId="{AADB7891-F815-4D0B-B56F-8671391C98CA}"/>
    <dgm:cxn modelId="{67E76CF5-9366-4AEE-8CAF-9D90FA1CC928}" type="presOf" srcId="{4E861CA7-3701-41FA-8C0D-E28489D4EEBE}" destId="{1CA2CD63-E864-4963-B03F-C7D56B877AB7}" srcOrd="0" destOrd="0" presId="urn:microsoft.com/office/officeart/2005/8/layout/lProcess2"/>
    <dgm:cxn modelId="{F9940EF8-F617-4EE0-B4F1-1F2F775DFD9E}" srcId="{4E861CA7-3701-41FA-8C0D-E28489D4EEBE}" destId="{98582B69-DA40-4978-8AB4-F7DC04C03213}" srcOrd="0" destOrd="0" parTransId="{00846AEF-6F69-475F-82B2-0C2FCB770C9D}" sibTransId="{ACE66FA0-E305-4BFF-AC79-3DBF9892E346}"/>
    <dgm:cxn modelId="{A963FD04-C1F7-4A36-BEAB-B686667020CD}" type="presParOf" srcId="{1CA2CD63-E864-4963-B03F-C7D56B877AB7}" destId="{68DE0480-6019-4A2B-8FE0-5894687267BD}" srcOrd="0" destOrd="0" presId="urn:microsoft.com/office/officeart/2005/8/layout/lProcess2"/>
    <dgm:cxn modelId="{A1BCE416-7639-4D81-9180-0A5115BBF25C}" type="presParOf" srcId="{68DE0480-6019-4A2B-8FE0-5894687267BD}" destId="{3B466ED3-6EAE-4BCA-8EAD-52755D5B4E93}" srcOrd="0" destOrd="0" presId="urn:microsoft.com/office/officeart/2005/8/layout/lProcess2"/>
    <dgm:cxn modelId="{DCDD697A-7E5E-4B0F-A33E-5216AA175D4C}" type="presParOf" srcId="{68DE0480-6019-4A2B-8FE0-5894687267BD}" destId="{B1A0EAF9-6EA7-4E09-BD5A-0925FB118F13}" srcOrd="1" destOrd="0" presId="urn:microsoft.com/office/officeart/2005/8/layout/lProcess2"/>
    <dgm:cxn modelId="{1B753BC9-02B8-48AB-9AA7-9F9475335869}" type="presParOf" srcId="{68DE0480-6019-4A2B-8FE0-5894687267BD}" destId="{7501524E-0BF1-44E9-A819-9B46FE95B601}" srcOrd="2" destOrd="0" presId="urn:microsoft.com/office/officeart/2005/8/layout/lProcess2"/>
    <dgm:cxn modelId="{C19486C9-47CA-4265-844E-5562E05F734C}" type="presParOf" srcId="{7501524E-0BF1-44E9-A819-9B46FE95B601}" destId="{882824CD-2D7A-4AAA-8494-00815E742C61}" srcOrd="0" destOrd="0" presId="urn:microsoft.com/office/officeart/2005/8/layout/lProcess2"/>
    <dgm:cxn modelId="{9A5C6A2A-85B4-4E7C-9422-AB1CE3F9682A}" type="presParOf" srcId="{882824CD-2D7A-4AAA-8494-00815E742C61}" destId="{299BDE74-A1FD-433E-B98C-77850A5B0011}" srcOrd="0" destOrd="0" presId="urn:microsoft.com/office/officeart/2005/8/layout/lProcess2"/>
    <dgm:cxn modelId="{02A23EEE-746F-4CB1-B1E5-ABE79F9BFC04}" type="presParOf" srcId="{882824CD-2D7A-4AAA-8494-00815E742C61}" destId="{47DD9857-9A4E-402B-96C2-B232B10BAED6}" srcOrd="1" destOrd="0" presId="urn:microsoft.com/office/officeart/2005/8/layout/lProcess2"/>
    <dgm:cxn modelId="{EE64A60C-A0F8-45B1-8E14-91C1B1F270B4}" type="presParOf" srcId="{882824CD-2D7A-4AAA-8494-00815E742C61}" destId="{CA42E793-1283-47C3-BDD8-5D810FB73855}" srcOrd="2" destOrd="0" presId="urn:microsoft.com/office/officeart/2005/8/layout/lProcess2"/>
    <dgm:cxn modelId="{FA6E96C5-F45F-4C90-8BC6-8ADF709277F1}" type="presParOf" srcId="{1CA2CD63-E864-4963-B03F-C7D56B877AB7}" destId="{0C852A78-C850-4F7B-880D-4AD5D9771D67}" srcOrd="1" destOrd="0" presId="urn:microsoft.com/office/officeart/2005/8/layout/lProcess2"/>
    <dgm:cxn modelId="{9B73688B-FF5A-4535-906E-A041300B4E6B}" type="presParOf" srcId="{1CA2CD63-E864-4963-B03F-C7D56B877AB7}" destId="{5EE28C8E-20C3-4A04-83D4-7711C0AF0DCD}" srcOrd="2" destOrd="0" presId="urn:microsoft.com/office/officeart/2005/8/layout/lProcess2"/>
    <dgm:cxn modelId="{83F6F71E-B31D-44B3-AD40-BEBE666E0B11}" type="presParOf" srcId="{5EE28C8E-20C3-4A04-83D4-7711C0AF0DCD}" destId="{8059BAFD-0268-42DE-80B7-5D2E62DB9555}" srcOrd="0" destOrd="0" presId="urn:microsoft.com/office/officeart/2005/8/layout/lProcess2"/>
    <dgm:cxn modelId="{ADBEEB35-4908-47E3-A1A3-6337127A2A94}" type="presParOf" srcId="{5EE28C8E-20C3-4A04-83D4-7711C0AF0DCD}" destId="{7891A809-FD76-49A7-BF5D-34A2599D87EB}" srcOrd="1" destOrd="0" presId="urn:microsoft.com/office/officeart/2005/8/layout/lProcess2"/>
    <dgm:cxn modelId="{4F734171-D169-4557-B40C-E0FD6B87244D}" type="presParOf" srcId="{5EE28C8E-20C3-4A04-83D4-7711C0AF0DCD}" destId="{57C5E58D-50BE-4079-90E2-9458CA660D1C}" srcOrd="2" destOrd="0" presId="urn:microsoft.com/office/officeart/2005/8/layout/lProcess2"/>
    <dgm:cxn modelId="{8C6EA525-3064-4C5C-AA3C-DA917F209C60}" type="presParOf" srcId="{57C5E58D-50BE-4079-90E2-9458CA660D1C}" destId="{E3C1E819-A578-42E2-BC68-B6726BD601A8}" srcOrd="0" destOrd="0" presId="urn:microsoft.com/office/officeart/2005/8/layout/lProcess2"/>
    <dgm:cxn modelId="{C6DEC8CD-1830-4C90-84A2-CF589A352516}" type="presParOf" srcId="{E3C1E819-A578-42E2-BC68-B6726BD601A8}" destId="{3102D8B4-81FB-4852-92BB-F563015A6EFD}" srcOrd="0" destOrd="0" presId="urn:microsoft.com/office/officeart/2005/8/layout/lProcess2"/>
    <dgm:cxn modelId="{7F92E4F2-8306-4054-B98A-64819093163E}" type="presParOf" srcId="{E3C1E819-A578-42E2-BC68-B6726BD601A8}" destId="{FD5130C5-CAE7-44B4-8B36-97061DA0D337}" srcOrd="1" destOrd="0" presId="urn:microsoft.com/office/officeart/2005/8/layout/lProcess2"/>
    <dgm:cxn modelId="{B27C7AE0-94D6-4E7B-AD28-43DC7770B2FC}" type="presParOf" srcId="{E3C1E819-A578-42E2-BC68-B6726BD601A8}" destId="{72003AEF-2DF4-4595-A5DB-EC02266FBFD3}" srcOrd="2" destOrd="0" presId="urn:microsoft.com/office/officeart/2005/8/layout/lProcess2"/>
    <dgm:cxn modelId="{2C18D90B-FDED-482B-83D8-E99EB04473C2}" type="presParOf" srcId="{1CA2CD63-E864-4963-B03F-C7D56B877AB7}" destId="{7A4669D7-B51E-4874-9A44-5500C7900493}" srcOrd="3" destOrd="0" presId="urn:microsoft.com/office/officeart/2005/8/layout/lProcess2"/>
    <dgm:cxn modelId="{729C7958-DD13-4CBE-AFE0-2C4A6C8C8D72}" type="presParOf" srcId="{1CA2CD63-E864-4963-B03F-C7D56B877AB7}" destId="{2ECA7029-4343-48EA-AE6E-91A1784818E4}" srcOrd="4" destOrd="0" presId="urn:microsoft.com/office/officeart/2005/8/layout/lProcess2"/>
    <dgm:cxn modelId="{91BBD66B-0BE4-4F21-AD81-7C255C61C3DA}" type="presParOf" srcId="{2ECA7029-4343-48EA-AE6E-91A1784818E4}" destId="{345EA8EF-B8ED-4CE6-802E-280F84DBBAA5}" srcOrd="0" destOrd="0" presId="urn:microsoft.com/office/officeart/2005/8/layout/lProcess2"/>
    <dgm:cxn modelId="{060C43FD-CD51-4839-8BC5-35920457A054}" type="presParOf" srcId="{2ECA7029-4343-48EA-AE6E-91A1784818E4}" destId="{7B8544EB-8217-46BB-A2C3-B45A9935E4D8}" srcOrd="1" destOrd="0" presId="urn:microsoft.com/office/officeart/2005/8/layout/lProcess2"/>
    <dgm:cxn modelId="{651BFC53-89A6-467F-8401-12482EF26A8B}" type="presParOf" srcId="{2ECA7029-4343-48EA-AE6E-91A1784818E4}" destId="{D8A20C46-1E28-41B4-A1A0-8F3593681EF7}" srcOrd="2" destOrd="0" presId="urn:microsoft.com/office/officeart/2005/8/layout/lProcess2"/>
    <dgm:cxn modelId="{7B704862-7289-44A1-990D-22413D51C597}" type="presParOf" srcId="{D8A20C46-1E28-41B4-A1A0-8F3593681EF7}" destId="{0A882EBD-83DA-438F-B723-454AF32ADF8F}" srcOrd="0" destOrd="0" presId="urn:microsoft.com/office/officeart/2005/8/layout/lProcess2"/>
    <dgm:cxn modelId="{3BB2299D-4D4C-4086-B9E0-C81DE24C6FCC}" type="presParOf" srcId="{0A882EBD-83DA-438F-B723-454AF32ADF8F}" destId="{0294A3D7-EA15-48EC-B5A6-64EE566F28B7}" srcOrd="0" destOrd="0" presId="urn:microsoft.com/office/officeart/2005/8/layout/lProcess2"/>
    <dgm:cxn modelId="{AF839259-23B8-473F-A38B-20F08E4355AF}" type="presParOf" srcId="{0A882EBD-83DA-438F-B723-454AF32ADF8F}" destId="{96FD3A9F-7183-45AF-84D7-CB75F728282D}" srcOrd="1" destOrd="0" presId="urn:microsoft.com/office/officeart/2005/8/layout/lProcess2"/>
    <dgm:cxn modelId="{767C32C7-D532-4C75-A445-2AA41B63035D}" type="presParOf" srcId="{0A882EBD-83DA-438F-B723-454AF32ADF8F}" destId="{ACC29D91-04BD-4886-8C07-AE6408BE48E4}"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E4A3A41-FEB9-4A70-A3C9-0ED3E47D909F}" type="doc">
      <dgm:prSet loTypeId="urn:microsoft.com/office/officeart/2005/8/layout/chevron1" loCatId="process" qsTypeId="urn:microsoft.com/office/officeart/2005/8/quickstyle/simple1" qsCatId="simple" csTypeId="urn:microsoft.com/office/officeart/2005/8/colors/colorful2" csCatId="colorful" phldr="1"/>
      <dgm:spPr/>
      <dgm:t>
        <a:bodyPr/>
        <a:lstStyle/>
        <a:p>
          <a:endParaRPr lang="fr-FR"/>
        </a:p>
      </dgm:t>
    </dgm:pt>
    <dgm:pt modelId="{62995FD2-C177-4E55-8CE2-E6FC1B79785D}">
      <dgm:prSet phldrT="[Texte]"/>
      <dgm:spPr>
        <a:solidFill>
          <a:srgbClr val="ED7D31"/>
        </a:solidFill>
      </dgm:spPr>
      <dgm:t>
        <a:bodyPr/>
        <a:lstStyle/>
        <a:p>
          <a:r>
            <a:rPr lang="fr-FR" dirty="0"/>
            <a:t>Identifier</a:t>
          </a:r>
        </a:p>
      </dgm:t>
    </dgm:pt>
    <dgm:pt modelId="{EC14CAD5-9F14-4E37-99CC-B9CE8A37E185}" type="parTrans" cxnId="{96CD1460-48B8-47EA-AAB6-7A2A48D97426}">
      <dgm:prSet/>
      <dgm:spPr/>
      <dgm:t>
        <a:bodyPr/>
        <a:lstStyle/>
        <a:p>
          <a:endParaRPr lang="fr-FR"/>
        </a:p>
      </dgm:t>
    </dgm:pt>
    <dgm:pt modelId="{8485EB4A-54F4-4D50-A312-E7C03C09372F}" type="sibTrans" cxnId="{96CD1460-48B8-47EA-AAB6-7A2A48D97426}">
      <dgm:prSet/>
      <dgm:spPr/>
      <dgm:t>
        <a:bodyPr/>
        <a:lstStyle/>
        <a:p>
          <a:endParaRPr lang="fr-FR"/>
        </a:p>
      </dgm:t>
    </dgm:pt>
    <dgm:pt modelId="{B61680A5-358C-4D63-B50D-5655163C3A54}">
      <dgm:prSet phldrT="[Texte]"/>
      <dgm:spPr/>
      <dgm:t>
        <a:bodyPr/>
        <a:lstStyle/>
        <a:p>
          <a:r>
            <a:rPr lang="fr-FR" dirty="0"/>
            <a:t>Expliciter et comparer</a:t>
          </a:r>
        </a:p>
      </dgm:t>
    </dgm:pt>
    <dgm:pt modelId="{D32FDAA4-A0CF-4F7E-B343-5FEA4EA196D7}" type="parTrans" cxnId="{CCD21C19-1ECE-4E56-9A76-68F61663160C}">
      <dgm:prSet/>
      <dgm:spPr/>
      <dgm:t>
        <a:bodyPr/>
        <a:lstStyle/>
        <a:p>
          <a:endParaRPr lang="fr-FR"/>
        </a:p>
      </dgm:t>
    </dgm:pt>
    <dgm:pt modelId="{84E28431-F1A6-464F-BCD8-068C3D025F95}" type="sibTrans" cxnId="{CCD21C19-1ECE-4E56-9A76-68F61663160C}">
      <dgm:prSet/>
      <dgm:spPr/>
      <dgm:t>
        <a:bodyPr/>
        <a:lstStyle/>
        <a:p>
          <a:endParaRPr lang="fr-FR"/>
        </a:p>
      </dgm:t>
    </dgm:pt>
    <dgm:pt modelId="{7166CAFA-9E67-42C6-B179-AD888F127884}">
      <dgm:prSet phldrT="[Texte]"/>
      <dgm:spPr/>
      <dgm:t>
        <a:bodyPr/>
        <a:lstStyle/>
        <a:p>
          <a:r>
            <a:rPr lang="fr-FR" dirty="0"/>
            <a:t>Communiquer, argumenter, débattre, délibérer</a:t>
          </a:r>
        </a:p>
      </dgm:t>
    </dgm:pt>
    <dgm:pt modelId="{63C36975-E8D8-4385-8640-CC701279C822}" type="parTrans" cxnId="{CF402159-20A7-4A12-82EE-5D963E661213}">
      <dgm:prSet/>
      <dgm:spPr/>
      <dgm:t>
        <a:bodyPr/>
        <a:lstStyle/>
        <a:p>
          <a:endParaRPr lang="fr-FR"/>
        </a:p>
      </dgm:t>
    </dgm:pt>
    <dgm:pt modelId="{DF72793F-C33B-4E3D-825F-D7888F7966C7}" type="sibTrans" cxnId="{CF402159-20A7-4A12-82EE-5D963E661213}">
      <dgm:prSet/>
      <dgm:spPr/>
      <dgm:t>
        <a:bodyPr/>
        <a:lstStyle/>
        <a:p>
          <a:endParaRPr lang="fr-FR"/>
        </a:p>
      </dgm:t>
    </dgm:pt>
    <dgm:pt modelId="{DA266941-5E01-4595-B9D1-D402CC10B9E2}" type="pres">
      <dgm:prSet presAssocID="{0E4A3A41-FEB9-4A70-A3C9-0ED3E47D909F}" presName="Name0" presStyleCnt="0">
        <dgm:presLayoutVars>
          <dgm:dir/>
          <dgm:animLvl val="lvl"/>
          <dgm:resizeHandles val="exact"/>
        </dgm:presLayoutVars>
      </dgm:prSet>
      <dgm:spPr/>
    </dgm:pt>
    <dgm:pt modelId="{6226EBA1-AD4D-4CFE-B5D0-76656DBA025B}" type="pres">
      <dgm:prSet presAssocID="{62995FD2-C177-4E55-8CE2-E6FC1B79785D}" presName="parTxOnly" presStyleLbl="node1" presStyleIdx="0" presStyleCnt="3">
        <dgm:presLayoutVars>
          <dgm:chMax val="0"/>
          <dgm:chPref val="0"/>
          <dgm:bulletEnabled val="1"/>
        </dgm:presLayoutVars>
      </dgm:prSet>
      <dgm:spPr/>
    </dgm:pt>
    <dgm:pt modelId="{F49709B9-36AC-4882-AE9F-4EC2BE6D9CB1}" type="pres">
      <dgm:prSet presAssocID="{8485EB4A-54F4-4D50-A312-E7C03C09372F}" presName="parTxOnlySpace" presStyleCnt="0"/>
      <dgm:spPr/>
    </dgm:pt>
    <dgm:pt modelId="{19F8E074-6172-4D0D-9765-C6761E1B2EB7}" type="pres">
      <dgm:prSet presAssocID="{B61680A5-358C-4D63-B50D-5655163C3A54}" presName="parTxOnly" presStyleLbl="node1" presStyleIdx="1" presStyleCnt="3">
        <dgm:presLayoutVars>
          <dgm:chMax val="0"/>
          <dgm:chPref val="0"/>
          <dgm:bulletEnabled val="1"/>
        </dgm:presLayoutVars>
      </dgm:prSet>
      <dgm:spPr/>
    </dgm:pt>
    <dgm:pt modelId="{7395F0B5-1617-44C1-9226-3776FA30E25C}" type="pres">
      <dgm:prSet presAssocID="{84E28431-F1A6-464F-BCD8-068C3D025F95}" presName="parTxOnlySpace" presStyleCnt="0"/>
      <dgm:spPr/>
    </dgm:pt>
    <dgm:pt modelId="{A4251AB3-1A3C-4BE3-9EA8-7D15CC7AA468}" type="pres">
      <dgm:prSet presAssocID="{7166CAFA-9E67-42C6-B179-AD888F127884}" presName="parTxOnly" presStyleLbl="node1" presStyleIdx="2" presStyleCnt="3">
        <dgm:presLayoutVars>
          <dgm:chMax val="0"/>
          <dgm:chPref val="0"/>
          <dgm:bulletEnabled val="1"/>
        </dgm:presLayoutVars>
      </dgm:prSet>
      <dgm:spPr/>
    </dgm:pt>
  </dgm:ptLst>
  <dgm:cxnLst>
    <dgm:cxn modelId="{C036E50E-F632-4641-97B6-E69CC892FEC4}" type="presOf" srcId="{7166CAFA-9E67-42C6-B179-AD888F127884}" destId="{A4251AB3-1A3C-4BE3-9EA8-7D15CC7AA468}" srcOrd="0" destOrd="0" presId="urn:microsoft.com/office/officeart/2005/8/layout/chevron1"/>
    <dgm:cxn modelId="{CCD21C19-1ECE-4E56-9A76-68F61663160C}" srcId="{0E4A3A41-FEB9-4A70-A3C9-0ED3E47D909F}" destId="{B61680A5-358C-4D63-B50D-5655163C3A54}" srcOrd="1" destOrd="0" parTransId="{D32FDAA4-A0CF-4F7E-B343-5FEA4EA196D7}" sibTransId="{84E28431-F1A6-464F-BCD8-068C3D025F95}"/>
    <dgm:cxn modelId="{B436573D-099E-43B2-AB98-694E79DBF201}" type="presOf" srcId="{62995FD2-C177-4E55-8CE2-E6FC1B79785D}" destId="{6226EBA1-AD4D-4CFE-B5D0-76656DBA025B}" srcOrd="0" destOrd="0" presId="urn:microsoft.com/office/officeart/2005/8/layout/chevron1"/>
    <dgm:cxn modelId="{96CD1460-48B8-47EA-AAB6-7A2A48D97426}" srcId="{0E4A3A41-FEB9-4A70-A3C9-0ED3E47D909F}" destId="{62995FD2-C177-4E55-8CE2-E6FC1B79785D}" srcOrd="0" destOrd="0" parTransId="{EC14CAD5-9F14-4E37-99CC-B9CE8A37E185}" sibTransId="{8485EB4A-54F4-4D50-A312-E7C03C09372F}"/>
    <dgm:cxn modelId="{F2362F54-73E7-451C-9634-683ED24B3924}" type="presOf" srcId="{0E4A3A41-FEB9-4A70-A3C9-0ED3E47D909F}" destId="{DA266941-5E01-4595-B9D1-D402CC10B9E2}" srcOrd="0" destOrd="0" presId="urn:microsoft.com/office/officeart/2005/8/layout/chevron1"/>
    <dgm:cxn modelId="{CF402159-20A7-4A12-82EE-5D963E661213}" srcId="{0E4A3A41-FEB9-4A70-A3C9-0ED3E47D909F}" destId="{7166CAFA-9E67-42C6-B179-AD888F127884}" srcOrd="2" destOrd="0" parTransId="{63C36975-E8D8-4385-8640-CC701279C822}" sibTransId="{DF72793F-C33B-4E3D-825F-D7888F7966C7}"/>
    <dgm:cxn modelId="{19EB00A7-D47A-40CA-A0BC-BEB937877C49}" type="presOf" srcId="{B61680A5-358C-4D63-B50D-5655163C3A54}" destId="{19F8E074-6172-4D0D-9765-C6761E1B2EB7}" srcOrd="0" destOrd="0" presId="urn:microsoft.com/office/officeart/2005/8/layout/chevron1"/>
    <dgm:cxn modelId="{02974C4D-2662-48B2-9B1C-90A5E9C4FDC3}" type="presParOf" srcId="{DA266941-5E01-4595-B9D1-D402CC10B9E2}" destId="{6226EBA1-AD4D-4CFE-B5D0-76656DBA025B}" srcOrd="0" destOrd="0" presId="urn:microsoft.com/office/officeart/2005/8/layout/chevron1"/>
    <dgm:cxn modelId="{DD82792A-99BD-4036-928F-9906F6AD265F}" type="presParOf" srcId="{DA266941-5E01-4595-B9D1-D402CC10B9E2}" destId="{F49709B9-36AC-4882-AE9F-4EC2BE6D9CB1}" srcOrd="1" destOrd="0" presId="urn:microsoft.com/office/officeart/2005/8/layout/chevron1"/>
    <dgm:cxn modelId="{61742BD7-082B-4278-B163-D4B1E0C6A6F1}" type="presParOf" srcId="{DA266941-5E01-4595-B9D1-D402CC10B9E2}" destId="{19F8E074-6172-4D0D-9765-C6761E1B2EB7}" srcOrd="2" destOrd="0" presId="urn:microsoft.com/office/officeart/2005/8/layout/chevron1"/>
    <dgm:cxn modelId="{B1A5EE10-B8FD-4588-9BF8-D98934F237A0}" type="presParOf" srcId="{DA266941-5E01-4595-B9D1-D402CC10B9E2}" destId="{7395F0B5-1617-44C1-9226-3776FA30E25C}" srcOrd="3" destOrd="0" presId="urn:microsoft.com/office/officeart/2005/8/layout/chevron1"/>
    <dgm:cxn modelId="{5368C7C8-24E9-4503-B2B2-DD1ECF652400}" type="presParOf" srcId="{DA266941-5E01-4595-B9D1-D402CC10B9E2}" destId="{A4251AB3-1A3C-4BE3-9EA8-7D15CC7AA468}"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E4A3A41-FEB9-4A70-A3C9-0ED3E47D909F}" type="doc">
      <dgm:prSet loTypeId="urn:microsoft.com/office/officeart/2005/8/layout/chevron1" loCatId="process" qsTypeId="urn:microsoft.com/office/officeart/2005/8/quickstyle/simple1" qsCatId="simple" csTypeId="urn:microsoft.com/office/officeart/2005/8/colors/colorful2" csCatId="colorful" phldr="1"/>
      <dgm:spPr/>
      <dgm:t>
        <a:bodyPr/>
        <a:lstStyle/>
        <a:p>
          <a:endParaRPr lang="fr-FR"/>
        </a:p>
      </dgm:t>
    </dgm:pt>
    <dgm:pt modelId="{62995FD2-C177-4E55-8CE2-E6FC1B79785D}">
      <dgm:prSet phldrT="[Texte]"/>
      <dgm:spPr>
        <a:solidFill>
          <a:srgbClr val="ED7D31"/>
        </a:solidFill>
      </dgm:spPr>
      <dgm:t>
        <a:bodyPr/>
        <a:lstStyle/>
        <a:p>
          <a:r>
            <a:rPr lang="fr-FR" dirty="0"/>
            <a:t>Appliquer</a:t>
          </a:r>
        </a:p>
      </dgm:t>
    </dgm:pt>
    <dgm:pt modelId="{EC14CAD5-9F14-4E37-99CC-B9CE8A37E185}" type="parTrans" cxnId="{96CD1460-48B8-47EA-AAB6-7A2A48D97426}">
      <dgm:prSet/>
      <dgm:spPr/>
      <dgm:t>
        <a:bodyPr/>
        <a:lstStyle/>
        <a:p>
          <a:endParaRPr lang="fr-FR"/>
        </a:p>
      </dgm:t>
    </dgm:pt>
    <dgm:pt modelId="{8485EB4A-54F4-4D50-A312-E7C03C09372F}" type="sibTrans" cxnId="{96CD1460-48B8-47EA-AAB6-7A2A48D97426}">
      <dgm:prSet/>
      <dgm:spPr/>
      <dgm:t>
        <a:bodyPr/>
        <a:lstStyle/>
        <a:p>
          <a:endParaRPr lang="fr-FR"/>
        </a:p>
      </dgm:t>
    </dgm:pt>
    <dgm:pt modelId="{B61680A5-358C-4D63-B50D-5655163C3A54}">
      <dgm:prSet phldrT="[Texte]"/>
      <dgm:spPr/>
      <dgm:t>
        <a:bodyPr/>
        <a:lstStyle/>
        <a:p>
          <a:r>
            <a:rPr lang="fr-FR" dirty="0"/>
            <a:t>Analyser</a:t>
          </a:r>
        </a:p>
      </dgm:t>
    </dgm:pt>
    <dgm:pt modelId="{D32FDAA4-A0CF-4F7E-B343-5FEA4EA196D7}" type="parTrans" cxnId="{CCD21C19-1ECE-4E56-9A76-68F61663160C}">
      <dgm:prSet/>
      <dgm:spPr/>
      <dgm:t>
        <a:bodyPr/>
        <a:lstStyle/>
        <a:p>
          <a:endParaRPr lang="fr-FR"/>
        </a:p>
      </dgm:t>
    </dgm:pt>
    <dgm:pt modelId="{84E28431-F1A6-464F-BCD8-068C3D025F95}" type="sibTrans" cxnId="{CCD21C19-1ECE-4E56-9A76-68F61663160C}">
      <dgm:prSet/>
      <dgm:spPr/>
      <dgm:t>
        <a:bodyPr/>
        <a:lstStyle/>
        <a:p>
          <a:endParaRPr lang="fr-FR"/>
        </a:p>
      </dgm:t>
    </dgm:pt>
    <dgm:pt modelId="{7166CAFA-9E67-42C6-B179-AD888F127884}">
      <dgm:prSet phldrT="[Texte]"/>
      <dgm:spPr/>
      <dgm:t>
        <a:bodyPr/>
        <a:lstStyle/>
        <a:p>
          <a:r>
            <a:rPr lang="fr-FR" dirty="0"/>
            <a:t>Juger, évaluer</a:t>
          </a:r>
        </a:p>
      </dgm:t>
    </dgm:pt>
    <dgm:pt modelId="{63C36975-E8D8-4385-8640-CC701279C822}" type="parTrans" cxnId="{CF402159-20A7-4A12-82EE-5D963E661213}">
      <dgm:prSet/>
      <dgm:spPr/>
      <dgm:t>
        <a:bodyPr/>
        <a:lstStyle/>
        <a:p>
          <a:endParaRPr lang="fr-FR"/>
        </a:p>
      </dgm:t>
    </dgm:pt>
    <dgm:pt modelId="{DF72793F-C33B-4E3D-825F-D7888F7966C7}" type="sibTrans" cxnId="{CF402159-20A7-4A12-82EE-5D963E661213}">
      <dgm:prSet/>
      <dgm:spPr/>
      <dgm:t>
        <a:bodyPr/>
        <a:lstStyle/>
        <a:p>
          <a:endParaRPr lang="fr-FR"/>
        </a:p>
      </dgm:t>
    </dgm:pt>
    <dgm:pt modelId="{DA266941-5E01-4595-B9D1-D402CC10B9E2}" type="pres">
      <dgm:prSet presAssocID="{0E4A3A41-FEB9-4A70-A3C9-0ED3E47D909F}" presName="Name0" presStyleCnt="0">
        <dgm:presLayoutVars>
          <dgm:dir/>
          <dgm:animLvl val="lvl"/>
          <dgm:resizeHandles val="exact"/>
        </dgm:presLayoutVars>
      </dgm:prSet>
      <dgm:spPr/>
    </dgm:pt>
    <dgm:pt modelId="{6226EBA1-AD4D-4CFE-B5D0-76656DBA025B}" type="pres">
      <dgm:prSet presAssocID="{62995FD2-C177-4E55-8CE2-E6FC1B79785D}" presName="parTxOnly" presStyleLbl="node1" presStyleIdx="0" presStyleCnt="3">
        <dgm:presLayoutVars>
          <dgm:chMax val="0"/>
          <dgm:chPref val="0"/>
          <dgm:bulletEnabled val="1"/>
        </dgm:presLayoutVars>
      </dgm:prSet>
      <dgm:spPr/>
    </dgm:pt>
    <dgm:pt modelId="{F49709B9-36AC-4882-AE9F-4EC2BE6D9CB1}" type="pres">
      <dgm:prSet presAssocID="{8485EB4A-54F4-4D50-A312-E7C03C09372F}" presName="parTxOnlySpace" presStyleCnt="0"/>
      <dgm:spPr/>
    </dgm:pt>
    <dgm:pt modelId="{19F8E074-6172-4D0D-9765-C6761E1B2EB7}" type="pres">
      <dgm:prSet presAssocID="{B61680A5-358C-4D63-B50D-5655163C3A54}" presName="parTxOnly" presStyleLbl="node1" presStyleIdx="1" presStyleCnt="3">
        <dgm:presLayoutVars>
          <dgm:chMax val="0"/>
          <dgm:chPref val="0"/>
          <dgm:bulletEnabled val="1"/>
        </dgm:presLayoutVars>
      </dgm:prSet>
      <dgm:spPr/>
    </dgm:pt>
    <dgm:pt modelId="{7395F0B5-1617-44C1-9226-3776FA30E25C}" type="pres">
      <dgm:prSet presAssocID="{84E28431-F1A6-464F-BCD8-068C3D025F95}" presName="parTxOnlySpace" presStyleCnt="0"/>
      <dgm:spPr/>
    </dgm:pt>
    <dgm:pt modelId="{A4251AB3-1A3C-4BE3-9EA8-7D15CC7AA468}" type="pres">
      <dgm:prSet presAssocID="{7166CAFA-9E67-42C6-B179-AD888F127884}" presName="parTxOnly" presStyleLbl="node1" presStyleIdx="2" presStyleCnt="3">
        <dgm:presLayoutVars>
          <dgm:chMax val="0"/>
          <dgm:chPref val="0"/>
          <dgm:bulletEnabled val="1"/>
        </dgm:presLayoutVars>
      </dgm:prSet>
      <dgm:spPr/>
    </dgm:pt>
  </dgm:ptLst>
  <dgm:cxnLst>
    <dgm:cxn modelId="{C036E50E-F632-4641-97B6-E69CC892FEC4}" type="presOf" srcId="{7166CAFA-9E67-42C6-B179-AD888F127884}" destId="{A4251AB3-1A3C-4BE3-9EA8-7D15CC7AA468}" srcOrd="0" destOrd="0" presId="urn:microsoft.com/office/officeart/2005/8/layout/chevron1"/>
    <dgm:cxn modelId="{CCD21C19-1ECE-4E56-9A76-68F61663160C}" srcId="{0E4A3A41-FEB9-4A70-A3C9-0ED3E47D909F}" destId="{B61680A5-358C-4D63-B50D-5655163C3A54}" srcOrd="1" destOrd="0" parTransId="{D32FDAA4-A0CF-4F7E-B343-5FEA4EA196D7}" sibTransId="{84E28431-F1A6-464F-BCD8-068C3D025F95}"/>
    <dgm:cxn modelId="{B436573D-099E-43B2-AB98-694E79DBF201}" type="presOf" srcId="{62995FD2-C177-4E55-8CE2-E6FC1B79785D}" destId="{6226EBA1-AD4D-4CFE-B5D0-76656DBA025B}" srcOrd="0" destOrd="0" presId="urn:microsoft.com/office/officeart/2005/8/layout/chevron1"/>
    <dgm:cxn modelId="{96CD1460-48B8-47EA-AAB6-7A2A48D97426}" srcId="{0E4A3A41-FEB9-4A70-A3C9-0ED3E47D909F}" destId="{62995FD2-C177-4E55-8CE2-E6FC1B79785D}" srcOrd="0" destOrd="0" parTransId="{EC14CAD5-9F14-4E37-99CC-B9CE8A37E185}" sibTransId="{8485EB4A-54F4-4D50-A312-E7C03C09372F}"/>
    <dgm:cxn modelId="{F2362F54-73E7-451C-9634-683ED24B3924}" type="presOf" srcId="{0E4A3A41-FEB9-4A70-A3C9-0ED3E47D909F}" destId="{DA266941-5E01-4595-B9D1-D402CC10B9E2}" srcOrd="0" destOrd="0" presId="urn:microsoft.com/office/officeart/2005/8/layout/chevron1"/>
    <dgm:cxn modelId="{CF402159-20A7-4A12-82EE-5D963E661213}" srcId="{0E4A3A41-FEB9-4A70-A3C9-0ED3E47D909F}" destId="{7166CAFA-9E67-42C6-B179-AD888F127884}" srcOrd="2" destOrd="0" parTransId="{63C36975-E8D8-4385-8640-CC701279C822}" sibTransId="{DF72793F-C33B-4E3D-825F-D7888F7966C7}"/>
    <dgm:cxn modelId="{19EB00A7-D47A-40CA-A0BC-BEB937877C49}" type="presOf" srcId="{B61680A5-358C-4D63-B50D-5655163C3A54}" destId="{19F8E074-6172-4D0D-9765-C6761E1B2EB7}" srcOrd="0" destOrd="0" presId="urn:microsoft.com/office/officeart/2005/8/layout/chevron1"/>
    <dgm:cxn modelId="{02974C4D-2662-48B2-9B1C-90A5E9C4FDC3}" type="presParOf" srcId="{DA266941-5E01-4595-B9D1-D402CC10B9E2}" destId="{6226EBA1-AD4D-4CFE-B5D0-76656DBA025B}" srcOrd="0" destOrd="0" presId="urn:microsoft.com/office/officeart/2005/8/layout/chevron1"/>
    <dgm:cxn modelId="{DD82792A-99BD-4036-928F-9906F6AD265F}" type="presParOf" srcId="{DA266941-5E01-4595-B9D1-D402CC10B9E2}" destId="{F49709B9-36AC-4882-AE9F-4EC2BE6D9CB1}" srcOrd="1" destOrd="0" presId="urn:microsoft.com/office/officeart/2005/8/layout/chevron1"/>
    <dgm:cxn modelId="{61742BD7-082B-4278-B163-D4B1E0C6A6F1}" type="presParOf" srcId="{DA266941-5E01-4595-B9D1-D402CC10B9E2}" destId="{19F8E074-6172-4D0D-9765-C6761E1B2EB7}" srcOrd="2" destOrd="0" presId="urn:microsoft.com/office/officeart/2005/8/layout/chevron1"/>
    <dgm:cxn modelId="{B1A5EE10-B8FD-4588-9BF8-D98934F237A0}" type="presParOf" srcId="{DA266941-5E01-4595-B9D1-D402CC10B9E2}" destId="{7395F0B5-1617-44C1-9226-3776FA30E25C}" srcOrd="3" destOrd="0" presId="urn:microsoft.com/office/officeart/2005/8/layout/chevron1"/>
    <dgm:cxn modelId="{5368C7C8-24E9-4503-B2B2-DD1ECF652400}" type="presParOf" srcId="{DA266941-5E01-4595-B9D1-D402CC10B9E2}" destId="{A4251AB3-1A3C-4BE3-9EA8-7D15CC7AA468}" srcOrd="4" destOrd="0" presId="urn:microsoft.com/office/officeart/2005/8/layout/chevron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E861CA7-3701-41FA-8C0D-E28489D4EEBE}" type="doc">
      <dgm:prSet loTypeId="urn:microsoft.com/office/officeart/2005/8/layout/lProcess2" loCatId="relationship" qsTypeId="urn:microsoft.com/office/officeart/2005/8/quickstyle/simple1" qsCatId="simple" csTypeId="urn:microsoft.com/office/officeart/2005/8/colors/accent0_1" csCatId="mainScheme" phldr="1"/>
      <dgm:spPr/>
      <dgm:t>
        <a:bodyPr/>
        <a:lstStyle/>
        <a:p>
          <a:endParaRPr lang="x-none"/>
        </a:p>
      </dgm:t>
    </dgm:pt>
    <dgm:pt modelId="{98582B69-DA40-4978-8AB4-F7DC04C03213}">
      <dgm:prSet phldrT="[Texte]"/>
      <dgm:spPr/>
      <dgm:t>
        <a:bodyPr/>
        <a:lstStyle/>
        <a:p>
          <a:r>
            <a:rPr lang="x-none" dirty="0"/>
            <a:t>Temps de la recherche</a:t>
          </a:r>
        </a:p>
      </dgm:t>
    </dgm:pt>
    <dgm:pt modelId="{00846AEF-6F69-475F-82B2-0C2FCB770C9D}" type="parTrans" cxnId="{F9940EF8-F617-4EE0-B4F1-1F2F775DFD9E}">
      <dgm:prSet/>
      <dgm:spPr/>
      <dgm:t>
        <a:bodyPr/>
        <a:lstStyle/>
        <a:p>
          <a:endParaRPr lang="x-none"/>
        </a:p>
      </dgm:t>
    </dgm:pt>
    <dgm:pt modelId="{ACE66FA0-E305-4BFF-AC79-3DBF9892E346}" type="sibTrans" cxnId="{F9940EF8-F617-4EE0-B4F1-1F2F775DFD9E}">
      <dgm:prSet/>
      <dgm:spPr/>
      <dgm:t>
        <a:bodyPr/>
        <a:lstStyle/>
        <a:p>
          <a:endParaRPr lang="x-none"/>
        </a:p>
      </dgm:t>
    </dgm:pt>
    <dgm:pt modelId="{FC2F5FD2-F147-4A3F-B982-7BB1E2053F26}">
      <dgm:prSet phldrT="[Texte]"/>
      <dgm:spPr/>
      <dgm:t>
        <a:bodyPr/>
        <a:lstStyle/>
        <a:p>
          <a:r>
            <a:rPr lang="x-none" b="1" dirty="0"/>
            <a:t>Professeur</a:t>
          </a:r>
          <a:r>
            <a:rPr lang="x-none" dirty="0"/>
            <a:t> : accompagne une démarche</a:t>
          </a:r>
        </a:p>
      </dgm:t>
    </dgm:pt>
    <dgm:pt modelId="{7C052251-AA0C-49CF-9D20-F7E9F71D5540}" type="parTrans" cxnId="{EF3287E9-62FF-478E-8C47-A03DA343FA40}">
      <dgm:prSet/>
      <dgm:spPr/>
      <dgm:t>
        <a:bodyPr/>
        <a:lstStyle/>
        <a:p>
          <a:endParaRPr lang="x-none"/>
        </a:p>
      </dgm:t>
    </dgm:pt>
    <dgm:pt modelId="{AADB7891-F815-4D0B-B56F-8671391C98CA}" type="sibTrans" cxnId="{EF3287E9-62FF-478E-8C47-A03DA343FA40}">
      <dgm:prSet/>
      <dgm:spPr/>
      <dgm:t>
        <a:bodyPr/>
        <a:lstStyle/>
        <a:p>
          <a:endParaRPr lang="x-none"/>
        </a:p>
      </dgm:t>
    </dgm:pt>
    <dgm:pt modelId="{3F7BB7A7-93D9-4DE7-99FC-D7158911D5BF}">
      <dgm:prSet phldrT="[Texte]"/>
      <dgm:spPr/>
      <dgm:t>
        <a:bodyPr/>
        <a:lstStyle/>
        <a:p>
          <a:r>
            <a:rPr lang="x-none" b="1" dirty="0"/>
            <a:t>Élève</a:t>
          </a:r>
          <a:r>
            <a:rPr lang="x-none" dirty="0"/>
            <a:t> : questionne par lui-même, construit son savoir</a:t>
          </a:r>
        </a:p>
      </dgm:t>
    </dgm:pt>
    <dgm:pt modelId="{2A394C86-E412-4A0A-B109-B324CC9D1074}" type="parTrans" cxnId="{3D342AD1-C28F-441F-B6B2-133817A4E070}">
      <dgm:prSet/>
      <dgm:spPr/>
      <dgm:t>
        <a:bodyPr/>
        <a:lstStyle/>
        <a:p>
          <a:endParaRPr lang="x-none"/>
        </a:p>
      </dgm:t>
    </dgm:pt>
    <dgm:pt modelId="{BB4372EC-99CA-4119-9D7E-C93342E5B86D}" type="sibTrans" cxnId="{3D342AD1-C28F-441F-B6B2-133817A4E070}">
      <dgm:prSet/>
      <dgm:spPr/>
      <dgm:t>
        <a:bodyPr/>
        <a:lstStyle/>
        <a:p>
          <a:endParaRPr lang="x-none"/>
        </a:p>
      </dgm:t>
    </dgm:pt>
    <dgm:pt modelId="{20A62892-AF7E-4D63-B103-AC5EBD29BBE3}">
      <dgm:prSet phldrT="[Texte]"/>
      <dgm:spPr/>
      <dgm:t>
        <a:bodyPr/>
        <a:lstStyle/>
        <a:p>
          <a:r>
            <a:rPr lang="x-none" dirty="0"/>
            <a:t>Temps du savoir</a:t>
          </a:r>
        </a:p>
      </dgm:t>
    </dgm:pt>
    <dgm:pt modelId="{6B14213A-D5C0-45AB-80FA-9E82AB489514}" type="parTrans" cxnId="{5D9C50DA-AE52-47BA-A99D-26A87054B66E}">
      <dgm:prSet/>
      <dgm:spPr/>
      <dgm:t>
        <a:bodyPr/>
        <a:lstStyle/>
        <a:p>
          <a:endParaRPr lang="x-none"/>
        </a:p>
      </dgm:t>
    </dgm:pt>
    <dgm:pt modelId="{F29938D1-199D-47D5-A7D5-6984AAE16105}" type="sibTrans" cxnId="{5D9C50DA-AE52-47BA-A99D-26A87054B66E}">
      <dgm:prSet/>
      <dgm:spPr/>
      <dgm:t>
        <a:bodyPr/>
        <a:lstStyle/>
        <a:p>
          <a:endParaRPr lang="x-none"/>
        </a:p>
      </dgm:t>
    </dgm:pt>
    <dgm:pt modelId="{68B9AA14-0E0F-4642-B1ED-095F2FFA7B1C}">
      <dgm:prSet phldrT="[Texte]"/>
      <dgm:spPr/>
      <dgm:t>
        <a:bodyPr/>
        <a:lstStyle/>
        <a:p>
          <a:r>
            <a:rPr lang="x-none" b="1" dirty="0"/>
            <a:t>Professeur </a:t>
          </a:r>
          <a:r>
            <a:rPr lang="x-none" dirty="0"/>
            <a:t>: transmet des consensus</a:t>
          </a:r>
        </a:p>
      </dgm:t>
    </dgm:pt>
    <dgm:pt modelId="{334B3D54-3C14-4CF9-99B1-5C4BC3C557DF}" type="parTrans" cxnId="{F222B6AB-227B-41B6-9533-16A2386F4E05}">
      <dgm:prSet/>
      <dgm:spPr/>
      <dgm:t>
        <a:bodyPr/>
        <a:lstStyle/>
        <a:p>
          <a:endParaRPr lang="x-none"/>
        </a:p>
      </dgm:t>
    </dgm:pt>
    <dgm:pt modelId="{6CBA8A02-0AAD-4AB9-86C7-242259D4AF8D}" type="sibTrans" cxnId="{F222B6AB-227B-41B6-9533-16A2386F4E05}">
      <dgm:prSet/>
      <dgm:spPr/>
      <dgm:t>
        <a:bodyPr/>
        <a:lstStyle/>
        <a:p>
          <a:endParaRPr lang="x-none"/>
        </a:p>
      </dgm:t>
    </dgm:pt>
    <dgm:pt modelId="{25D5C2DA-47EE-43A3-8179-FA483542071B}">
      <dgm:prSet phldrT="[Texte]"/>
      <dgm:spPr/>
      <dgm:t>
        <a:bodyPr/>
        <a:lstStyle/>
        <a:p>
          <a:r>
            <a:rPr lang="x-none" b="1" dirty="0"/>
            <a:t>Élève</a:t>
          </a:r>
          <a:r>
            <a:rPr lang="x-none" dirty="0"/>
            <a:t> : fait confiance au professeur</a:t>
          </a:r>
        </a:p>
      </dgm:t>
    </dgm:pt>
    <dgm:pt modelId="{CE1F65D4-69B3-46B5-95EE-3AE71FBFC145}" type="parTrans" cxnId="{11D18D77-63E2-4739-AB6E-5ECF60786C42}">
      <dgm:prSet/>
      <dgm:spPr/>
      <dgm:t>
        <a:bodyPr/>
        <a:lstStyle/>
        <a:p>
          <a:endParaRPr lang="x-none"/>
        </a:p>
      </dgm:t>
    </dgm:pt>
    <dgm:pt modelId="{05B01225-23EF-4B88-9E98-2131E7003385}" type="sibTrans" cxnId="{11D18D77-63E2-4739-AB6E-5ECF60786C42}">
      <dgm:prSet/>
      <dgm:spPr/>
      <dgm:t>
        <a:bodyPr/>
        <a:lstStyle/>
        <a:p>
          <a:endParaRPr lang="x-none"/>
        </a:p>
      </dgm:t>
    </dgm:pt>
    <dgm:pt modelId="{C2876105-BABA-4041-8B99-F21A2F724DCC}">
      <dgm:prSet phldrT="[Texte]"/>
      <dgm:spPr/>
      <dgm:t>
        <a:bodyPr/>
        <a:lstStyle/>
        <a:p>
          <a:r>
            <a:rPr lang="x-none" dirty="0"/>
            <a:t>Temps des conventions</a:t>
          </a:r>
        </a:p>
      </dgm:t>
    </dgm:pt>
    <dgm:pt modelId="{764D3ABD-AD39-4FEE-ADCC-E9DFCE43A1E3}" type="parTrans" cxnId="{C73975E8-A34B-431A-A7D9-59118A087B24}">
      <dgm:prSet/>
      <dgm:spPr/>
      <dgm:t>
        <a:bodyPr/>
        <a:lstStyle/>
        <a:p>
          <a:endParaRPr lang="x-none"/>
        </a:p>
      </dgm:t>
    </dgm:pt>
    <dgm:pt modelId="{2D2EE7DB-6782-4A6D-9C07-CA641B294CC7}" type="sibTrans" cxnId="{C73975E8-A34B-431A-A7D9-59118A087B24}">
      <dgm:prSet/>
      <dgm:spPr/>
      <dgm:t>
        <a:bodyPr/>
        <a:lstStyle/>
        <a:p>
          <a:endParaRPr lang="x-none"/>
        </a:p>
      </dgm:t>
    </dgm:pt>
    <dgm:pt modelId="{5E5290EB-66A4-42CF-8375-7947D948C7E7}">
      <dgm:prSet phldrT="[Texte]"/>
      <dgm:spPr/>
      <dgm:t>
        <a:bodyPr/>
        <a:lstStyle/>
        <a:p>
          <a:r>
            <a:rPr lang="x-none" b="1" dirty="0"/>
            <a:t>Professeur</a:t>
          </a:r>
          <a:r>
            <a:rPr lang="x-none" dirty="0"/>
            <a:t> : transmet des codes, des normes</a:t>
          </a:r>
        </a:p>
      </dgm:t>
    </dgm:pt>
    <dgm:pt modelId="{A48048D0-C14A-4073-8C55-93F8B328F071}" type="parTrans" cxnId="{ECF39757-9390-473D-A23B-F610BC908165}">
      <dgm:prSet/>
      <dgm:spPr/>
      <dgm:t>
        <a:bodyPr/>
        <a:lstStyle/>
        <a:p>
          <a:endParaRPr lang="x-none"/>
        </a:p>
      </dgm:t>
    </dgm:pt>
    <dgm:pt modelId="{847785DC-A7D1-4446-9838-0EC73AE79373}" type="sibTrans" cxnId="{ECF39757-9390-473D-A23B-F610BC908165}">
      <dgm:prSet/>
      <dgm:spPr/>
      <dgm:t>
        <a:bodyPr/>
        <a:lstStyle/>
        <a:p>
          <a:endParaRPr lang="x-none"/>
        </a:p>
      </dgm:t>
    </dgm:pt>
    <dgm:pt modelId="{4A77FFF6-2EDB-478D-ADA3-ADAC5CCF10D2}">
      <dgm:prSet phldrT="[Texte]"/>
      <dgm:spPr/>
      <dgm:t>
        <a:bodyPr/>
        <a:lstStyle/>
        <a:p>
          <a:r>
            <a:rPr lang="x-none" b="1" dirty="0"/>
            <a:t>Élève</a:t>
          </a:r>
          <a:r>
            <a:rPr lang="x-none" dirty="0"/>
            <a:t> : s’adapte aux normes et aux usages </a:t>
          </a:r>
        </a:p>
      </dgm:t>
    </dgm:pt>
    <dgm:pt modelId="{A4651F01-E680-404B-9840-235AE3E019E9}" type="parTrans" cxnId="{609B0FD8-D140-4BB4-878C-20FF99511D92}">
      <dgm:prSet/>
      <dgm:spPr/>
      <dgm:t>
        <a:bodyPr/>
        <a:lstStyle/>
        <a:p>
          <a:endParaRPr lang="x-none"/>
        </a:p>
      </dgm:t>
    </dgm:pt>
    <dgm:pt modelId="{031F9CCB-CBFD-406C-BF30-808C493E6D38}" type="sibTrans" cxnId="{609B0FD8-D140-4BB4-878C-20FF99511D92}">
      <dgm:prSet/>
      <dgm:spPr/>
      <dgm:t>
        <a:bodyPr/>
        <a:lstStyle/>
        <a:p>
          <a:endParaRPr lang="x-none"/>
        </a:p>
      </dgm:t>
    </dgm:pt>
    <dgm:pt modelId="{1CA2CD63-E864-4963-B03F-C7D56B877AB7}" type="pres">
      <dgm:prSet presAssocID="{4E861CA7-3701-41FA-8C0D-E28489D4EEBE}" presName="theList" presStyleCnt="0">
        <dgm:presLayoutVars>
          <dgm:dir/>
          <dgm:animLvl val="lvl"/>
          <dgm:resizeHandles val="exact"/>
        </dgm:presLayoutVars>
      </dgm:prSet>
      <dgm:spPr/>
    </dgm:pt>
    <dgm:pt modelId="{68DE0480-6019-4A2B-8FE0-5894687267BD}" type="pres">
      <dgm:prSet presAssocID="{98582B69-DA40-4978-8AB4-F7DC04C03213}" presName="compNode" presStyleCnt="0"/>
      <dgm:spPr/>
    </dgm:pt>
    <dgm:pt modelId="{3B466ED3-6EAE-4BCA-8EAD-52755D5B4E93}" type="pres">
      <dgm:prSet presAssocID="{98582B69-DA40-4978-8AB4-F7DC04C03213}" presName="aNode" presStyleLbl="bgShp" presStyleIdx="0" presStyleCnt="3"/>
      <dgm:spPr/>
    </dgm:pt>
    <dgm:pt modelId="{B1A0EAF9-6EA7-4E09-BD5A-0925FB118F13}" type="pres">
      <dgm:prSet presAssocID="{98582B69-DA40-4978-8AB4-F7DC04C03213}" presName="textNode" presStyleLbl="bgShp" presStyleIdx="0" presStyleCnt="3"/>
      <dgm:spPr/>
    </dgm:pt>
    <dgm:pt modelId="{7501524E-0BF1-44E9-A819-9B46FE95B601}" type="pres">
      <dgm:prSet presAssocID="{98582B69-DA40-4978-8AB4-F7DC04C03213}" presName="compChildNode" presStyleCnt="0"/>
      <dgm:spPr/>
    </dgm:pt>
    <dgm:pt modelId="{882824CD-2D7A-4AAA-8494-00815E742C61}" type="pres">
      <dgm:prSet presAssocID="{98582B69-DA40-4978-8AB4-F7DC04C03213}" presName="theInnerList" presStyleCnt="0"/>
      <dgm:spPr/>
    </dgm:pt>
    <dgm:pt modelId="{299BDE74-A1FD-433E-B98C-77850A5B0011}" type="pres">
      <dgm:prSet presAssocID="{FC2F5FD2-F147-4A3F-B982-7BB1E2053F26}" presName="childNode" presStyleLbl="node1" presStyleIdx="0" presStyleCnt="6">
        <dgm:presLayoutVars>
          <dgm:bulletEnabled val="1"/>
        </dgm:presLayoutVars>
      </dgm:prSet>
      <dgm:spPr/>
    </dgm:pt>
    <dgm:pt modelId="{47DD9857-9A4E-402B-96C2-B232B10BAED6}" type="pres">
      <dgm:prSet presAssocID="{FC2F5FD2-F147-4A3F-B982-7BB1E2053F26}" presName="aSpace2" presStyleCnt="0"/>
      <dgm:spPr/>
    </dgm:pt>
    <dgm:pt modelId="{CA42E793-1283-47C3-BDD8-5D810FB73855}" type="pres">
      <dgm:prSet presAssocID="{3F7BB7A7-93D9-4DE7-99FC-D7158911D5BF}" presName="childNode" presStyleLbl="node1" presStyleIdx="1" presStyleCnt="6">
        <dgm:presLayoutVars>
          <dgm:bulletEnabled val="1"/>
        </dgm:presLayoutVars>
      </dgm:prSet>
      <dgm:spPr/>
    </dgm:pt>
    <dgm:pt modelId="{0C852A78-C850-4F7B-880D-4AD5D9771D67}" type="pres">
      <dgm:prSet presAssocID="{98582B69-DA40-4978-8AB4-F7DC04C03213}" presName="aSpace" presStyleCnt="0"/>
      <dgm:spPr/>
    </dgm:pt>
    <dgm:pt modelId="{5EE28C8E-20C3-4A04-83D4-7711C0AF0DCD}" type="pres">
      <dgm:prSet presAssocID="{20A62892-AF7E-4D63-B103-AC5EBD29BBE3}" presName="compNode" presStyleCnt="0"/>
      <dgm:spPr/>
    </dgm:pt>
    <dgm:pt modelId="{8059BAFD-0268-42DE-80B7-5D2E62DB9555}" type="pres">
      <dgm:prSet presAssocID="{20A62892-AF7E-4D63-B103-AC5EBD29BBE3}" presName="aNode" presStyleLbl="bgShp" presStyleIdx="1" presStyleCnt="3" custLinFactNeighborX="-675" custLinFactNeighborY="-14368"/>
      <dgm:spPr/>
    </dgm:pt>
    <dgm:pt modelId="{7891A809-FD76-49A7-BF5D-34A2599D87EB}" type="pres">
      <dgm:prSet presAssocID="{20A62892-AF7E-4D63-B103-AC5EBD29BBE3}" presName="textNode" presStyleLbl="bgShp" presStyleIdx="1" presStyleCnt="3"/>
      <dgm:spPr/>
    </dgm:pt>
    <dgm:pt modelId="{57C5E58D-50BE-4079-90E2-9458CA660D1C}" type="pres">
      <dgm:prSet presAssocID="{20A62892-AF7E-4D63-B103-AC5EBD29BBE3}" presName="compChildNode" presStyleCnt="0"/>
      <dgm:spPr/>
    </dgm:pt>
    <dgm:pt modelId="{E3C1E819-A578-42E2-BC68-B6726BD601A8}" type="pres">
      <dgm:prSet presAssocID="{20A62892-AF7E-4D63-B103-AC5EBD29BBE3}" presName="theInnerList" presStyleCnt="0"/>
      <dgm:spPr/>
    </dgm:pt>
    <dgm:pt modelId="{3102D8B4-81FB-4852-92BB-F563015A6EFD}" type="pres">
      <dgm:prSet presAssocID="{68B9AA14-0E0F-4642-B1ED-095F2FFA7B1C}" presName="childNode" presStyleLbl="node1" presStyleIdx="2" presStyleCnt="6">
        <dgm:presLayoutVars>
          <dgm:bulletEnabled val="1"/>
        </dgm:presLayoutVars>
      </dgm:prSet>
      <dgm:spPr/>
    </dgm:pt>
    <dgm:pt modelId="{FD5130C5-CAE7-44B4-8B36-97061DA0D337}" type="pres">
      <dgm:prSet presAssocID="{68B9AA14-0E0F-4642-B1ED-095F2FFA7B1C}" presName="aSpace2" presStyleCnt="0"/>
      <dgm:spPr/>
    </dgm:pt>
    <dgm:pt modelId="{72003AEF-2DF4-4595-A5DB-EC02266FBFD3}" type="pres">
      <dgm:prSet presAssocID="{25D5C2DA-47EE-43A3-8179-FA483542071B}" presName="childNode" presStyleLbl="node1" presStyleIdx="3" presStyleCnt="6">
        <dgm:presLayoutVars>
          <dgm:bulletEnabled val="1"/>
        </dgm:presLayoutVars>
      </dgm:prSet>
      <dgm:spPr/>
    </dgm:pt>
    <dgm:pt modelId="{7A4669D7-B51E-4874-9A44-5500C7900493}" type="pres">
      <dgm:prSet presAssocID="{20A62892-AF7E-4D63-B103-AC5EBD29BBE3}" presName="aSpace" presStyleCnt="0"/>
      <dgm:spPr/>
    </dgm:pt>
    <dgm:pt modelId="{2ECA7029-4343-48EA-AE6E-91A1784818E4}" type="pres">
      <dgm:prSet presAssocID="{C2876105-BABA-4041-8B99-F21A2F724DCC}" presName="compNode" presStyleCnt="0"/>
      <dgm:spPr/>
    </dgm:pt>
    <dgm:pt modelId="{345EA8EF-B8ED-4CE6-802E-280F84DBBAA5}" type="pres">
      <dgm:prSet presAssocID="{C2876105-BABA-4041-8B99-F21A2F724DCC}" presName="aNode" presStyleLbl="bgShp" presStyleIdx="2" presStyleCnt="3"/>
      <dgm:spPr/>
    </dgm:pt>
    <dgm:pt modelId="{7B8544EB-8217-46BB-A2C3-B45A9935E4D8}" type="pres">
      <dgm:prSet presAssocID="{C2876105-BABA-4041-8B99-F21A2F724DCC}" presName="textNode" presStyleLbl="bgShp" presStyleIdx="2" presStyleCnt="3"/>
      <dgm:spPr/>
    </dgm:pt>
    <dgm:pt modelId="{D8A20C46-1E28-41B4-A1A0-8F3593681EF7}" type="pres">
      <dgm:prSet presAssocID="{C2876105-BABA-4041-8B99-F21A2F724DCC}" presName="compChildNode" presStyleCnt="0"/>
      <dgm:spPr/>
    </dgm:pt>
    <dgm:pt modelId="{0A882EBD-83DA-438F-B723-454AF32ADF8F}" type="pres">
      <dgm:prSet presAssocID="{C2876105-BABA-4041-8B99-F21A2F724DCC}" presName="theInnerList" presStyleCnt="0"/>
      <dgm:spPr/>
    </dgm:pt>
    <dgm:pt modelId="{0294A3D7-EA15-48EC-B5A6-64EE566F28B7}" type="pres">
      <dgm:prSet presAssocID="{5E5290EB-66A4-42CF-8375-7947D948C7E7}" presName="childNode" presStyleLbl="node1" presStyleIdx="4" presStyleCnt="6">
        <dgm:presLayoutVars>
          <dgm:bulletEnabled val="1"/>
        </dgm:presLayoutVars>
      </dgm:prSet>
      <dgm:spPr/>
    </dgm:pt>
    <dgm:pt modelId="{96FD3A9F-7183-45AF-84D7-CB75F728282D}" type="pres">
      <dgm:prSet presAssocID="{5E5290EB-66A4-42CF-8375-7947D948C7E7}" presName="aSpace2" presStyleCnt="0"/>
      <dgm:spPr/>
    </dgm:pt>
    <dgm:pt modelId="{ACC29D91-04BD-4886-8C07-AE6408BE48E4}" type="pres">
      <dgm:prSet presAssocID="{4A77FFF6-2EDB-478D-ADA3-ADAC5CCF10D2}" presName="childNode" presStyleLbl="node1" presStyleIdx="5" presStyleCnt="6">
        <dgm:presLayoutVars>
          <dgm:bulletEnabled val="1"/>
        </dgm:presLayoutVars>
      </dgm:prSet>
      <dgm:spPr/>
    </dgm:pt>
  </dgm:ptLst>
  <dgm:cxnLst>
    <dgm:cxn modelId="{63F1C60C-166F-4A86-A4A1-48C527DDAB28}" type="presOf" srcId="{98582B69-DA40-4978-8AB4-F7DC04C03213}" destId="{3B466ED3-6EAE-4BCA-8EAD-52755D5B4E93}" srcOrd="0" destOrd="0" presId="urn:microsoft.com/office/officeart/2005/8/layout/lProcess2"/>
    <dgm:cxn modelId="{59E8261F-F62D-4684-9018-80F4CB35CDD6}" type="presOf" srcId="{FC2F5FD2-F147-4A3F-B982-7BB1E2053F26}" destId="{299BDE74-A1FD-433E-B98C-77850A5B0011}" srcOrd="0" destOrd="0" presId="urn:microsoft.com/office/officeart/2005/8/layout/lProcess2"/>
    <dgm:cxn modelId="{810C911F-482E-4951-B198-BA25A63FCCC6}" type="presOf" srcId="{25D5C2DA-47EE-43A3-8179-FA483542071B}" destId="{72003AEF-2DF4-4595-A5DB-EC02266FBFD3}" srcOrd="0" destOrd="0" presId="urn:microsoft.com/office/officeart/2005/8/layout/lProcess2"/>
    <dgm:cxn modelId="{1D4C3A2F-1240-4DFF-B883-D97EC2B848F2}" type="presOf" srcId="{5E5290EB-66A4-42CF-8375-7947D948C7E7}" destId="{0294A3D7-EA15-48EC-B5A6-64EE566F28B7}" srcOrd="0" destOrd="0" presId="urn:microsoft.com/office/officeart/2005/8/layout/lProcess2"/>
    <dgm:cxn modelId="{C696B861-CCB5-4651-AF47-7633C2781704}" type="presOf" srcId="{C2876105-BABA-4041-8B99-F21A2F724DCC}" destId="{345EA8EF-B8ED-4CE6-802E-280F84DBBAA5}" srcOrd="0" destOrd="0" presId="urn:microsoft.com/office/officeart/2005/8/layout/lProcess2"/>
    <dgm:cxn modelId="{BB11F04A-1D7F-417E-A951-168272967FD0}" type="presOf" srcId="{4A77FFF6-2EDB-478D-ADA3-ADAC5CCF10D2}" destId="{ACC29D91-04BD-4886-8C07-AE6408BE48E4}" srcOrd="0" destOrd="0" presId="urn:microsoft.com/office/officeart/2005/8/layout/lProcess2"/>
    <dgm:cxn modelId="{11D18D77-63E2-4739-AB6E-5ECF60786C42}" srcId="{20A62892-AF7E-4D63-B103-AC5EBD29BBE3}" destId="{25D5C2DA-47EE-43A3-8179-FA483542071B}" srcOrd="1" destOrd="0" parTransId="{CE1F65D4-69B3-46B5-95EE-3AE71FBFC145}" sibTransId="{05B01225-23EF-4B88-9E98-2131E7003385}"/>
    <dgm:cxn modelId="{ECF39757-9390-473D-A23B-F610BC908165}" srcId="{C2876105-BABA-4041-8B99-F21A2F724DCC}" destId="{5E5290EB-66A4-42CF-8375-7947D948C7E7}" srcOrd="0" destOrd="0" parTransId="{A48048D0-C14A-4073-8C55-93F8B328F071}" sibTransId="{847785DC-A7D1-4446-9838-0EC73AE79373}"/>
    <dgm:cxn modelId="{FB674C58-F82F-4095-BF39-727743071E78}" type="presOf" srcId="{C2876105-BABA-4041-8B99-F21A2F724DCC}" destId="{7B8544EB-8217-46BB-A2C3-B45A9935E4D8}" srcOrd="1" destOrd="0" presId="urn:microsoft.com/office/officeart/2005/8/layout/lProcess2"/>
    <dgm:cxn modelId="{6634898B-3D8F-4D30-ADDC-0BD47D81B5B0}" type="presOf" srcId="{68B9AA14-0E0F-4642-B1ED-095F2FFA7B1C}" destId="{3102D8B4-81FB-4852-92BB-F563015A6EFD}" srcOrd="0" destOrd="0" presId="urn:microsoft.com/office/officeart/2005/8/layout/lProcess2"/>
    <dgm:cxn modelId="{CD638F95-C031-493C-B40D-5943C38A0EE3}" type="presOf" srcId="{20A62892-AF7E-4D63-B103-AC5EBD29BBE3}" destId="{8059BAFD-0268-42DE-80B7-5D2E62DB9555}" srcOrd="0" destOrd="0" presId="urn:microsoft.com/office/officeart/2005/8/layout/lProcess2"/>
    <dgm:cxn modelId="{F222B6AB-227B-41B6-9533-16A2386F4E05}" srcId="{20A62892-AF7E-4D63-B103-AC5EBD29BBE3}" destId="{68B9AA14-0E0F-4642-B1ED-095F2FFA7B1C}" srcOrd="0" destOrd="0" parTransId="{334B3D54-3C14-4CF9-99B1-5C4BC3C557DF}" sibTransId="{6CBA8A02-0AAD-4AB9-86C7-242259D4AF8D}"/>
    <dgm:cxn modelId="{411648C1-AAC1-4EDD-8716-EC0C903A241C}" type="presOf" srcId="{98582B69-DA40-4978-8AB4-F7DC04C03213}" destId="{B1A0EAF9-6EA7-4E09-BD5A-0925FB118F13}" srcOrd="1" destOrd="0" presId="urn:microsoft.com/office/officeart/2005/8/layout/lProcess2"/>
    <dgm:cxn modelId="{3D342AD1-C28F-441F-B6B2-133817A4E070}" srcId="{98582B69-DA40-4978-8AB4-F7DC04C03213}" destId="{3F7BB7A7-93D9-4DE7-99FC-D7158911D5BF}" srcOrd="1" destOrd="0" parTransId="{2A394C86-E412-4A0A-B109-B324CC9D1074}" sibTransId="{BB4372EC-99CA-4119-9D7E-C93342E5B86D}"/>
    <dgm:cxn modelId="{219E45D2-0C45-4A4C-BF1C-B3E63C2D8CC8}" type="presOf" srcId="{3F7BB7A7-93D9-4DE7-99FC-D7158911D5BF}" destId="{CA42E793-1283-47C3-BDD8-5D810FB73855}" srcOrd="0" destOrd="0" presId="urn:microsoft.com/office/officeart/2005/8/layout/lProcess2"/>
    <dgm:cxn modelId="{609B0FD8-D140-4BB4-878C-20FF99511D92}" srcId="{C2876105-BABA-4041-8B99-F21A2F724DCC}" destId="{4A77FFF6-2EDB-478D-ADA3-ADAC5CCF10D2}" srcOrd="1" destOrd="0" parTransId="{A4651F01-E680-404B-9840-235AE3E019E9}" sibTransId="{031F9CCB-CBFD-406C-BF30-808C493E6D38}"/>
    <dgm:cxn modelId="{5D9C50DA-AE52-47BA-A99D-26A87054B66E}" srcId="{4E861CA7-3701-41FA-8C0D-E28489D4EEBE}" destId="{20A62892-AF7E-4D63-B103-AC5EBD29BBE3}" srcOrd="1" destOrd="0" parTransId="{6B14213A-D5C0-45AB-80FA-9E82AB489514}" sibTransId="{F29938D1-199D-47D5-A7D5-6984AAE16105}"/>
    <dgm:cxn modelId="{C73975E8-A34B-431A-A7D9-59118A087B24}" srcId="{4E861CA7-3701-41FA-8C0D-E28489D4EEBE}" destId="{C2876105-BABA-4041-8B99-F21A2F724DCC}" srcOrd="2" destOrd="0" parTransId="{764D3ABD-AD39-4FEE-ADCC-E9DFCE43A1E3}" sibTransId="{2D2EE7DB-6782-4A6D-9C07-CA641B294CC7}"/>
    <dgm:cxn modelId="{85BC66E9-FDB6-46B7-9BC9-0BD2E85E4C6B}" type="presOf" srcId="{20A62892-AF7E-4D63-B103-AC5EBD29BBE3}" destId="{7891A809-FD76-49A7-BF5D-34A2599D87EB}" srcOrd="1" destOrd="0" presId="urn:microsoft.com/office/officeart/2005/8/layout/lProcess2"/>
    <dgm:cxn modelId="{EF3287E9-62FF-478E-8C47-A03DA343FA40}" srcId="{98582B69-DA40-4978-8AB4-F7DC04C03213}" destId="{FC2F5FD2-F147-4A3F-B982-7BB1E2053F26}" srcOrd="0" destOrd="0" parTransId="{7C052251-AA0C-49CF-9D20-F7E9F71D5540}" sibTransId="{AADB7891-F815-4D0B-B56F-8671391C98CA}"/>
    <dgm:cxn modelId="{67E76CF5-9366-4AEE-8CAF-9D90FA1CC928}" type="presOf" srcId="{4E861CA7-3701-41FA-8C0D-E28489D4EEBE}" destId="{1CA2CD63-E864-4963-B03F-C7D56B877AB7}" srcOrd="0" destOrd="0" presId="urn:microsoft.com/office/officeart/2005/8/layout/lProcess2"/>
    <dgm:cxn modelId="{F9940EF8-F617-4EE0-B4F1-1F2F775DFD9E}" srcId="{4E861CA7-3701-41FA-8C0D-E28489D4EEBE}" destId="{98582B69-DA40-4978-8AB4-F7DC04C03213}" srcOrd="0" destOrd="0" parTransId="{00846AEF-6F69-475F-82B2-0C2FCB770C9D}" sibTransId="{ACE66FA0-E305-4BFF-AC79-3DBF9892E346}"/>
    <dgm:cxn modelId="{A963FD04-C1F7-4A36-BEAB-B686667020CD}" type="presParOf" srcId="{1CA2CD63-E864-4963-B03F-C7D56B877AB7}" destId="{68DE0480-6019-4A2B-8FE0-5894687267BD}" srcOrd="0" destOrd="0" presId="urn:microsoft.com/office/officeart/2005/8/layout/lProcess2"/>
    <dgm:cxn modelId="{A1BCE416-7639-4D81-9180-0A5115BBF25C}" type="presParOf" srcId="{68DE0480-6019-4A2B-8FE0-5894687267BD}" destId="{3B466ED3-6EAE-4BCA-8EAD-52755D5B4E93}" srcOrd="0" destOrd="0" presId="urn:microsoft.com/office/officeart/2005/8/layout/lProcess2"/>
    <dgm:cxn modelId="{DCDD697A-7E5E-4B0F-A33E-5216AA175D4C}" type="presParOf" srcId="{68DE0480-6019-4A2B-8FE0-5894687267BD}" destId="{B1A0EAF9-6EA7-4E09-BD5A-0925FB118F13}" srcOrd="1" destOrd="0" presId="urn:microsoft.com/office/officeart/2005/8/layout/lProcess2"/>
    <dgm:cxn modelId="{1B753BC9-02B8-48AB-9AA7-9F9475335869}" type="presParOf" srcId="{68DE0480-6019-4A2B-8FE0-5894687267BD}" destId="{7501524E-0BF1-44E9-A819-9B46FE95B601}" srcOrd="2" destOrd="0" presId="urn:microsoft.com/office/officeart/2005/8/layout/lProcess2"/>
    <dgm:cxn modelId="{C19486C9-47CA-4265-844E-5562E05F734C}" type="presParOf" srcId="{7501524E-0BF1-44E9-A819-9B46FE95B601}" destId="{882824CD-2D7A-4AAA-8494-00815E742C61}" srcOrd="0" destOrd="0" presId="urn:microsoft.com/office/officeart/2005/8/layout/lProcess2"/>
    <dgm:cxn modelId="{9A5C6A2A-85B4-4E7C-9422-AB1CE3F9682A}" type="presParOf" srcId="{882824CD-2D7A-4AAA-8494-00815E742C61}" destId="{299BDE74-A1FD-433E-B98C-77850A5B0011}" srcOrd="0" destOrd="0" presId="urn:microsoft.com/office/officeart/2005/8/layout/lProcess2"/>
    <dgm:cxn modelId="{02A23EEE-746F-4CB1-B1E5-ABE79F9BFC04}" type="presParOf" srcId="{882824CD-2D7A-4AAA-8494-00815E742C61}" destId="{47DD9857-9A4E-402B-96C2-B232B10BAED6}" srcOrd="1" destOrd="0" presId="urn:microsoft.com/office/officeart/2005/8/layout/lProcess2"/>
    <dgm:cxn modelId="{EE64A60C-A0F8-45B1-8E14-91C1B1F270B4}" type="presParOf" srcId="{882824CD-2D7A-4AAA-8494-00815E742C61}" destId="{CA42E793-1283-47C3-BDD8-5D810FB73855}" srcOrd="2" destOrd="0" presId="urn:microsoft.com/office/officeart/2005/8/layout/lProcess2"/>
    <dgm:cxn modelId="{FA6E96C5-F45F-4C90-8BC6-8ADF709277F1}" type="presParOf" srcId="{1CA2CD63-E864-4963-B03F-C7D56B877AB7}" destId="{0C852A78-C850-4F7B-880D-4AD5D9771D67}" srcOrd="1" destOrd="0" presId="urn:microsoft.com/office/officeart/2005/8/layout/lProcess2"/>
    <dgm:cxn modelId="{9B73688B-FF5A-4535-906E-A041300B4E6B}" type="presParOf" srcId="{1CA2CD63-E864-4963-B03F-C7D56B877AB7}" destId="{5EE28C8E-20C3-4A04-83D4-7711C0AF0DCD}" srcOrd="2" destOrd="0" presId="urn:microsoft.com/office/officeart/2005/8/layout/lProcess2"/>
    <dgm:cxn modelId="{83F6F71E-B31D-44B3-AD40-BEBE666E0B11}" type="presParOf" srcId="{5EE28C8E-20C3-4A04-83D4-7711C0AF0DCD}" destId="{8059BAFD-0268-42DE-80B7-5D2E62DB9555}" srcOrd="0" destOrd="0" presId="urn:microsoft.com/office/officeart/2005/8/layout/lProcess2"/>
    <dgm:cxn modelId="{ADBEEB35-4908-47E3-A1A3-6337127A2A94}" type="presParOf" srcId="{5EE28C8E-20C3-4A04-83D4-7711C0AF0DCD}" destId="{7891A809-FD76-49A7-BF5D-34A2599D87EB}" srcOrd="1" destOrd="0" presId="urn:microsoft.com/office/officeart/2005/8/layout/lProcess2"/>
    <dgm:cxn modelId="{4F734171-D169-4557-B40C-E0FD6B87244D}" type="presParOf" srcId="{5EE28C8E-20C3-4A04-83D4-7711C0AF0DCD}" destId="{57C5E58D-50BE-4079-90E2-9458CA660D1C}" srcOrd="2" destOrd="0" presId="urn:microsoft.com/office/officeart/2005/8/layout/lProcess2"/>
    <dgm:cxn modelId="{8C6EA525-3064-4C5C-AA3C-DA917F209C60}" type="presParOf" srcId="{57C5E58D-50BE-4079-90E2-9458CA660D1C}" destId="{E3C1E819-A578-42E2-BC68-B6726BD601A8}" srcOrd="0" destOrd="0" presId="urn:microsoft.com/office/officeart/2005/8/layout/lProcess2"/>
    <dgm:cxn modelId="{C6DEC8CD-1830-4C90-84A2-CF589A352516}" type="presParOf" srcId="{E3C1E819-A578-42E2-BC68-B6726BD601A8}" destId="{3102D8B4-81FB-4852-92BB-F563015A6EFD}" srcOrd="0" destOrd="0" presId="urn:microsoft.com/office/officeart/2005/8/layout/lProcess2"/>
    <dgm:cxn modelId="{7F92E4F2-8306-4054-B98A-64819093163E}" type="presParOf" srcId="{E3C1E819-A578-42E2-BC68-B6726BD601A8}" destId="{FD5130C5-CAE7-44B4-8B36-97061DA0D337}" srcOrd="1" destOrd="0" presId="urn:microsoft.com/office/officeart/2005/8/layout/lProcess2"/>
    <dgm:cxn modelId="{B27C7AE0-94D6-4E7B-AD28-43DC7770B2FC}" type="presParOf" srcId="{E3C1E819-A578-42E2-BC68-B6726BD601A8}" destId="{72003AEF-2DF4-4595-A5DB-EC02266FBFD3}" srcOrd="2" destOrd="0" presId="urn:microsoft.com/office/officeart/2005/8/layout/lProcess2"/>
    <dgm:cxn modelId="{2C18D90B-FDED-482B-83D8-E99EB04473C2}" type="presParOf" srcId="{1CA2CD63-E864-4963-B03F-C7D56B877AB7}" destId="{7A4669D7-B51E-4874-9A44-5500C7900493}" srcOrd="3" destOrd="0" presId="urn:microsoft.com/office/officeart/2005/8/layout/lProcess2"/>
    <dgm:cxn modelId="{729C7958-DD13-4CBE-AFE0-2C4A6C8C8D72}" type="presParOf" srcId="{1CA2CD63-E864-4963-B03F-C7D56B877AB7}" destId="{2ECA7029-4343-48EA-AE6E-91A1784818E4}" srcOrd="4" destOrd="0" presId="urn:microsoft.com/office/officeart/2005/8/layout/lProcess2"/>
    <dgm:cxn modelId="{91BBD66B-0BE4-4F21-AD81-7C255C61C3DA}" type="presParOf" srcId="{2ECA7029-4343-48EA-AE6E-91A1784818E4}" destId="{345EA8EF-B8ED-4CE6-802E-280F84DBBAA5}" srcOrd="0" destOrd="0" presId="urn:microsoft.com/office/officeart/2005/8/layout/lProcess2"/>
    <dgm:cxn modelId="{060C43FD-CD51-4839-8BC5-35920457A054}" type="presParOf" srcId="{2ECA7029-4343-48EA-AE6E-91A1784818E4}" destId="{7B8544EB-8217-46BB-A2C3-B45A9935E4D8}" srcOrd="1" destOrd="0" presId="urn:microsoft.com/office/officeart/2005/8/layout/lProcess2"/>
    <dgm:cxn modelId="{651BFC53-89A6-467F-8401-12482EF26A8B}" type="presParOf" srcId="{2ECA7029-4343-48EA-AE6E-91A1784818E4}" destId="{D8A20C46-1E28-41B4-A1A0-8F3593681EF7}" srcOrd="2" destOrd="0" presId="urn:microsoft.com/office/officeart/2005/8/layout/lProcess2"/>
    <dgm:cxn modelId="{7B704862-7289-44A1-990D-22413D51C597}" type="presParOf" srcId="{D8A20C46-1E28-41B4-A1A0-8F3593681EF7}" destId="{0A882EBD-83DA-438F-B723-454AF32ADF8F}" srcOrd="0" destOrd="0" presId="urn:microsoft.com/office/officeart/2005/8/layout/lProcess2"/>
    <dgm:cxn modelId="{3BB2299D-4D4C-4086-B9E0-C81DE24C6FCC}" type="presParOf" srcId="{0A882EBD-83DA-438F-B723-454AF32ADF8F}" destId="{0294A3D7-EA15-48EC-B5A6-64EE566F28B7}" srcOrd="0" destOrd="0" presId="urn:microsoft.com/office/officeart/2005/8/layout/lProcess2"/>
    <dgm:cxn modelId="{AF839259-23B8-473F-A38B-20F08E4355AF}" type="presParOf" srcId="{0A882EBD-83DA-438F-B723-454AF32ADF8F}" destId="{96FD3A9F-7183-45AF-84D7-CB75F728282D}" srcOrd="1" destOrd="0" presId="urn:microsoft.com/office/officeart/2005/8/layout/lProcess2"/>
    <dgm:cxn modelId="{767C32C7-D532-4C75-A445-2AA41B63035D}" type="presParOf" srcId="{0A882EBD-83DA-438F-B723-454AF32ADF8F}" destId="{ACC29D91-04BD-4886-8C07-AE6408BE48E4}"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6FC1EF-123A-4246-8E60-2EF6388BED14}">
      <dsp:nvSpPr>
        <dsp:cNvPr id="0" name=""/>
        <dsp:cNvSpPr/>
      </dsp:nvSpPr>
      <dsp:spPr>
        <a:xfrm>
          <a:off x="-4206963" y="-650143"/>
          <a:ext cx="5048794" cy="5048794"/>
        </a:xfrm>
        <a:prstGeom prst="blockArc">
          <a:avLst>
            <a:gd name="adj1" fmla="val 18900000"/>
            <a:gd name="adj2" fmla="val 2700000"/>
            <a:gd name="adj3" fmla="val 428"/>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9FCFD0-212B-4F13-B0AF-63D834EB276B}">
      <dsp:nvSpPr>
        <dsp:cNvPr id="0" name=""/>
        <dsp:cNvSpPr/>
      </dsp:nvSpPr>
      <dsp:spPr>
        <a:xfrm>
          <a:off x="689069" y="535511"/>
          <a:ext cx="8864134" cy="1070873"/>
        </a:xfrm>
        <a:prstGeom prst="rect">
          <a:avLst/>
        </a:prstGeom>
        <a:solidFill>
          <a:srgbClr val="5B9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0006" tIns="91440" rIns="91440" bIns="91440" numCol="1" spcCol="1270" anchor="ctr" anchorCtr="0">
          <a:noAutofit/>
        </a:bodyPr>
        <a:lstStyle/>
        <a:p>
          <a:pPr marL="0" lvl="0" indent="0" algn="l" defTabSz="1600200">
            <a:lnSpc>
              <a:spcPct val="90000"/>
            </a:lnSpc>
            <a:spcBef>
              <a:spcPct val="0"/>
            </a:spcBef>
            <a:spcAft>
              <a:spcPct val="35000"/>
            </a:spcAft>
            <a:buNone/>
          </a:pPr>
          <a:r>
            <a:rPr lang="x-none" sz="3600" kern="1200" dirty="0"/>
            <a:t>Lutter contre la crédulité</a:t>
          </a:r>
        </a:p>
      </dsp:txBody>
      <dsp:txXfrm>
        <a:off x="689069" y="535511"/>
        <a:ext cx="8864134" cy="1070873"/>
      </dsp:txXfrm>
    </dsp:sp>
    <dsp:sp modelId="{C551B8A7-2BDE-402D-B09D-AB6107BE6A8F}">
      <dsp:nvSpPr>
        <dsp:cNvPr id="0" name=""/>
        <dsp:cNvSpPr/>
      </dsp:nvSpPr>
      <dsp:spPr>
        <a:xfrm>
          <a:off x="19773" y="401652"/>
          <a:ext cx="1338592" cy="1338592"/>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0D29B7-D05E-49EE-B728-2422EFE86B58}">
      <dsp:nvSpPr>
        <dsp:cNvPr id="0" name=""/>
        <dsp:cNvSpPr/>
      </dsp:nvSpPr>
      <dsp:spPr>
        <a:xfrm>
          <a:off x="689069" y="2142122"/>
          <a:ext cx="8864134" cy="1070873"/>
        </a:xfrm>
        <a:prstGeom prst="rect">
          <a:avLst/>
        </a:prstGeom>
        <a:solidFill>
          <a:srgbClr val="70AD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0006" tIns="91440" rIns="91440" bIns="91440" numCol="1" spcCol="1270" anchor="ctr" anchorCtr="0">
          <a:noAutofit/>
        </a:bodyPr>
        <a:lstStyle/>
        <a:p>
          <a:pPr marL="0" lvl="0" indent="0" algn="l" defTabSz="1600200">
            <a:lnSpc>
              <a:spcPct val="90000"/>
            </a:lnSpc>
            <a:spcBef>
              <a:spcPct val="0"/>
            </a:spcBef>
            <a:spcAft>
              <a:spcPct val="35000"/>
            </a:spcAft>
            <a:buNone/>
          </a:pPr>
          <a:r>
            <a:rPr lang="x-none" sz="3600" kern="1200" dirty="0"/>
            <a:t>Identifier des critères pour faire confiance</a:t>
          </a:r>
        </a:p>
      </dsp:txBody>
      <dsp:txXfrm>
        <a:off x="689069" y="2142122"/>
        <a:ext cx="8864134" cy="1070873"/>
      </dsp:txXfrm>
    </dsp:sp>
    <dsp:sp modelId="{4FA32BDF-CDAA-4231-B10E-1270BBB94154}">
      <dsp:nvSpPr>
        <dsp:cNvPr id="0" name=""/>
        <dsp:cNvSpPr/>
      </dsp:nvSpPr>
      <dsp:spPr>
        <a:xfrm>
          <a:off x="19773" y="2008263"/>
          <a:ext cx="1338592" cy="1338592"/>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FD1CE9-A9B5-42F4-9D93-D10BAC909E51}">
      <dsp:nvSpPr>
        <dsp:cNvPr id="0" name=""/>
        <dsp:cNvSpPr/>
      </dsp:nvSpPr>
      <dsp:spPr>
        <a:xfrm>
          <a:off x="2116" y="2174875"/>
          <a:ext cx="2137833" cy="1068916"/>
        </a:xfrm>
        <a:prstGeom prst="roundRect">
          <a:avLst>
            <a:gd name="adj" fmla="val 10000"/>
          </a:avLst>
        </a:prstGeom>
        <a:solidFill>
          <a:schemeClr val="bg1"/>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b="1" kern="1200" dirty="0">
              <a:solidFill>
                <a:schemeClr val="tx1"/>
              </a:solidFill>
              <a:latin typeface="Calibri" panose="020F0502020204030204" pitchFamily="34" charset="0"/>
              <a:ea typeface="Arial"/>
              <a:cs typeface="Calibri" panose="020F0502020204030204" pitchFamily="34" charset="0"/>
              <a:sym typeface="Arial"/>
            </a:rPr>
            <a:t>V : « Méfiez-vous des accidents de la route »</a:t>
          </a:r>
          <a:endParaRPr lang="fr-TN" sz="2200" kern="1200" dirty="0">
            <a:solidFill>
              <a:schemeClr val="tx1"/>
            </a:solidFill>
          </a:endParaRPr>
        </a:p>
      </dsp:txBody>
      <dsp:txXfrm>
        <a:off x="33423" y="2206182"/>
        <a:ext cx="2075219" cy="1006302"/>
      </dsp:txXfrm>
    </dsp:sp>
    <dsp:sp modelId="{BDBB7BCA-EC17-4EC2-8DFA-3276C7F58F94}">
      <dsp:nvSpPr>
        <dsp:cNvPr id="0" name=""/>
        <dsp:cNvSpPr/>
      </dsp:nvSpPr>
      <dsp:spPr>
        <a:xfrm rot="18289469">
          <a:off x="1818797" y="2076952"/>
          <a:ext cx="1497437" cy="35507"/>
        </a:xfrm>
        <a:custGeom>
          <a:avLst/>
          <a:gdLst/>
          <a:ahLst/>
          <a:cxnLst/>
          <a:rect l="0" t="0" r="0" b="0"/>
          <a:pathLst>
            <a:path>
              <a:moveTo>
                <a:pt x="0" y="17753"/>
              </a:moveTo>
              <a:lnTo>
                <a:pt x="1497437" y="177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TN" sz="500" kern="1200"/>
        </a:p>
      </dsp:txBody>
      <dsp:txXfrm>
        <a:off x="2530080" y="2057270"/>
        <a:ext cx="74871" cy="74871"/>
      </dsp:txXfrm>
    </dsp:sp>
    <dsp:sp modelId="{EB91FCDE-CC73-42FA-8403-79B57650281B}">
      <dsp:nvSpPr>
        <dsp:cNvPr id="0" name=""/>
        <dsp:cNvSpPr/>
      </dsp:nvSpPr>
      <dsp:spPr>
        <a:xfrm>
          <a:off x="2995083" y="945620"/>
          <a:ext cx="2137833" cy="1068916"/>
        </a:xfrm>
        <a:prstGeom prst="roundRect">
          <a:avLst>
            <a:gd name="adj" fmla="val 10000"/>
          </a:avLst>
        </a:prstGeom>
        <a:solidFill>
          <a:schemeClr val="bg1"/>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TN" sz="2200" kern="1200" dirty="0">
              <a:solidFill>
                <a:schemeClr val="tx1"/>
              </a:solidFill>
            </a:rPr>
            <a:t>Soit on est vigilant</a:t>
          </a:r>
        </a:p>
      </dsp:txBody>
      <dsp:txXfrm>
        <a:off x="3026390" y="976927"/>
        <a:ext cx="2075219" cy="1006302"/>
      </dsp:txXfrm>
    </dsp:sp>
    <dsp:sp modelId="{3E0DD3D4-8776-45CA-9147-A43E4B4015AB}">
      <dsp:nvSpPr>
        <dsp:cNvPr id="0" name=""/>
        <dsp:cNvSpPr/>
      </dsp:nvSpPr>
      <dsp:spPr>
        <a:xfrm rot="19457599">
          <a:off x="5033933" y="1155011"/>
          <a:ext cx="1053099" cy="35507"/>
        </a:xfrm>
        <a:custGeom>
          <a:avLst/>
          <a:gdLst/>
          <a:ahLst/>
          <a:cxnLst/>
          <a:rect l="0" t="0" r="0" b="0"/>
          <a:pathLst>
            <a:path>
              <a:moveTo>
                <a:pt x="0" y="17753"/>
              </a:moveTo>
              <a:lnTo>
                <a:pt x="1053099" y="177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TN" sz="500" kern="1200"/>
        </a:p>
      </dsp:txBody>
      <dsp:txXfrm>
        <a:off x="5534155" y="1146438"/>
        <a:ext cx="52654" cy="52654"/>
      </dsp:txXfrm>
    </dsp:sp>
    <dsp:sp modelId="{C2A00C2E-4E10-4B1A-B607-085B231D8E0E}">
      <dsp:nvSpPr>
        <dsp:cNvPr id="0" name=""/>
        <dsp:cNvSpPr/>
      </dsp:nvSpPr>
      <dsp:spPr>
        <a:xfrm>
          <a:off x="5988050" y="330993"/>
          <a:ext cx="2137833" cy="1068916"/>
        </a:xfrm>
        <a:prstGeom prst="roundRect">
          <a:avLst>
            <a:gd name="adj" fmla="val 10000"/>
          </a:avLst>
        </a:prstGeom>
        <a:solidFill>
          <a:schemeClr val="bg1"/>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TN" sz="2200" kern="1200" dirty="0">
              <a:solidFill>
                <a:schemeClr val="tx1"/>
              </a:solidFill>
            </a:rPr>
            <a:t>Accident</a:t>
          </a:r>
        </a:p>
      </dsp:txBody>
      <dsp:txXfrm>
        <a:off x="6019357" y="362300"/>
        <a:ext cx="2075219" cy="1006302"/>
      </dsp:txXfrm>
    </dsp:sp>
    <dsp:sp modelId="{1C3C974C-FAFD-4291-B8D1-083A88BBFA2B}">
      <dsp:nvSpPr>
        <dsp:cNvPr id="0" name=""/>
        <dsp:cNvSpPr/>
      </dsp:nvSpPr>
      <dsp:spPr>
        <a:xfrm rot="2142401">
          <a:off x="5033933" y="1769638"/>
          <a:ext cx="1053099" cy="35507"/>
        </a:xfrm>
        <a:custGeom>
          <a:avLst/>
          <a:gdLst/>
          <a:ahLst/>
          <a:cxnLst/>
          <a:rect l="0" t="0" r="0" b="0"/>
          <a:pathLst>
            <a:path>
              <a:moveTo>
                <a:pt x="0" y="17753"/>
              </a:moveTo>
              <a:lnTo>
                <a:pt x="1053099" y="177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TN" sz="500" kern="1200"/>
        </a:p>
      </dsp:txBody>
      <dsp:txXfrm>
        <a:off x="5534155" y="1761065"/>
        <a:ext cx="52654" cy="52654"/>
      </dsp:txXfrm>
    </dsp:sp>
    <dsp:sp modelId="{EF89B9C0-9561-4272-AAC4-38EB5D1AA2C0}">
      <dsp:nvSpPr>
        <dsp:cNvPr id="0" name=""/>
        <dsp:cNvSpPr/>
      </dsp:nvSpPr>
      <dsp:spPr>
        <a:xfrm>
          <a:off x="5988050" y="1560248"/>
          <a:ext cx="2137833" cy="1068916"/>
        </a:xfrm>
        <a:prstGeom prst="roundRect">
          <a:avLst>
            <a:gd name="adj" fmla="val 10000"/>
          </a:avLst>
        </a:prstGeom>
        <a:solidFill>
          <a:schemeClr val="bg1"/>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TN" sz="2200" kern="1200" dirty="0">
              <a:solidFill>
                <a:schemeClr val="tx1"/>
              </a:solidFill>
            </a:rPr>
            <a:t>Pas d’accident</a:t>
          </a:r>
        </a:p>
      </dsp:txBody>
      <dsp:txXfrm>
        <a:off x="6019357" y="1591555"/>
        <a:ext cx="2075219" cy="1006302"/>
      </dsp:txXfrm>
    </dsp:sp>
    <dsp:sp modelId="{D1070976-1107-47EB-9DB8-94DFAAC63776}">
      <dsp:nvSpPr>
        <dsp:cNvPr id="0" name=""/>
        <dsp:cNvSpPr/>
      </dsp:nvSpPr>
      <dsp:spPr>
        <a:xfrm rot="3310531">
          <a:off x="1818797" y="3306206"/>
          <a:ext cx="1497437" cy="35507"/>
        </a:xfrm>
        <a:custGeom>
          <a:avLst/>
          <a:gdLst/>
          <a:ahLst/>
          <a:cxnLst/>
          <a:rect l="0" t="0" r="0" b="0"/>
          <a:pathLst>
            <a:path>
              <a:moveTo>
                <a:pt x="0" y="17753"/>
              </a:moveTo>
              <a:lnTo>
                <a:pt x="1497437" y="177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TN" sz="500" kern="1200"/>
        </a:p>
      </dsp:txBody>
      <dsp:txXfrm>
        <a:off x="2530080" y="3286524"/>
        <a:ext cx="74871" cy="74871"/>
      </dsp:txXfrm>
    </dsp:sp>
    <dsp:sp modelId="{E340FAAC-59FE-4AE5-B696-D149881DAD0D}">
      <dsp:nvSpPr>
        <dsp:cNvPr id="0" name=""/>
        <dsp:cNvSpPr/>
      </dsp:nvSpPr>
      <dsp:spPr>
        <a:xfrm>
          <a:off x="2995083" y="3404129"/>
          <a:ext cx="2137833" cy="1068916"/>
        </a:xfrm>
        <a:prstGeom prst="roundRect">
          <a:avLst>
            <a:gd name="adj" fmla="val 10000"/>
          </a:avLst>
        </a:prstGeom>
        <a:solidFill>
          <a:schemeClr val="bg1"/>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TN" sz="2200" kern="1200" dirty="0">
              <a:solidFill>
                <a:schemeClr val="tx1"/>
              </a:solidFill>
            </a:rPr>
            <a:t>Soit on n’est pas vigilant</a:t>
          </a:r>
        </a:p>
      </dsp:txBody>
      <dsp:txXfrm>
        <a:off x="3026390" y="3435436"/>
        <a:ext cx="2075219" cy="1006302"/>
      </dsp:txXfrm>
    </dsp:sp>
    <dsp:sp modelId="{09EF97EE-75A3-4700-894A-27A2EBE35C96}">
      <dsp:nvSpPr>
        <dsp:cNvPr id="0" name=""/>
        <dsp:cNvSpPr/>
      </dsp:nvSpPr>
      <dsp:spPr>
        <a:xfrm rot="19457599">
          <a:off x="5033933" y="3613520"/>
          <a:ext cx="1053099" cy="35507"/>
        </a:xfrm>
        <a:custGeom>
          <a:avLst/>
          <a:gdLst/>
          <a:ahLst/>
          <a:cxnLst/>
          <a:rect l="0" t="0" r="0" b="0"/>
          <a:pathLst>
            <a:path>
              <a:moveTo>
                <a:pt x="0" y="17753"/>
              </a:moveTo>
              <a:lnTo>
                <a:pt x="1053099" y="177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TN" sz="500" kern="1200"/>
        </a:p>
      </dsp:txBody>
      <dsp:txXfrm>
        <a:off x="5534155" y="3604946"/>
        <a:ext cx="52654" cy="52654"/>
      </dsp:txXfrm>
    </dsp:sp>
    <dsp:sp modelId="{07319383-557C-4D81-879A-DC546E5A2D35}">
      <dsp:nvSpPr>
        <dsp:cNvPr id="0" name=""/>
        <dsp:cNvSpPr/>
      </dsp:nvSpPr>
      <dsp:spPr>
        <a:xfrm>
          <a:off x="5988050" y="2789502"/>
          <a:ext cx="2137833" cy="1068916"/>
        </a:xfrm>
        <a:prstGeom prst="roundRect">
          <a:avLst>
            <a:gd name="adj" fmla="val 10000"/>
          </a:avLst>
        </a:prstGeom>
        <a:solidFill>
          <a:schemeClr val="bg1"/>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TN" sz="2200" kern="1200" dirty="0">
              <a:solidFill>
                <a:schemeClr val="tx1"/>
              </a:solidFill>
            </a:rPr>
            <a:t>Accident</a:t>
          </a:r>
        </a:p>
      </dsp:txBody>
      <dsp:txXfrm>
        <a:off x="6019357" y="2820809"/>
        <a:ext cx="2075219" cy="1006302"/>
      </dsp:txXfrm>
    </dsp:sp>
    <dsp:sp modelId="{5BFD8D7F-3BEC-4504-BA05-C0FA79AC08FF}">
      <dsp:nvSpPr>
        <dsp:cNvPr id="0" name=""/>
        <dsp:cNvSpPr/>
      </dsp:nvSpPr>
      <dsp:spPr>
        <a:xfrm rot="2142401">
          <a:off x="5033933" y="4228147"/>
          <a:ext cx="1053099" cy="35507"/>
        </a:xfrm>
        <a:custGeom>
          <a:avLst/>
          <a:gdLst/>
          <a:ahLst/>
          <a:cxnLst/>
          <a:rect l="0" t="0" r="0" b="0"/>
          <a:pathLst>
            <a:path>
              <a:moveTo>
                <a:pt x="0" y="17753"/>
              </a:moveTo>
              <a:lnTo>
                <a:pt x="1053099" y="177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TN" sz="500" kern="1200"/>
        </a:p>
      </dsp:txBody>
      <dsp:txXfrm>
        <a:off x="5534155" y="4219573"/>
        <a:ext cx="52654" cy="52654"/>
      </dsp:txXfrm>
    </dsp:sp>
    <dsp:sp modelId="{21E45461-D942-4BAD-8C44-27A187638496}">
      <dsp:nvSpPr>
        <dsp:cNvPr id="0" name=""/>
        <dsp:cNvSpPr/>
      </dsp:nvSpPr>
      <dsp:spPr>
        <a:xfrm>
          <a:off x="5988050" y="4018756"/>
          <a:ext cx="2137833" cy="1068916"/>
        </a:xfrm>
        <a:prstGeom prst="roundRect">
          <a:avLst>
            <a:gd name="adj" fmla="val 10000"/>
          </a:avLst>
        </a:prstGeom>
        <a:solidFill>
          <a:schemeClr val="bg1"/>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TN" sz="2200" kern="1200" dirty="0">
              <a:solidFill>
                <a:schemeClr val="tx1"/>
              </a:solidFill>
            </a:rPr>
            <a:t>Pas d’accident</a:t>
          </a:r>
        </a:p>
      </dsp:txBody>
      <dsp:txXfrm>
        <a:off x="6019357" y="4050063"/>
        <a:ext cx="2075219" cy="100630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FD1CE9-A9B5-42F4-9D93-D10BAC909E51}">
      <dsp:nvSpPr>
        <dsp:cNvPr id="0" name=""/>
        <dsp:cNvSpPr/>
      </dsp:nvSpPr>
      <dsp:spPr>
        <a:xfrm>
          <a:off x="2116" y="2174875"/>
          <a:ext cx="2137833" cy="1068916"/>
        </a:xfrm>
        <a:prstGeom prst="roundRect">
          <a:avLst>
            <a:gd name="adj" fmla="val 10000"/>
          </a:avLst>
        </a:prstGeom>
        <a:solidFill>
          <a:schemeClr val="bg1"/>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b="1" kern="1200" dirty="0">
              <a:solidFill>
                <a:schemeClr val="tx1"/>
              </a:solidFill>
              <a:latin typeface="Calibri" panose="020F0502020204030204" pitchFamily="34" charset="0"/>
              <a:ea typeface="Arial"/>
              <a:cs typeface="Calibri" panose="020F0502020204030204" pitchFamily="34" charset="0"/>
              <a:sym typeface="Arial"/>
            </a:rPr>
            <a:t>V : « Méfiez-vous des accidents de la route »</a:t>
          </a:r>
          <a:endParaRPr lang="fr-TN" sz="2200" kern="1200" dirty="0">
            <a:solidFill>
              <a:schemeClr val="tx1"/>
            </a:solidFill>
          </a:endParaRPr>
        </a:p>
      </dsp:txBody>
      <dsp:txXfrm>
        <a:off x="33423" y="2206182"/>
        <a:ext cx="2075219" cy="1006302"/>
      </dsp:txXfrm>
    </dsp:sp>
    <dsp:sp modelId="{BDBB7BCA-EC17-4EC2-8DFA-3276C7F58F94}">
      <dsp:nvSpPr>
        <dsp:cNvPr id="0" name=""/>
        <dsp:cNvSpPr/>
      </dsp:nvSpPr>
      <dsp:spPr>
        <a:xfrm rot="18289469">
          <a:off x="1818797" y="2076952"/>
          <a:ext cx="1497437" cy="35507"/>
        </a:xfrm>
        <a:custGeom>
          <a:avLst/>
          <a:gdLst/>
          <a:ahLst/>
          <a:cxnLst/>
          <a:rect l="0" t="0" r="0" b="0"/>
          <a:pathLst>
            <a:path>
              <a:moveTo>
                <a:pt x="0" y="17753"/>
              </a:moveTo>
              <a:lnTo>
                <a:pt x="1497437" y="177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TN" sz="500" kern="1200"/>
        </a:p>
      </dsp:txBody>
      <dsp:txXfrm>
        <a:off x="2530080" y="2057270"/>
        <a:ext cx="74871" cy="74871"/>
      </dsp:txXfrm>
    </dsp:sp>
    <dsp:sp modelId="{EB91FCDE-CC73-42FA-8403-79B57650281B}">
      <dsp:nvSpPr>
        <dsp:cNvPr id="0" name=""/>
        <dsp:cNvSpPr/>
      </dsp:nvSpPr>
      <dsp:spPr>
        <a:xfrm>
          <a:off x="2995083" y="945620"/>
          <a:ext cx="2137833" cy="1068916"/>
        </a:xfrm>
        <a:prstGeom prst="roundRect">
          <a:avLst>
            <a:gd name="adj" fmla="val 10000"/>
          </a:avLst>
        </a:prstGeom>
        <a:solidFill>
          <a:schemeClr val="bg1"/>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TN" sz="2200" kern="1200" dirty="0">
              <a:solidFill>
                <a:schemeClr val="tx1"/>
              </a:solidFill>
            </a:rPr>
            <a:t>Soit on est vigilant</a:t>
          </a:r>
        </a:p>
      </dsp:txBody>
      <dsp:txXfrm>
        <a:off x="3026390" y="976927"/>
        <a:ext cx="2075219" cy="1006302"/>
      </dsp:txXfrm>
    </dsp:sp>
    <dsp:sp modelId="{3E0DD3D4-8776-45CA-9147-A43E4B4015AB}">
      <dsp:nvSpPr>
        <dsp:cNvPr id="0" name=""/>
        <dsp:cNvSpPr/>
      </dsp:nvSpPr>
      <dsp:spPr>
        <a:xfrm rot="19457599">
          <a:off x="5033933" y="1155011"/>
          <a:ext cx="1053099" cy="35507"/>
        </a:xfrm>
        <a:custGeom>
          <a:avLst/>
          <a:gdLst/>
          <a:ahLst/>
          <a:cxnLst/>
          <a:rect l="0" t="0" r="0" b="0"/>
          <a:pathLst>
            <a:path>
              <a:moveTo>
                <a:pt x="0" y="17753"/>
              </a:moveTo>
              <a:lnTo>
                <a:pt x="1053099" y="177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TN" sz="500" kern="1200"/>
        </a:p>
      </dsp:txBody>
      <dsp:txXfrm>
        <a:off x="5534155" y="1146438"/>
        <a:ext cx="52654" cy="52654"/>
      </dsp:txXfrm>
    </dsp:sp>
    <dsp:sp modelId="{C2A00C2E-4E10-4B1A-B607-085B231D8E0E}">
      <dsp:nvSpPr>
        <dsp:cNvPr id="0" name=""/>
        <dsp:cNvSpPr/>
      </dsp:nvSpPr>
      <dsp:spPr>
        <a:xfrm>
          <a:off x="5988050" y="330993"/>
          <a:ext cx="2137833" cy="1068916"/>
        </a:xfrm>
        <a:prstGeom prst="roundRect">
          <a:avLst>
            <a:gd name="adj" fmla="val 10000"/>
          </a:avLst>
        </a:prstGeom>
        <a:solidFill>
          <a:schemeClr val="bg1"/>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TN" sz="2200" kern="1200" dirty="0">
              <a:solidFill>
                <a:schemeClr val="tx1"/>
              </a:solidFill>
            </a:rPr>
            <a:t>Accident</a:t>
          </a:r>
        </a:p>
      </dsp:txBody>
      <dsp:txXfrm>
        <a:off x="6019357" y="362300"/>
        <a:ext cx="2075219" cy="1006302"/>
      </dsp:txXfrm>
    </dsp:sp>
    <dsp:sp modelId="{1C3C974C-FAFD-4291-B8D1-083A88BBFA2B}">
      <dsp:nvSpPr>
        <dsp:cNvPr id="0" name=""/>
        <dsp:cNvSpPr/>
      </dsp:nvSpPr>
      <dsp:spPr>
        <a:xfrm rot="2142401">
          <a:off x="5033933" y="1769638"/>
          <a:ext cx="1053099" cy="35507"/>
        </a:xfrm>
        <a:custGeom>
          <a:avLst/>
          <a:gdLst/>
          <a:ahLst/>
          <a:cxnLst/>
          <a:rect l="0" t="0" r="0" b="0"/>
          <a:pathLst>
            <a:path>
              <a:moveTo>
                <a:pt x="0" y="17753"/>
              </a:moveTo>
              <a:lnTo>
                <a:pt x="1053099" y="177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TN" sz="500" kern="1200"/>
        </a:p>
      </dsp:txBody>
      <dsp:txXfrm>
        <a:off x="5534155" y="1761065"/>
        <a:ext cx="52654" cy="52654"/>
      </dsp:txXfrm>
    </dsp:sp>
    <dsp:sp modelId="{EF89B9C0-9561-4272-AAC4-38EB5D1AA2C0}">
      <dsp:nvSpPr>
        <dsp:cNvPr id="0" name=""/>
        <dsp:cNvSpPr/>
      </dsp:nvSpPr>
      <dsp:spPr>
        <a:xfrm>
          <a:off x="5988050" y="1560248"/>
          <a:ext cx="2137833" cy="1068916"/>
        </a:xfrm>
        <a:prstGeom prst="roundRect">
          <a:avLst>
            <a:gd name="adj" fmla="val 10000"/>
          </a:avLst>
        </a:prstGeom>
        <a:solidFill>
          <a:schemeClr val="bg1"/>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TN" sz="2200" kern="1200" dirty="0">
              <a:solidFill>
                <a:schemeClr val="tx1"/>
              </a:solidFill>
            </a:rPr>
            <a:t>Pas d’accident</a:t>
          </a:r>
        </a:p>
      </dsp:txBody>
      <dsp:txXfrm>
        <a:off x="6019357" y="1591555"/>
        <a:ext cx="2075219" cy="1006302"/>
      </dsp:txXfrm>
    </dsp:sp>
    <dsp:sp modelId="{D1070976-1107-47EB-9DB8-94DFAAC63776}">
      <dsp:nvSpPr>
        <dsp:cNvPr id="0" name=""/>
        <dsp:cNvSpPr/>
      </dsp:nvSpPr>
      <dsp:spPr>
        <a:xfrm rot="3310531">
          <a:off x="1818797" y="3306206"/>
          <a:ext cx="1497437" cy="35507"/>
        </a:xfrm>
        <a:custGeom>
          <a:avLst/>
          <a:gdLst/>
          <a:ahLst/>
          <a:cxnLst/>
          <a:rect l="0" t="0" r="0" b="0"/>
          <a:pathLst>
            <a:path>
              <a:moveTo>
                <a:pt x="0" y="17753"/>
              </a:moveTo>
              <a:lnTo>
                <a:pt x="1497437" y="177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TN" sz="500" kern="1200"/>
        </a:p>
      </dsp:txBody>
      <dsp:txXfrm>
        <a:off x="2530080" y="3286524"/>
        <a:ext cx="74871" cy="74871"/>
      </dsp:txXfrm>
    </dsp:sp>
    <dsp:sp modelId="{E340FAAC-59FE-4AE5-B696-D149881DAD0D}">
      <dsp:nvSpPr>
        <dsp:cNvPr id="0" name=""/>
        <dsp:cNvSpPr/>
      </dsp:nvSpPr>
      <dsp:spPr>
        <a:xfrm>
          <a:off x="2995083" y="3404129"/>
          <a:ext cx="2137833" cy="1068916"/>
        </a:xfrm>
        <a:prstGeom prst="roundRect">
          <a:avLst>
            <a:gd name="adj" fmla="val 10000"/>
          </a:avLst>
        </a:prstGeom>
        <a:solidFill>
          <a:schemeClr val="bg1"/>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TN" sz="2200" kern="1200" dirty="0">
              <a:solidFill>
                <a:schemeClr val="tx1"/>
              </a:solidFill>
            </a:rPr>
            <a:t>Soit on n’est pas vigilant</a:t>
          </a:r>
        </a:p>
      </dsp:txBody>
      <dsp:txXfrm>
        <a:off x="3026390" y="3435436"/>
        <a:ext cx="2075219" cy="1006302"/>
      </dsp:txXfrm>
    </dsp:sp>
    <dsp:sp modelId="{09EF97EE-75A3-4700-894A-27A2EBE35C96}">
      <dsp:nvSpPr>
        <dsp:cNvPr id="0" name=""/>
        <dsp:cNvSpPr/>
      </dsp:nvSpPr>
      <dsp:spPr>
        <a:xfrm rot="19457599">
          <a:off x="5033933" y="3613520"/>
          <a:ext cx="1053099" cy="35507"/>
        </a:xfrm>
        <a:custGeom>
          <a:avLst/>
          <a:gdLst/>
          <a:ahLst/>
          <a:cxnLst/>
          <a:rect l="0" t="0" r="0" b="0"/>
          <a:pathLst>
            <a:path>
              <a:moveTo>
                <a:pt x="0" y="17753"/>
              </a:moveTo>
              <a:lnTo>
                <a:pt x="1053099" y="177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TN" sz="500" kern="1200"/>
        </a:p>
      </dsp:txBody>
      <dsp:txXfrm>
        <a:off x="5534155" y="3604946"/>
        <a:ext cx="52654" cy="52654"/>
      </dsp:txXfrm>
    </dsp:sp>
    <dsp:sp modelId="{07319383-557C-4D81-879A-DC546E5A2D35}">
      <dsp:nvSpPr>
        <dsp:cNvPr id="0" name=""/>
        <dsp:cNvSpPr/>
      </dsp:nvSpPr>
      <dsp:spPr>
        <a:xfrm>
          <a:off x="5988050" y="2789502"/>
          <a:ext cx="2137833" cy="1068916"/>
        </a:xfrm>
        <a:prstGeom prst="roundRect">
          <a:avLst>
            <a:gd name="adj" fmla="val 10000"/>
          </a:avLst>
        </a:prstGeom>
        <a:solidFill>
          <a:schemeClr val="bg1"/>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TN" sz="2200" kern="1200" dirty="0">
              <a:solidFill>
                <a:schemeClr val="tx1"/>
              </a:solidFill>
            </a:rPr>
            <a:t>Accident</a:t>
          </a:r>
        </a:p>
      </dsp:txBody>
      <dsp:txXfrm>
        <a:off x="6019357" y="2820809"/>
        <a:ext cx="2075219" cy="1006302"/>
      </dsp:txXfrm>
    </dsp:sp>
    <dsp:sp modelId="{5BFD8D7F-3BEC-4504-BA05-C0FA79AC08FF}">
      <dsp:nvSpPr>
        <dsp:cNvPr id="0" name=""/>
        <dsp:cNvSpPr/>
      </dsp:nvSpPr>
      <dsp:spPr>
        <a:xfrm rot="2142401">
          <a:off x="5033933" y="4228147"/>
          <a:ext cx="1053099" cy="35507"/>
        </a:xfrm>
        <a:custGeom>
          <a:avLst/>
          <a:gdLst/>
          <a:ahLst/>
          <a:cxnLst/>
          <a:rect l="0" t="0" r="0" b="0"/>
          <a:pathLst>
            <a:path>
              <a:moveTo>
                <a:pt x="0" y="17753"/>
              </a:moveTo>
              <a:lnTo>
                <a:pt x="1053099" y="177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TN" sz="500" kern="1200"/>
        </a:p>
      </dsp:txBody>
      <dsp:txXfrm>
        <a:off x="5534155" y="4219573"/>
        <a:ext cx="52654" cy="52654"/>
      </dsp:txXfrm>
    </dsp:sp>
    <dsp:sp modelId="{21E45461-D942-4BAD-8C44-27A187638496}">
      <dsp:nvSpPr>
        <dsp:cNvPr id="0" name=""/>
        <dsp:cNvSpPr/>
      </dsp:nvSpPr>
      <dsp:spPr>
        <a:xfrm>
          <a:off x="5988050" y="4018756"/>
          <a:ext cx="2137833" cy="1068916"/>
        </a:xfrm>
        <a:prstGeom prst="roundRect">
          <a:avLst>
            <a:gd name="adj" fmla="val 10000"/>
          </a:avLst>
        </a:prstGeom>
        <a:solidFill>
          <a:schemeClr val="bg1"/>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TN" sz="2200" kern="1200" dirty="0">
              <a:solidFill>
                <a:schemeClr val="tx1"/>
              </a:solidFill>
            </a:rPr>
            <a:t>Pas d’accident</a:t>
          </a:r>
        </a:p>
      </dsp:txBody>
      <dsp:txXfrm>
        <a:off x="6019357" y="4050063"/>
        <a:ext cx="2075219" cy="100630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FD1CE9-A9B5-42F4-9D93-D10BAC909E51}">
      <dsp:nvSpPr>
        <dsp:cNvPr id="0" name=""/>
        <dsp:cNvSpPr/>
      </dsp:nvSpPr>
      <dsp:spPr>
        <a:xfrm>
          <a:off x="2116" y="2174875"/>
          <a:ext cx="2137833" cy="1068916"/>
        </a:xfrm>
        <a:prstGeom prst="roundRect">
          <a:avLst>
            <a:gd name="adj" fmla="val 10000"/>
          </a:avLst>
        </a:prstGeom>
        <a:solidFill>
          <a:schemeClr val="bg1"/>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b="1" kern="1200" dirty="0">
              <a:solidFill>
                <a:schemeClr val="tx1"/>
              </a:solidFill>
              <a:latin typeface="Calibri" panose="020F0502020204030204" pitchFamily="34" charset="0"/>
              <a:ea typeface="Arial"/>
              <a:cs typeface="Calibri" panose="020F0502020204030204" pitchFamily="34" charset="0"/>
              <a:sym typeface="Arial"/>
            </a:rPr>
            <a:t>V : « Méfiez-vous des accidents de la route »</a:t>
          </a:r>
          <a:endParaRPr lang="fr-TN" sz="2200" kern="1200" dirty="0">
            <a:solidFill>
              <a:schemeClr val="tx1"/>
            </a:solidFill>
          </a:endParaRPr>
        </a:p>
      </dsp:txBody>
      <dsp:txXfrm>
        <a:off x="33423" y="2206182"/>
        <a:ext cx="2075219" cy="1006302"/>
      </dsp:txXfrm>
    </dsp:sp>
    <dsp:sp modelId="{BDBB7BCA-EC17-4EC2-8DFA-3276C7F58F94}">
      <dsp:nvSpPr>
        <dsp:cNvPr id="0" name=""/>
        <dsp:cNvSpPr/>
      </dsp:nvSpPr>
      <dsp:spPr>
        <a:xfrm rot="18289469">
          <a:off x="1818797" y="2076952"/>
          <a:ext cx="1497437" cy="35507"/>
        </a:xfrm>
        <a:custGeom>
          <a:avLst/>
          <a:gdLst/>
          <a:ahLst/>
          <a:cxnLst/>
          <a:rect l="0" t="0" r="0" b="0"/>
          <a:pathLst>
            <a:path>
              <a:moveTo>
                <a:pt x="0" y="17753"/>
              </a:moveTo>
              <a:lnTo>
                <a:pt x="1497437" y="177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TN" sz="500" kern="1200"/>
        </a:p>
      </dsp:txBody>
      <dsp:txXfrm>
        <a:off x="2530080" y="2057270"/>
        <a:ext cx="74871" cy="74871"/>
      </dsp:txXfrm>
    </dsp:sp>
    <dsp:sp modelId="{EB91FCDE-CC73-42FA-8403-79B57650281B}">
      <dsp:nvSpPr>
        <dsp:cNvPr id="0" name=""/>
        <dsp:cNvSpPr/>
      </dsp:nvSpPr>
      <dsp:spPr>
        <a:xfrm>
          <a:off x="2995083" y="945620"/>
          <a:ext cx="2137833" cy="1068916"/>
        </a:xfrm>
        <a:prstGeom prst="roundRect">
          <a:avLst>
            <a:gd name="adj" fmla="val 10000"/>
          </a:avLst>
        </a:prstGeom>
        <a:solidFill>
          <a:schemeClr val="bg1"/>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TN" sz="2200" kern="1200" dirty="0">
              <a:solidFill>
                <a:schemeClr val="tx1"/>
              </a:solidFill>
            </a:rPr>
            <a:t>Soit on est vigilant</a:t>
          </a:r>
        </a:p>
      </dsp:txBody>
      <dsp:txXfrm>
        <a:off x="3026390" y="976927"/>
        <a:ext cx="2075219" cy="1006302"/>
      </dsp:txXfrm>
    </dsp:sp>
    <dsp:sp modelId="{3E0DD3D4-8776-45CA-9147-A43E4B4015AB}">
      <dsp:nvSpPr>
        <dsp:cNvPr id="0" name=""/>
        <dsp:cNvSpPr/>
      </dsp:nvSpPr>
      <dsp:spPr>
        <a:xfrm rot="19457599">
          <a:off x="5033933" y="1155011"/>
          <a:ext cx="1053099" cy="35507"/>
        </a:xfrm>
        <a:custGeom>
          <a:avLst/>
          <a:gdLst/>
          <a:ahLst/>
          <a:cxnLst/>
          <a:rect l="0" t="0" r="0" b="0"/>
          <a:pathLst>
            <a:path>
              <a:moveTo>
                <a:pt x="0" y="17753"/>
              </a:moveTo>
              <a:lnTo>
                <a:pt x="1053099" y="177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TN" sz="500" kern="1200"/>
        </a:p>
      </dsp:txBody>
      <dsp:txXfrm>
        <a:off x="5534155" y="1146438"/>
        <a:ext cx="52654" cy="52654"/>
      </dsp:txXfrm>
    </dsp:sp>
    <dsp:sp modelId="{C2A00C2E-4E10-4B1A-B607-085B231D8E0E}">
      <dsp:nvSpPr>
        <dsp:cNvPr id="0" name=""/>
        <dsp:cNvSpPr/>
      </dsp:nvSpPr>
      <dsp:spPr>
        <a:xfrm>
          <a:off x="5988050" y="330993"/>
          <a:ext cx="2137833" cy="1068916"/>
        </a:xfrm>
        <a:prstGeom prst="roundRect">
          <a:avLst>
            <a:gd name="adj" fmla="val 10000"/>
          </a:avLst>
        </a:prstGeom>
        <a:solidFill>
          <a:schemeClr val="bg1"/>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TN" sz="2200" kern="1200" dirty="0">
              <a:solidFill>
                <a:schemeClr val="tx1"/>
              </a:solidFill>
            </a:rPr>
            <a:t>Accident</a:t>
          </a:r>
        </a:p>
      </dsp:txBody>
      <dsp:txXfrm>
        <a:off x="6019357" y="362300"/>
        <a:ext cx="2075219" cy="1006302"/>
      </dsp:txXfrm>
    </dsp:sp>
    <dsp:sp modelId="{1C3C974C-FAFD-4291-B8D1-083A88BBFA2B}">
      <dsp:nvSpPr>
        <dsp:cNvPr id="0" name=""/>
        <dsp:cNvSpPr/>
      </dsp:nvSpPr>
      <dsp:spPr>
        <a:xfrm rot="2142401">
          <a:off x="5033933" y="1769638"/>
          <a:ext cx="1053099" cy="35507"/>
        </a:xfrm>
        <a:custGeom>
          <a:avLst/>
          <a:gdLst/>
          <a:ahLst/>
          <a:cxnLst/>
          <a:rect l="0" t="0" r="0" b="0"/>
          <a:pathLst>
            <a:path>
              <a:moveTo>
                <a:pt x="0" y="17753"/>
              </a:moveTo>
              <a:lnTo>
                <a:pt x="1053099" y="177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TN" sz="500" kern="1200"/>
        </a:p>
      </dsp:txBody>
      <dsp:txXfrm>
        <a:off x="5534155" y="1761065"/>
        <a:ext cx="52654" cy="52654"/>
      </dsp:txXfrm>
    </dsp:sp>
    <dsp:sp modelId="{EF89B9C0-9561-4272-AAC4-38EB5D1AA2C0}">
      <dsp:nvSpPr>
        <dsp:cNvPr id="0" name=""/>
        <dsp:cNvSpPr/>
      </dsp:nvSpPr>
      <dsp:spPr>
        <a:xfrm>
          <a:off x="5988050" y="1560248"/>
          <a:ext cx="2137833" cy="1068916"/>
        </a:xfrm>
        <a:prstGeom prst="roundRect">
          <a:avLst>
            <a:gd name="adj" fmla="val 10000"/>
          </a:avLst>
        </a:prstGeom>
        <a:solidFill>
          <a:schemeClr val="bg1"/>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TN" sz="2200" kern="1200" dirty="0">
              <a:solidFill>
                <a:schemeClr val="tx1"/>
              </a:solidFill>
            </a:rPr>
            <a:t>Pas d’accident</a:t>
          </a:r>
        </a:p>
      </dsp:txBody>
      <dsp:txXfrm>
        <a:off x="6019357" y="1591555"/>
        <a:ext cx="2075219" cy="1006302"/>
      </dsp:txXfrm>
    </dsp:sp>
    <dsp:sp modelId="{D1070976-1107-47EB-9DB8-94DFAAC63776}">
      <dsp:nvSpPr>
        <dsp:cNvPr id="0" name=""/>
        <dsp:cNvSpPr/>
      </dsp:nvSpPr>
      <dsp:spPr>
        <a:xfrm rot="3310531">
          <a:off x="1818797" y="3306206"/>
          <a:ext cx="1497437" cy="35507"/>
        </a:xfrm>
        <a:custGeom>
          <a:avLst/>
          <a:gdLst/>
          <a:ahLst/>
          <a:cxnLst/>
          <a:rect l="0" t="0" r="0" b="0"/>
          <a:pathLst>
            <a:path>
              <a:moveTo>
                <a:pt x="0" y="17753"/>
              </a:moveTo>
              <a:lnTo>
                <a:pt x="1497437" y="177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TN" sz="500" kern="1200"/>
        </a:p>
      </dsp:txBody>
      <dsp:txXfrm>
        <a:off x="2530080" y="3286524"/>
        <a:ext cx="74871" cy="74871"/>
      </dsp:txXfrm>
    </dsp:sp>
    <dsp:sp modelId="{E340FAAC-59FE-4AE5-B696-D149881DAD0D}">
      <dsp:nvSpPr>
        <dsp:cNvPr id="0" name=""/>
        <dsp:cNvSpPr/>
      </dsp:nvSpPr>
      <dsp:spPr>
        <a:xfrm>
          <a:off x="2995083" y="3404129"/>
          <a:ext cx="2137833" cy="1068916"/>
        </a:xfrm>
        <a:prstGeom prst="roundRect">
          <a:avLst>
            <a:gd name="adj" fmla="val 10000"/>
          </a:avLst>
        </a:prstGeom>
        <a:solidFill>
          <a:schemeClr val="bg1"/>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TN" sz="2200" kern="1200" dirty="0">
              <a:solidFill>
                <a:schemeClr val="tx1"/>
              </a:solidFill>
            </a:rPr>
            <a:t>Soit on n’est pas vigilant</a:t>
          </a:r>
        </a:p>
      </dsp:txBody>
      <dsp:txXfrm>
        <a:off x="3026390" y="3435436"/>
        <a:ext cx="2075219" cy="1006302"/>
      </dsp:txXfrm>
    </dsp:sp>
    <dsp:sp modelId="{09EF97EE-75A3-4700-894A-27A2EBE35C96}">
      <dsp:nvSpPr>
        <dsp:cNvPr id="0" name=""/>
        <dsp:cNvSpPr/>
      </dsp:nvSpPr>
      <dsp:spPr>
        <a:xfrm rot="19457599">
          <a:off x="5033933" y="3613520"/>
          <a:ext cx="1053099" cy="35507"/>
        </a:xfrm>
        <a:custGeom>
          <a:avLst/>
          <a:gdLst/>
          <a:ahLst/>
          <a:cxnLst/>
          <a:rect l="0" t="0" r="0" b="0"/>
          <a:pathLst>
            <a:path>
              <a:moveTo>
                <a:pt x="0" y="17753"/>
              </a:moveTo>
              <a:lnTo>
                <a:pt x="1053099" y="177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TN" sz="500" kern="1200"/>
        </a:p>
      </dsp:txBody>
      <dsp:txXfrm>
        <a:off x="5534155" y="3604946"/>
        <a:ext cx="52654" cy="52654"/>
      </dsp:txXfrm>
    </dsp:sp>
    <dsp:sp modelId="{07319383-557C-4D81-879A-DC546E5A2D35}">
      <dsp:nvSpPr>
        <dsp:cNvPr id="0" name=""/>
        <dsp:cNvSpPr/>
      </dsp:nvSpPr>
      <dsp:spPr>
        <a:xfrm>
          <a:off x="5988050" y="2789502"/>
          <a:ext cx="2137833" cy="1068916"/>
        </a:xfrm>
        <a:prstGeom prst="roundRect">
          <a:avLst>
            <a:gd name="adj" fmla="val 10000"/>
          </a:avLst>
        </a:prstGeom>
        <a:solidFill>
          <a:schemeClr val="bg1"/>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TN" sz="2200" kern="1200" dirty="0">
              <a:solidFill>
                <a:schemeClr val="tx1"/>
              </a:solidFill>
            </a:rPr>
            <a:t>Accident</a:t>
          </a:r>
        </a:p>
      </dsp:txBody>
      <dsp:txXfrm>
        <a:off x="6019357" y="2820809"/>
        <a:ext cx="2075219" cy="1006302"/>
      </dsp:txXfrm>
    </dsp:sp>
    <dsp:sp modelId="{5BFD8D7F-3BEC-4504-BA05-C0FA79AC08FF}">
      <dsp:nvSpPr>
        <dsp:cNvPr id="0" name=""/>
        <dsp:cNvSpPr/>
      </dsp:nvSpPr>
      <dsp:spPr>
        <a:xfrm rot="2142401">
          <a:off x="5033933" y="4228147"/>
          <a:ext cx="1053099" cy="35507"/>
        </a:xfrm>
        <a:custGeom>
          <a:avLst/>
          <a:gdLst/>
          <a:ahLst/>
          <a:cxnLst/>
          <a:rect l="0" t="0" r="0" b="0"/>
          <a:pathLst>
            <a:path>
              <a:moveTo>
                <a:pt x="0" y="17753"/>
              </a:moveTo>
              <a:lnTo>
                <a:pt x="1053099" y="177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TN" sz="500" kern="1200"/>
        </a:p>
      </dsp:txBody>
      <dsp:txXfrm>
        <a:off x="5534155" y="4219573"/>
        <a:ext cx="52654" cy="52654"/>
      </dsp:txXfrm>
    </dsp:sp>
    <dsp:sp modelId="{21E45461-D942-4BAD-8C44-27A187638496}">
      <dsp:nvSpPr>
        <dsp:cNvPr id="0" name=""/>
        <dsp:cNvSpPr/>
      </dsp:nvSpPr>
      <dsp:spPr>
        <a:xfrm>
          <a:off x="5988050" y="4018756"/>
          <a:ext cx="2137833" cy="1068916"/>
        </a:xfrm>
        <a:prstGeom prst="roundRect">
          <a:avLst>
            <a:gd name="adj" fmla="val 10000"/>
          </a:avLst>
        </a:prstGeom>
        <a:solidFill>
          <a:schemeClr val="bg1"/>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TN" sz="2200" kern="1200" dirty="0">
              <a:solidFill>
                <a:schemeClr val="tx1"/>
              </a:solidFill>
            </a:rPr>
            <a:t>Pas d’accident</a:t>
          </a:r>
        </a:p>
      </dsp:txBody>
      <dsp:txXfrm>
        <a:off x="6019357" y="4050063"/>
        <a:ext cx="2075219" cy="100630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FD1CE9-A9B5-42F4-9D93-D10BAC909E51}">
      <dsp:nvSpPr>
        <dsp:cNvPr id="0" name=""/>
        <dsp:cNvSpPr/>
      </dsp:nvSpPr>
      <dsp:spPr>
        <a:xfrm>
          <a:off x="2116" y="2174875"/>
          <a:ext cx="2137833" cy="1068916"/>
        </a:xfrm>
        <a:prstGeom prst="roundRect">
          <a:avLst>
            <a:gd name="adj" fmla="val 10000"/>
          </a:avLst>
        </a:prstGeom>
        <a:solidFill>
          <a:schemeClr val="bg1"/>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b="1" kern="1200" dirty="0">
              <a:solidFill>
                <a:schemeClr val="tx1"/>
              </a:solidFill>
              <a:latin typeface="Calibri" panose="020F0502020204030204" pitchFamily="34" charset="0"/>
              <a:ea typeface="Arial"/>
              <a:cs typeface="Calibri" panose="020F0502020204030204" pitchFamily="34" charset="0"/>
              <a:sym typeface="Arial"/>
            </a:rPr>
            <a:t>V : « Méfiez-vous des accidents de la route »</a:t>
          </a:r>
          <a:endParaRPr lang="fr-TN" sz="2200" kern="1200" dirty="0">
            <a:solidFill>
              <a:schemeClr val="tx1"/>
            </a:solidFill>
          </a:endParaRPr>
        </a:p>
      </dsp:txBody>
      <dsp:txXfrm>
        <a:off x="33423" y="2206182"/>
        <a:ext cx="2075219" cy="1006302"/>
      </dsp:txXfrm>
    </dsp:sp>
    <dsp:sp modelId="{BDBB7BCA-EC17-4EC2-8DFA-3276C7F58F94}">
      <dsp:nvSpPr>
        <dsp:cNvPr id="0" name=""/>
        <dsp:cNvSpPr/>
      </dsp:nvSpPr>
      <dsp:spPr>
        <a:xfrm rot="18289469">
          <a:off x="1818797" y="2076952"/>
          <a:ext cx="1497437" cy="35507"/>
        </a:xfrm>
        <a:custGeom>
          <a:avLst/>
          <a:gdLst/>
          <a:ahLst/>
          <a:cxnLst/>
          <a:rect l="0" t="0" r="0" b="0"/>
          <a:pathLst>
            <a:path>
              <a:moveTo>
                <a:pt x="0" y="17753"/>
              </a:moveTo>
              <a:lnTo>
                <a:pt x="1497437" y="177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TN" sz="500" kern="1200"/>
        </a:p>
      </dsp:txBody>
      <dsp:txXfrm>
        <a:off x="2530080" y="2057270"/>
        <a:ext cx="74871" cy="74871"/>
      </dsp:txXfrm>
    </dsp:sp>
    <dsp:sp modelId="{EB91FCDE-CC73-42FA-8403-79B57650281B}">
      <dsp:nvSpPr>
        <dsp:cNvPr id="0" name=""/>
        <dsp:cNvSpPr/>
      </dsp:nvSpPr>
      <dsp:spPr>
        <a:xfrm>
          <a:off x="2995083" y="945620"/>
          <a:ext cx="2137833" cy="1068916"/>
        </a:xfrm>
        <a:prstGeom prst="roundRect">
          <a:avLst>
            <a:gd name="adj" fmla="val 10000"/>
          </a:avLst>
        </a:prstGeom>
        <a:solidFill>
          <a:schemeClr val="bg1"/>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TN" sz="2200" kern="1200" dirty="0">
              <a:solidFill>
                <a:schemeClr val="tx1"/>
              </a:solidFill>
            </a:rPr>
            <a:t>Soit on est vigilant</a:t>
          </a:r>
        </a:p>
      </dsp:txBody>
      <dsp:txXfrm>
        <a:off x="3026390" y="976927"/>
        <a:ext cx="2075219" cy="1006302"/>
      </dsp:txXfrm>
    </dsp:sp>
    <dsp:sp modelId="{3E0DD3D4-8776-45CA-9147-A43E4B4015AB}">
      <dsp:nvSpPr>
        <dsp:cNvPr id="0" name=""/>
        <dsp:cNvSpPr/>
      </dsp:nvSpPr>
      <dsp:spPr>
        <a:xfrm rot="19457599">
          <a:off x="5033933" y="1155011"/>
          <a:ext cx="1053099" cy="35507"/>
        </a:xfrm>
        <a:custGeom>
          <a:avLst/>
          <a:gdLst/>
          <a:ahLst/>
          <a:cxnLst/>
          <a:rect l="0" t="0" r="0" b="0"/>
          <a:pathLst>
            <a:path>
              <a:moveTo>
                <a:pt x="0" y="17753"/>
              </a:moveTo>
              <a:lnTo>
                <a:pt x="1053099" y="177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TN" sz="500" kern="1200"/>
        </a:p>
      </dsp:txBody>
      <dsp:txXfrm>
        <a:off x="5534155" y="1146438"/>
        <a:ext cx="52654" cy="52654"/>
      </dsp:txXfrm>
    </dsp:sp>
    <dsp:sp modelId="{C2A00C2E-4E10-4B1A-B607-085B231D8E0E}">
      <dsp:nvSpPr>
        <dsp:cNvPr id="0" name=""/>
        <dsp:cNvSpPr/>
      </dsp:nvSpPr>
      <dsp:spPr>
        <a:xfrm>
          <a:off x="5988050" y="330993"/>
          <a:ext cx="2137833" cy="1068916"/>
        </a:xfrm>
        <a:prstGeom prst="roundRect">
          <a:avLst>
            <a:gd name="adj" fmla="val 10000"/>
          </a:avLst>
        </a:prstGeom>
        <a:solidFill>
          <a:schemeClr val="bg1"/>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TN" sz="2200" kern="1200" dirty="0">
              <a:solidFill>
                <a:schemeClr val="tx1"/>
              </a:solidFill>
            </a:rPr>
            <a:t>Accident</a:t>
          </a:r>
        </a:p>
      </dsp:txBody>
      <dsp:txXfrm>
        <a:off x="6019357" y="362300"/>
        <a:ext cx="2075219" cy="1006302"/>
      </dsp:txXfrm>
    </dsp:sp>
    <dsp:sp modelId="{1C3C974C-FAFD-4291-B8D1-083A88BBFA2B}">
      <dsp:nvSpPr>
        <dsp:cNvPr id="0" name=""/>
        <dsp:cNvSpPr/>
      </dsp:nvSpPr>
      <dsp:spPr>
        <a:xfrm rot="2142401">
          <a:off x="5033933" y="1769638"/>
          <a:ext cx="1053099" cy="35507"/>
        </a:xfrm>
        <a:custGeom>
          <a:avLst/>
          <a:gdLst/>
          <a:ahLst/>
          <a:cxnLst/>
          <a:rect l="0" t="0" r="0" b="0"/>
          <a:pathLst>
            <a:path>
              <a:moveTo>
                <a:pt x="0" y="17753"/>
              </a:moveTo>
              <a:lnTo>
                <a:pt x="1053099" y="177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TN" sz="500" kern="1200"/>
        </a:p>
      </dsp:txBody>
      <dsp:txXfrm>
        <a:off x="5534155" y="1761065"/>
        <a:ext cx="52654" cy="52654"/>
      </dsp:txXfrm>
    </dsp:sp>
    <dsp:sp modelId="{EF89B9C0-9561-4272-AAC4-38EB5D1AA2C0}">
      <dsp:nvSpPr>
        <dsp:cNvPr id="0" name=""/>
        <dsp:cNvSpPr/>
      </dsp:nvSpPr>
      <dsp:spPr>
        <a:xfrm>
          <a:off x="5988050" y="1560248"/>
          <a:ext cx="2137833" cy="1068916"/>
        </a:xfrm>
        <a:prstGeom prst="roundRect">
          <a:avLst>
            <a:gd name="adj" fmla="val 10000"/>
          </a:avLst>
        </a:prstGeom>
        <a:solidFill>
          <a:schemeClr val="bg1"/>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TN" sz="2200" kern="1200" dirty="0">
              <a:solidFill>
                <a:schemeClr val="tx1"/>
              </a:solidFill>
            </a:rPr>
            <a:t>Pas d’accident</a:t>
          </a:r>
        </a:p>
      </dsp:txBody>
      <dsp:txXfrm>
        <a:off x="6019357" y="1591555"/>
        <a:ext cx="2075219" cy="1006302"/>
      </dsp:txXfrm>
    </dsp:sp>
    <dsp:sp modelId="{D1070976-1107-47EB-9DB8-94DFAAC63776}">
      <dsp:nvSpPr>
        <dsp:cNvPr id="0" name=""/>
        <dsp:cNvSpPr/>
      </dsp:nvSpPr>
      <dsp:spPr>
        <a:xfrm rot="3310531">
          <a:off x="1818797" y="3306206"/>
          <a:ext cx="1497437" cy="35507"/>
        </a:xfrm>
        <a:custGeom>
          <a:avLst/>
          <a:gdLst/>
          <a:ahLst/>
          <a:cxnLst/>
          <a:rect l="0" t="0" r="0" b="0"/>
          <a:pathLst>
            <a:path>
              <a:moveTo>
                <a:pt x="0" y="17753"/>
              </a:moveTo>
              <a:lnTo>
                <a:pt x="1497437" y="177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TN" sz="500" kern="1200"/>
        </a:p>
      </dsp:txBody>
      <dsp:txXfrm>
        <a:off x="2530080" y="3286524"/>
        <a:ext cx="74871" cy="74871"/>
      </dsp:txXfrm>
    </dsp:sp>
    <dsp:sp modelId="{E340FAAC-59FE-4AE5-B696-D149881DAD0D}">
      <dsp:nvSpPr>
        <dsp:cNvPr id="0" name=""/>
        <dsp:cNvSpPr/>
      </dsp:nvSpPr>
      <dsp:spPr>
        <a:xfrm>
          <a:off x="2995083" y="3404129"/>
          <a:ext cx="2137833" cy="1068916"/>
        </a:xfrm>
        <a:prstGeom prst="roundRect">
          <a:avLst>
            <a:gd name="adj" fmla="val 10000"/>
          </a:avLst>
        </a:prstGeom>
        <a:solidFill>
          <a:schemeClr val="bg1"/>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TN" sz="2200" kern="1200" dirty="0">
              <a:solidFill>
                <a:schemeClr val="tx1"/>
              </a:solidFill>
            </a:rPr>
            <a:t>Soit on n’est pas vigilant</a:t>
          </a:r>
        </a:p>
      </dsp:txBody>
      <dsp:txXfrm>
        <a:off x="3026390" y="3435436"/>
        <a:ext cx="2075219" cy="1006302"/>
      </dsp:txXfrm>
    </dsp:sp>
    <dsp:sp modelId="{09EF97EE-75A3-4700-894A-27A2EBE35C96}">
      <dsp:nvSpPr>
        <dsp:cNvPr id="0" name=""/>
        <dsp:cNvSpPr/>
      </dsp:nvSpPr>
      <dsp:spPr>
        <a:xfrm rot="19457599">
          <a:off x="5033933" y="3613520"/>
          <a:ext cx="1053099" cy="35507"/>
        </a:xfrm>
        <a:custGeom>
          <a:avLst/>
          <a:gdLst/>
          <a:ahLst/>
          <a:cxnLst/>
          <a:rect l="0" t="0" r="0" b="0"/>
          <a:pathLst>
            <a:path>
              <a:moveTo>
                <a:pt x="0" y="17753"/>
              </a:moveTo>
              <a:lnTo>
                <a:pt x="1053099" y="177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TN" sz="500" kern="1200"/>
        </a:p>
      </dsp:txBody>
      <dsp:txXfrm>
        <a:off x="5534155" y="3604946"/>
        <a:ext cx="52654" cy="52654"/>
      </dsp:txXfrm>
    </dsp:sp>
    <dsp:sp modelId="{07319383-557C-4D81-879A-DC546E5A2D35}">
      <dsp:nvSpPr>
        <dsp:cNvPr id="0" name=""/>
        <dsp:cNvSpPr/>
      </dsp:nvSpPr>
      <dsp:spPr>
        <a:xfrm>
          <a:off x="5988050" y="2789502"/>
          <a:ext cx="2137833" cy="1068916"/>
        </a:xfrm>
        <a:prstGeom prst="roundRect">
          <a:avLst>
            <a:gd name="adj" fmla="val 10000"/>
          </a:avLst>
        </a:prstGeom>
        <a:solidFill>
          <a:schemeClr val="bg1"/>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TN" sz="2200" kern="1200" dirty="0">
              <a:solidFill>
                <a:schemeClr val="tx1"/>
              </a:solidFill>
            </a:rPr>
            <a:t>Accident</a:t>
          </a:r>
        </a:p>
      </dsp:txBody>
      <dsp:txXfrm>
        <a:off x="6019357" y="2820809"/>
        <a:ext cx="2075219" cy="1006302"/>
      </dsp:txXfrm>
    </dsp:sp>
    <dsp:sp modelId="{5BFD8D7F-3BEC-4504-BA05-C0FA79AC08FF}">
      <dsp:nvSpPr>
        <dsp:cNvPr id="0" name=""/>
        <dsp:cNvSpPr/>
      </dsp:nvSpPr>
      <dsp:spPr>
        <a:xfrm rot="2142401">
          <a:off x="5033933" y="4228147"/>
          <a:ext cx="1053099" cy="35507"/>
        </a:xfrm>
        <a:custGeom>
          <a:avLst/>
          <a:gdLst/>
          <a:ahLst/>
          <a:cxnLst/>
          <a:rect l="0" t="0" r="0" b="0"/>
          <a:pathLst>
            <a:path>
              <a:moveTo>
                <a:pt x="0" y="17753"/>
              </a:moveTo>
              <a:lnTo>
                <a:pt x="1053099" y="177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TN" sz="500" kern="1200"/>
        </a:p>
      </dsp:txBody>
      <dsp:txXfrm>
        <a:off x="5534155" y="4219573"/>
        <a:ext cx="52654" cy="52654"/>
      </dsp:txXfrm>
    </dsp:sp>
    <dsp:sp modelId="{21E45461-D942-4BAD-8C44-27A187638496}">
      <dsp:nvSpPr>
        <dsp:cNvPr id="0" name=""/>
        <dsp:cNvSpPr/>
      </dsp:nvSpPr>
      <dsp:spPr>
        <a:xfrm>
          <a:off x="5988050" y="4018756"/>
          <a:ext cx="2137833" cy="1068916"/>
        </a:xfrm>
        <a:prstGeom prst="roundRect">
          <a:avLst>
            <a:gd name="adj" fmla="val 10000"/>
          </a:avLst>
        </a:prstGeom>
        <a:solidFill>
          <a:schemeClr val="bg1"/>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TN" sz="2200" kern="1200" dirty="0">
              <a:solidFill>
                <a:schemeClr val="tx1"/>
              </a:solidFill>
            </a:rPr>
            <a:t>Pas d’accident</a:t>
          </a:r>
        </a:p>
      </dsp:txBody>
      <dsp:txXfrm>
        <a:off x="6019357" y="4050063"/>
        <a:ext cx="2075219" cy="100630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FD1CE9-A9B5-42F4-9D93-D10BAC909E51}">
      <dsp:nvSpPr>
        <dsp:cNvPr id="0" name=""/>
        <dsp:cNvSpPr/>
      </dsp:nvSpPr>
      <dsp:spPr>
        <a:xfrm>
          <a:off x="2116" y="2174875"/>
          <a:ext cx="2137833" cy="1068916"/>
        </a:xfrm>
        <a:prstGeom prst="roundRect">
          <a:avLst>
            <a:gd name="adj" fmla="val 10000"/>
          </a:avLst>
        </a:prstGeom>
        <a:solidFill>
          <a:schemeClr val="bg1"/>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b="1" kern="1200" dirty="0">
              <a:solidFill>
                <a:schemeClr val="tx1"/>
              </a:solidFill>
              <a:latin typeface="Calibri" panose="020F0502020204030204" pitchFamily="34" charset="0"/>
              <a:ea typeface="Arial"/>
              <a:cs typeface="Calibri" panose="020F0502020204030204" pitchFamily="34" charset="0"/>
              <a:sym typeface="Arial"/>
            </a:rPr>
            <a:t>V : « Méfiez-vous des accidents de la route »</a:t>
          </a:r>
          <a:endParaRPr lang="fr-TN" sz="2200" kern="1200" dirty="0">
            <a:solidFill>
              <a:schemeClr val="tx1"/>
            </a:solidFill>
          </a:endParaRPr>
        </a:p>
      </dsp:txBody>
      <dsp:txXfrm>
        <a:off x="33423" y="2206182"/>
        <a:ext cx="2075219" cy="1006302"/>
      </dsp:txXfrm>
    </dsp:sp>
    <dsp:sp modelId="{BDBB7BCA-EC17-4EC2-8DFA-3276C7F58F94}">
      <dsp:nvSpPr>
        <dsp:cNvPr id="0" name=""/>
        <dsp:cNvSpPr/>
      </dsp:nvSpPr>
      <dsp:spPr>
        <a:xfrm rot="18289469">
          <a:off x="1818797" y="2076952"/>
          <a:ext cx="1497437" cy="35507"/>
        </a:xfrm>
        <a:custGeom>
          <a:avLst/>
          <a:gdLst/>
          <a:ahLst/>
          <a:cxnLst/>
          <a:rect l="0" t="0" r="0" b="0"/>
          <a:pathLst>
            <a:path>
              <a:moveTo>
                <a:pt x="0" y="17753"/>
              </a:moveTo>
              <a:lnTo>
                <a:pt x="1497437" y="177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TN" sz="500" kern="1200"/>
        </a:p>
      </dsp:txBody>
      <dsp:txXfrm>
        <a:off x="2530080" y="2057270"/>
        <a:ext cx="74871" cy="74871"/>
      </dsp:txXfrm>
    </dsp:sp>
    <dsp:sp modelId="{EB91FCDE-CC73-42FA-8403-79B57650281B}">
      <dsp:nvSpPr>
        <dsp:cNvPr id="0" name=""/>
        <dsp:cNvSpPr/>
      </dsp:nvSpPr>
      <dsp:spPr>
        <a:xfrm>
          <a:off x="2995083" y="945620"/>
          <a:ext cx="2137833" cy="1068916"/>
        </a:xfrm>
        <a:prstGeom prst="roundRect">
          <a:avLst>
            <a:gd name="adj" fmla="val 10000"/>
          </a:avLst>
        </a:prstGeom>
        <a:solidFill>
          <a:schemeClr val="bg1"/>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TN" sz="2200" kern="1200" dirty="0">
              <a:solidFill>
                <a:schemeClr val="tx1"/>
              </a:solidFill>
            </a:rPr>
            <a:t>Soit on est vigilant</a:t>
          </a:r>
        </a:p>
      </dsp:txBody>
      <dsp:txXfrm>
        <a:off x="3026390" y="976927"/>
        <a:ext cx="2075219" cy="1006302"/>
      </dsp:txXfrm>
    </dsp:sp>
    <dsp:sp modelId="{3E0DD3D4-8776-45CA-9147-A43E4B4015AB}">
      <dsp:nvSpPr>
        <dsp:cNvPr id="0" name=""/>
        <dsp:cNvSpPr/>
      </dsp:nvSpPr>
      <dsp:spPr>
        <a:xfrm rot="19457599">
          <a:off x="5033933" y="1155011"/>
          <a:ext cx="1053099" cy="35507"/>
        </a:xfrm>
        <a:custGeom>
          <a:avLst/>
          <a:gdLst/>
          <a:ahLst/>
          <a:cxnLst/>
          <a:rect l="0" t="0" r="0" b="0"/>
          <a:pathLst>
            <a:path>
              <a:moveTo>
                <a:pt x="0" y="17753"/>
              </a:moveTo>
              <a:lnTo>
                <a:pt x="1053099" y="177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TN" sz="500" kern="1200"/>
        </a:p>
      </dsp:txBody>
      <dsp:txXfrm>
        <a:off x="5534155" y="1146438"/>
        <a:ext cx="52654" cy="52654"/>
      </dsp:txXfrm>
    </dsp:sp>
    <dsp:sp modelId="{C2A00C2E-4E10-4B1A-B607-085B231D8E0E}">
      <dsp:nvSpPr>
        <dsp:cNvPr id="0" name=""/>
        <dsp:cNvSpPr/>
      </dsp:nvSpPr>
      <dsp:spPr>
        <a:xfrm>
          <a:off x="5988050" y="330993"/>
          <a:ext cx="2137833" cy="1068916"/>
        </a:xfrm>
        <a:prstGeom prst="roundRect">
          <a:avLst>
            <a:gd name="adj" fmla="val 10000"/>
          </a:avLst>
        </a:prstGeom>
        <a:solidFill>
          <a:schemeClr val="bg1"/>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TN" sz="2200" kern="1200" dirty="0">
              <a:solidFill>
                <a:schemeClr val="tx1"/>
              </a:solidFill>
            </a:rPr>
            <a:t>Accident</a:t>
          </a:r>
        </a:p>
      </dsp:txBody>
      <dsp:txXfrm>
        <a:off x="6019357" y="362300"/>
        <a:ext cx="2075219" cy="1006302"/>
      </dsp:txXfrm>
    </dsp:sp>
    <dsp:sp modelId="{1C3C974C-FAFD-4291-B8D1-083A88BBFA2B}">
      <dsp:nvSpPr>
        <dsp:cNvPr id="0" name=""/>
        <dsp:cNvSpPr/>
      </dsp:nvSpPr>
      <dsp:spPr>
        <a:xfrm rot="2142401">
          <a:off x="5033933" y="1769638"/>
          <a:ext cx="1053099" cy="35507"/>
        </a:xfrm>
        <a:custGeom>
          <a:avLst/>
          <a:gdLst/>
          <a:ahLst/>
          <a:cxnLst/>
          <a:rect l="0" t="0" r="0" b="0"/>
          <a:pathLst>
            <a:path>
              <a:moveTo>
                <a:pt x="0" y="17753"/>
              </a:moveTo>
              <a:lnTo>
                <a:pt x="1053099" y="177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TN" sz="500" kern="1200"/>
        </a:p>
      </dsp:txBody>
      <dsp:txXfrm>
        <a:off x="5534155" y="1761065"/>
        <a:ext cx="52654" cy="52654"/>
      </dsp:txXfrm>
    </dsp:sp>
    <dsp:sp modelId="{EF89B9C0-9561-4272-AAC4-38EB5D1AA2C0}">
      <dsp:nvSpPr>
        <dsp:cNvPr id="0" name=""/>
        <dsp:cNvSpPr/>
      </dsp:nvSpPr>
      <dsp:spPr>
        <a:xfrm>
          <a:off x="5988050" y="1560248"/>
          <a:ext cx="2137833" cy="1068916"/>
        </a:xfrm>
        <a:prstGeom prst="roundRect">
          <a:avLst>
            <a:gd name="adj" fmla="val 10000"/>
          </a:avLst>
        </a:prstGeom>
        <a:solidFill>
          <a:schemeClr val="bg1"/>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TN" sz="2200" kern="1200" dirty="0">
              <a:solidFill>
                <a:schemeClr val="tx1"/>
              </a:solidFill>
            </a:rPr>
            <a:t>Pas d’accident</a:t>
          </a:r>
        </a:p>
      </dsp:txBody>
      <dsp:txXfrm>
        <a:off x="6019357" y="1591555"/>
        <a:ext cx="2075219" cy="1006302"/>
      </dsp:txXfrm>
    </dsp:sp>
    <dsp:sp modelId="{D1070976-1107-47EB-9DB8-94DFAAC63776}">
      <dsp:nvSpPr>
        <dsp:cNvPr id="0" name=""/>
        <dsp:cNvSpPr/>
      </dsp:nvSpPr>
      <dsp:spPr>
        <a:xfrm rot="3310531">
          <a:off x="1818797" y="3306206"/>
          <a:ext cx="1497437" cy="35507"/>
        </a:xfrm>
        <a:custGeom>
          <a:avLst/>
          <a:gdLst/>
          <a:ahLst/>
          <a:cxnLst/>
          <a:rect l="0" t="0" r="0" b="0"/>
          <a:pathLst>
            <a:path>
              <a:moveTo>
                <a:pt x="0" y="17753"/>
              </a:moveTo>
              <a:lnTo>
                <a:pt x="1497437" y="177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TN" sz="500" kern="1200"/>
        </a:p>
      </dsp:txBody>
      <dsp:txXfrm>
        <a:off x="2530080" y="3286524"/>
        <a:ext cx="74871" cy="74871"/>
      </dsp:txXfrm>
    </dsp:sp>
    <dsp:sp modelId="{E340FAAC-59FE-4AE5-B696-D149881DAD0D}">
      <dsp:nvSpPr>
        <dsp:cNvPr id="0" name=""/>
        <dsp:cNvSpPr/>
      </dsp:nvSpPr>
      <dsp:spPr>
        <a:xfrm>
          <a:off x="2995083" y="3404129"/>
          <a:ext cx="2137833" cy="1068916"/>
        </a:xfrm>
        <a:prstGeom prst="roundRect">
          <a:avLst>
            <a:gd name="adj" fmla="val 10000"/>
          </a:avLst>
        </a:prstGeom>
        <a:solidFill>
          <a:schemeClr val="bg1"/>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TN" sz="2200" kern="1200" dirty="0">
              <a:solidFill>
                <a:schemeClr val="tx1"/>
              </a:solidFill>
            </a:rPr>
            <a:t>Soit on n’est pas vigilant</a:t>
          </a:r>
        </a:p>
      </dsp:txBody>
      <dsp:txXfrm>
        <a:off x="3026390" y="3435436"/>
        <a:ext cx="2075219" cy="1006302"/>
      </dsp:txXfrm>
    </dsp:sp>
    <dsp:sp modelId="{09EF97EE-75A3-4700-894A-27A2EBE35C96}">
      <dsp:nvSpPr>
        <dsp:cNvPr id="0" name=""/>
        <dsp:cNvSpPr/>
      </dsp:nvSpPr>
      <dsp:spPr>
        <a:xfrm rot="19457599">
          <a:off x="5033933" y="3613520"/>
          <a:ext cx="1053099" cy="35507"/>
        </a:xfrm>
        <a:custGeom>
          <a:avLst/>
          <a:gdLst/>
          <a:ahLst/>
          <a:cxnLst/>
          <a:rect l="0" t="0" r="0" b="0"/>
          <a:pathLst>
            <a:path>
              <a:moveTo>
                <a:pt x="0" y="17753"/>
              </a:moveTo>
              <a:lnTo>
                <a:pt x="1053099" y="177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TN" sz="500" kern="1200"/>
        </a:p>
      </dsp:txBody>
      <dsp:txXfrm>
        <a:off x="5534155" y="3604946"/>
        <a:ext cx="52654" cy="52654"/>
      </dsp:txXfrm>
    </dsp:sp>
    <dsp:sp modelId="{07319383-557C-4D81-879A-DC546E5A2D35}">
      <dsp:nvSpPr>
        <dsp:cNvPr id="0" name=""/>
        <dsp:cNvSpPr/>
      </dsp:nvSpPr>
      <dsp:spPr>
        <a:xfrm>
          <a:off x="5988050" y="2789502"/>
          <a:ext cx="2137833" cy="1068916"/>
        </a:xfrm>
        <a:prstGeom prst="roundRect">
          <a:avLst>
            <a:gd name="adj" fmla="val 10000"/>
          </a:avLst>
        </a:prstGeom>
        <a:solidFill>
          <a:schemeClr val="bg1"/>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TN" sz="2200" kern="1200" dirty="0">
              <a:solidFill>
                <a:schemeClr val="tx1"/>
              </a:solidFill>
            </a:rPr>
            <a:t>Accident</a:t>
          </a:r>
        </a:p>
      </dsp:txBody>
      <dsp:txXfrm>
        <a:off x="6019357" y="2820809"/>
        <a:ext cx="2075219" cy="1006302"/>
      </dsp:txXfrm>
    </dsp:sp>
    <dsp:sp modelId="{5BFD8D7F-3BEC-4504-BA05-C0FA79AC08FF}">
      <dsp:nvSpPr>
        <dsp:cNvPr id="0" name=""/>
        <dsp:cNvSpPr/>
      </dsp:nvSpPr>
      <dsp:spPr>
        <a:xfrm rot="2142401">
          <a:off x="5033933" y="4228147"/>
          <a:ext cx="1053099" cy="35507"/>
        </a:xfrm>
        <a:custGeom>
          <a:avLst/>
          <a:gdLst/>
          <a:ahLst/>
          <a:cxnLst/>
          <a:rect l="0" t="0" r="0" b="0"/>
          <a:pathLst>
            <a:path>
              <a:moveTo>
                <a:pt x="0" y="17753"/>
              </a:moveTo>
              <a:lnTo>
                <a:pt x="1053099" y="177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TN" sz="500" kern="1200"/>
        </a:p>
      </dsp:txBody>
      <dsp:txXfrm>
        <a:off x="5534155" y="4219573"/>
        <a:ext cx="52654" cy="52654"/>
      </dsp:txXfrm>
    </dsp:sp>
    <dsp:sp modelId="{21E45461-D942-4BAD-8C44-27A187638496}">
      <dsp:nvSpPr>
        <dsp:cNvPr id="0" name=""/>
        <dsp:cNvSpPr/>
      </dsp:nvSpPr>
      <dsp:spPr>
        <a:xfrm>
          <a:off x="5988050" y="4018756"/>
          <a:ext cx="2137833" cy="1068916"/>
        </a:xfrm>
        <a:prstGeom prst="roundRect">
          <a:avLst>
            <a:gd name="adj" fmla="val 10000"/>
          </a:avLst>
        </a:prstGeom>
        <a:solidFill>
          <a:schemeClr val="bg1"/>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TN" sz="2200" kern="1200" dirty="0">
              <a:solidFill>
                <a:schemeClr val="tx1"/>
              </a:solidFill>
            </a:rPr>
            <a:t>Pas d’accident</a:t>
          </a:r>
        </a:p>
      </dsp:txBody>
      <dsp:txXfrm>
        <a:off x="6019357" y="4050063"/>
        <a:ext cx="2075219" cy="100630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FD1CE9-A9B5-42F4-9D93-D10BAC909E51}">
      <dsp:nvSpPr>
        <dsp:cNvPr id="0" name=""/>
        <dsp:cNvSpPr/>
      </dsp:nvSpPr>
      <dsp:spPr>
        <a:xfrm>
          <a:off x="2116" y="2174875"/>
          <a:ext cx="2137833" cy="1068916"/>
        </a:xfrm>
        <a:prstGeom prst="roundRect">
          <a:avLst>
            <a:gd name="adj" fmla="val 10000"/>
          </a:avLst>
        </a:prstGeom>
        <a:solidFill>
          <a:schemeClr val="bg1"/>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b="1" kern="1200" dirty="0">
              <a:solidFill>
                <a:schemeClr val="tx1"/>
              </a:solidFill>
              <a:latin typeface="Calibri" panose="020F0502020204030204" pitchFamily="34" charset="0"/>
              <a:ea typeface="Arial"/>
              <a:cs typeface="Calibri" panose="020F0502020204030204" pitchFamily="34" charset="0"/>
              <a:sym typeface="Arial"/>
            </a:rPr>
            <a:t>V : « Méfiez-vous des accidents de la route »</a:t>
          </a:r>
          <a:endParaRPr lang="fr-TN" sz="2200" kern="1200" dirty="0">
            <a:solidFill>
              <a:schemeClr val="tx1"/>
            </a:solidFill>
          </a:endParaRPr>
        </a:p>
      </dsp:txBody>
      <dsp:txXfrm>
        <a:off x="33423" y="2206182"/>
        <a:ext cx="2075219" cy="1006302"/>
      </dsp:txXfrm>
    </dsp:sp>
    <dsp:sp modelId="{BDBB7BCA-EC17-4EC2-8DFA-3276C7F58F94}">
      <dsp:nvSpPr>
        <dsp:cNvPr id="0" name=""/>
        <dsp:cNvSpPr/>
      </dsp:nvSpPr>
      <dsp:spPr>
        <a:xfrm rot="18289469">
          <a:off x="1818797" y="2076952"/>
          <a:ext cx="1497437" cy="35507"/>
        </a:xfrm>
        <a:custGeom>
          <a:avLst/>
          <a:gdLst/>
          <a:ahLst/>
          <a:cxnLst/>
          <a:rect l="0" t="0" r="0" b="0"/>
          <a:pathLst>
            <a:path>
              <a:moveTo>
                <a:pt x="0" y="17753"/>
              </a:moveTo>
              <a:lnTo>
                <a:pt x="1497437" y="177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TN" sz="500" kern="1200"/>
        </a:p>
      </dsp:txBody>
      <dsp:txXfrm>
        <a:off x="2530080" y="2057270"/>
        <a:ext cx="74871" cy="74871"/>
      </dsp:txXfrm>
    </dsp:sp>
    <dsp:sp modelId="{EB91FCDE-CC73-42FA-8403-79B57650281B}">
      <dsp:nvSpPr>
        <dsp:cNvPr id="0" name=""/>
        <dsp:cNvSpPr/>
      </dsp:nvSpPr>
      <dsp:spPr>
        <a:xfrm>
          <a:off x="2995083" y="945620"/>
          <a:ext cx="2137833" cy="1068916"/>
        </a:xfrm>
        <a:prstGeom prst="roundRect">
          <a:avLst>
            <a:gd name="adj" fmla="val 10000"/>
          </a:avLst>
        </a:prstGeom>
        <a:solidFill>
          <a:schemeClr val="bg1"/>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TN" sz="2200" kern="1200" dirty="0">
              <a:solidFill>
                <a:schemeClr val="tx1"/>
              </a:solidFill>
            </a:rPr>
            <a:t>Soit on est vigilant</a:t>
          </a:r>
        </a:p>
      </dsp:txBody>
      <dsp:txXfrm>
        <a:off x="3026390" y="976927"/>
        <a:ext cx="2075219" cy="1006302"/>
      </dsp:txXfrm>
    </dsp:sp>
    <dsp:sp modelId="{3E0DD3D4-8776-45CA-9147-A43E4B4015AB}">
      <dsp:nvSpPr>
        <dsp:cNvPr id="0" name=""/>
        <dsp:cNvSpPr/>
      </dsp:nvSpPr>
      <dsp:spPr>
        <a:xfrm rot="19457599">
          <a:off x="5033933" y="1155011"/>
          <a:ext cx="1053099" cy="35507"/>
        </a:xfrm>
        <a:custGeom>
          <a:avLst/>
          <a:gdLst/>
          <a:ahLst/>
          <a:cxnLst/>
          <a:rect l="0" t="0" r="0" b="0"/>
          <a:pathLst>
            <a:path>
              <a:moveTo>
                <a:pt x="0" y="17753"/>
              </a:moveTo>
              <a:lnTo>
                <a:pt x="1053099" y="177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TN" sz="500" kern="1200"/>
        </a:p>
      </dsp:txBody>
      <dsp:txXfrm>
        <a:off x="5534155" y="1146438"/>
        <a:ext cx="52654" cy="52654"/>
      </dsp:txXfrm>
    </dsp:sp>
    <dsp:sp modelId="{C2A00C2E-4E10-4B1A-B607-085B231D8E0E}">
      <dsp:nvSpPr>
        <dsp:cNvPr id="0" name=""/>
        <dsp:cNvSpPr/>
      </dsp:nvSpPr>
      <dsp:spPr>
        <a:xfrm>
          <a:off x="5988050" y="330993"/>
          <a:ext cx="2137833" cy="1068916"/>
        </a:xfrm>
        <a:prstGeom prst="roundRect">
          <a:avLst>
            <a:gd name="adj" fmla="val 10000"/>
          </a:avLst>
        </a:prstGeom>
        <a:solidFill>
          <a:schemeClr val="bg1"/>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TN" sz="2200" kern="1200" dirty="0">
              <a:solidFill>
                <a:schemeClr val="tx1"/>
              </a:solidFill>
            </a:rPr>
            <a:t>Accident</a:t>
          </a:r>
        </a:p>
      </dsp:txBody>
      <dsp:txXfrm>
        <a:off x="6019357" y="362300"/>
        <a:ext cx="2075219" cy="1006302"/>
      </dsp:txXfrm>
    </dsp:sp>
    <dsp:sp modelId="{1C3C974C-FAFD-4291-B8D1-083A88BBFA2B}">
      <dsp:nvSpPr>
        <dsp:cNvPr id="0" name=""/>
        <dsp:cNvSpPr/>
      </dsp:nvSpPr>
      <dsp:spPr>
        <a:xfrm rot="2142401">
          <a:off x="5033933" y="1769638"/>
          <a:ext cx="1053099" cy="35507"/>
        </a:xfrm>
        <a:custGeom>
          <a:avLst/>
          <a:gdLst/>
          <a:ahLst/>
          <a:cxnLst/>
          <a:rect l="0" t="0" r="0" b="0"/>
          <a:pathLst>
            <a:path>
              <a:moveTo>
                <a:pt x="0" y="17753"/>
              </a:moveTo>
              <a:lnTo>
                <a:pt x="1053099" y="177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TN" sz="500" kern="1200"/>
        </a:p>
      </dsp:txBody>
      <dsp:txXfrm>
        <a:off x="5534155" y="1761065"/>
        <a:ext cx="52654" cy="52654"/>
      </dsp:txXfrm>
    </dsp:sp>
    <dsp:sp modelId="{EF89B9C0-9561-4272-AAC4-38EB5D1AA2C0}">
      <dsp:nvSpPr>
        <dsp:cNvPr id="0" name=""/>
        <dsp:cNvSpPr/>
      </dsp:nvSpPr>
      <dsp:spPr>
        <a:xfrm>
          <a:off x="5988050" y="1560248"/>
          <a:ext cx="2137833" cy="1068916"/>
        </a:xfrm>
        <a:prstGeom prst="roundRect">
          <a:avLst>
            <a:gd name="adj" fmla="val 10000"/>
          </a:avLst>
        </a:prstGeom>
        <a:solidFill>
          <a:schemeClr val="bg1"/>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TN" sz="2200" kern="1200" dirty="0">
              <a:solidFill>
                <a:schemeClr val="tx1"/>
              </a:solidFill>
            </a:rPr>
            <a:t>Pas d’accident</a:t>
          </a:r>
        </a:p>
      </dsp:txBody>
      <dsp:txXfrm>
        <a:off x="6019357" y="1591555"/>
        <a:ext cx="2075219" cy="1006302"/>
      </dsp:txXfrm>
    </dsp:sp>
    <dsp:sp modelId="{D1070976-1107-47EB-9DB8-94DFAAC63776}">
      <dsp:nvSpPr>
        <dsp:cNvPr id="0" name=""/>
        <dsp:cNvSpPr/>
      </dsp:nvSpPr>
      <dsp:spPr>
        <a:xfrm rot="3310531">
          <a:off x="1818797" y="3306206"/>
          <a:ext cx="1497437" cy="35507"/>
        </a:xfrm>
        <a:custGeom>
          <a:avLst/>
          <a:gdLst/>
          <a:ahLst/>
          <a:cxnLst/>
          <a:rect l="0" t="0" r="0" b="0"/>
          <a:pathLst>
            <a:path>
              <a:moveTo>
                <a:pt x="0" y="17753"/>
              </a:moveTo>
              <a:lnTo>
                <a:pt x="1497437" y="177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TN" sz="500" kern="1200"/>
        </a:p>
      </dsp:txBody>
      <dsp:txXfrm>
        <a:off x="2530080" y="3286524"/>
        <a:ext cx="74871" cy="74871"/>
      </dsp:txXfrm>
    </dsp:sp>
    <dsp:sp modelId="{E340FAAC-59FE-4AE5-B696-D149881DAD0D}">
      <dsp:nvSpPr>
        <dsp:cNvPr id="0" name=""/>
        <dsp:cNvSpPr/>
      </dsp:nvSpPr>
      <dsp:spPr>
        <a:xfrm>
          <a:off x="2995083" y="3404129"/>
          <a:ext cx="2137833" cy="1068916"/>
        </a:xfrm>
        <a:prstGeom prst="roundRect">
          <a:avLst>
            <a:gd name="adj" fmla="val 10000"/>
          </a:avLst>
        </a:prstGeom>
        <a:solidFill>
          <a:schemeClr val="bg1"/>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TN" sz="2200" kern="1200" dirty="0">
              <a:solidFill>
                <a:schemeClr val="tx1"/>
              </a:solidFill>
            </a:rPr>
            <a:t>Soit on n’est pas vigilant</a:t>
          </a:r>
        </a:p>
      </dsp:txBody>
      <dsp:txXfrm>
        <a:off x="3026390" y="3435436"/>
        <a:ext cx="2075219" cy="1006302"/>
      </dsp:txXfrm>
    </dsp:sp>
    <dsp:sp modelId="{09EF97EE-75A3-4700-894A-27A2EBE35C96}">
      <dsp:nvSpPr>
        <dsp:cNvPr id="0" name=""/>
        <dsp:cNvSpPr/>
      </dsp:nvSpPr>
      <dsp:spPr>
        <a:xfrm rot="19457599">
          <a:off x="5033933" y="3613520"/>
          <a:ext cx="1053099" cy="35507"/>
        </a:xfrm>
        <a:custGeom>
          <a:avLst/>
          <a:gdLst/>
          <a:ahLst/>
          <a:cxnLst/>
          <a:rect l="0" t="0" r="0" b="0"/>
          <a:pathLst>
            <a:path>
              <a:moveTo>
                <a:pt x="0" y="17753"/>
              </a:moveTo>
              <a:lnTo>
                <a:pt x="1053099" y="177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TN" sz="500" kern="1200"/>
        </a:p>
      </dsp:txBody>
      <dsp:txXfrm>
        <a:off x="5534155" y="3604946"/>
        <a:ext cx="52654" cy="52654"/>
      </dsp:txXfrm>
    </dsp:sp>
    <dsp:sp modelId="{07319383-557C-4D81-879A-DC546E5A2D35}">
      <dsp:nvSpPr>
        <dsp:cNvPr id="0" name=""/>
        <dsp:cNvSpPr/>
      </dsp:nvSpPr>
      <dsp:spPr>
        <a:xfrm>
          <a:off x="5988050" y="2789502"/>
          <a:ext cx="2137833" cy="1068916"/>
        </a:xfrm>
        <a:prstGeom prst="roundRect">
          <a:avLst>
            <a:gd name="adj" fmla="val 10000"/>
          </a:avLst>
        </a:prstGeom>
        <a:solidFill>
          <a:schemeClr val="bg1"/>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TN" sz="2200" kern="1200" dirty="0">
              <a:solidFill>
                <a:schemeClr val="tx1"/>
              </a:solidFill>
            </a:rPr>
            <a:t>Accident</a:t>
          </a:r>
        </a:p>
      </dsp:txBody>
      <dsp:txXfrm>
        <a:off x="6019357" y="2820809"/>
        <a:ext cx="2075219" cy="1006302"/>
      </dsp:txXfrm>
    </dsp:sp>
    <dsp:sp modelId="{5BFD8D7F-3BEC-4504-BA05-C0FA79AC08FF}">
      <dsp:nvSpPr>
        <dsp:cNvPr id="0" name=""/>
        <dsp:cNvSpPr/>
      </dsp:nvSpPr>
      <dsp:spPr>
        <a:xfrm rot="2142401">
          <a:off x="5033933" y="4228147"/>
          <a:ext cx="1053099" cy="35507"/>
        </a:xfrm>
        <a:custGeom>
          <a:avLst/>
          <a:gdLst/>
          <a:ahLst/>
          <a:cxnLst/>
          <a:rect l="0" t="0" r="0" b="0"/>
          <a:pathLst>
            <a:path>
              <a:moveTo>
                <a:pt x="0" y="17753"/>
              </a:moveTo>
              <a:lnTo>
                <a:pt x="1053099" y="177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TN" sz="500" kern="1200"/>
        </a:p>
      </dsp:txBody>
      <dsp:txXfrm>
        <a:off x="5534155" y="4219573"/>
        <a:ext cx="52654" cy="52654"/>
      </dsp:txXfrm>
    </dsp:sp>
    <dsp:sp modelId="{21E45461-D942-4BAD-8C44-27A187638496}">
      <dsp:nvSpPr>
        <dsp:cNvPr id="0" name=""/>
        <dsp:cNvSpPr/>
      </dsp:nvSpPr>
      <dsp:spPr>
        <a:xfrm>
          <a:off x="5988050" y="4018756"/>
          <a:ext cx="2137833" cy="1068916"/>
        </a:xfrm>
        <a:prstGeom prst="roundRect">
          <a:avLst>
            <a:gd name="adj" fmla="val 10000"/>
          </a:avLst>
        </a:prstGeom>
        <a:solidFill>
          <a:schemeClr val="bg1"/>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TN" sz="2200" kern="1200" dirty="0">
              <a:solidFill>
                <a:schemeClr val="tx1"/>
              </a:solidFill>
            </a:rPr>
            <a:t>Pas d’accident</a:t>
          </a:r>
        </a:p>
      </dsp:txBody>
      <dsp:txXfrm>
        <a:off x="6019357" y="4050063"/>
        <a:ext cx="2075219" cy="100630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66ED3-6EAE-4BCA-8EAD-52755D5B4E93}">
      <dsp:nvSpPr>
        <dsp:cNvPr id="0" name=""/>
        <dsp:cNvSpPr/>
      </dsp:nvSpPr>
      <dsp:spPr>
        <a:xfrm>
          <a:off x="1197" y="0"/>
          <a:ext cx="3114667" cy="4144680"/>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x-none" sz="3400" kern="1200" dirty="0"/>
            <a:t>Temps de la recherche</a:t>
          </a:r>
        </a:p>
      </dsp:txBody>
      <dsp:txXfrm>
        <a:off x="1197" y="0"/>
        <a:ext cx="3114667" cy="1243404"/>
      </dsp:txXfrm>
    </dsp:sp>
    <dsp:sp modelId="{299BDE74-A1FD-433E-B98C-77850A5B0011}">
      <dsp:nvSpPr>
        <dsp:cNvPr id="0" name=""/>
        <dsp:cNvSpPr/>
      </dsp:nvSpPr>
      <dsp:spPr>
        <a:xfrm>
          <a:off x="312664" y="1244618"/>
          <a:ext cx="2491734" cy="1249677"/>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x-none" sz="2200" b="1" kern="1200" dirty="0"/>
            <a:t>Professeur</a:t>
          </a:r>
          <a:r>
            <a:rPr lang="x-none" sz="2200" kern="1200" dirty="0"/>
            <a:t> : accompagne une démarche</a:t>
          </a:r>
        </a:p>
      </dsp:txBody>
      <dsp:txXfrm>
        <a:off x="349266" y="1281220"/>
        <a:ext cx="2418530" cy="1176473"/>
      </dsp:txXfrm>
    </dsp:sp>
    <dsp:sp modelId="{CA42E793-1283-47C3-BDD8-5D810FB73855}">
      <dsp:nvSpPr>
        <dsp:cNvPr id="0" name=""/>
        <dsp:cNvSpPr/>
      </dsp:nvSpPr>
      <dsp:spPr>
        <a:xfrm>
          <a:off x="312664" y="2686554"/>
          <a:ext cx="2491734" cy="1249677"/>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x-none" sz="2200" b="1" kern="1200" dirty="0"/>
            <a:t>Élève</a:t>
          </a:r>
          <a:r>
            <a:rPr lang="x-none" sz="2200" kern="1200" dirty="0"/>
            <a:t> : questionne par lui-même, construit son savoir</a:t>
          </a:r>
        </a:p>
      </dsp:txBody>
      <dsp:txXfrm>
        <a:off x="349266" y="2723156"/>
        <a:ext cx="2418530" cy="1176473"/>
      </dsp:txXfrm>
    </dsp:sp>
    <dsp:sp modelId="{8059BAFD-0268-42DE-80B7-5D2E62DB9555}">
      <dsp:nvSpPr>
        <dsp:cNvPr id="0" name=""/>
        <dsp:cNvSpPr/>
      </dsp:nvSpPr>
      <dsp:spPr>
        <a:xfrm>
          <a:off x="3328442" y="0"/>
          <a:ext cx="3114667" cy="4144680"/>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x-none" sz="3400" kern="1200" dirty="0"/>
            <a:t>Temps du savoir</a:t>
          </a:r>
        </a:p>
      </dsp:txBody>
      <dsp:txXfrm>
        <a:off x="3328442" y="0"/>
        <a:ext cx="3114667" cy="1243404"/>
      </dsp:txXfrm>
    </dsp:sp>
    <dsp:sp modelId="{3102D8B4-81FB-4852-92BB-F563015A6EFD}">
      <dsp:nvSpPr>
        <dsp:cNvPr id="0" name=""/>
        <dsp:cNvSpPr/>
      </dsp:nvSpPr>
      <dsp:spPr>
        <a:xfrm>
          <a:off x="3660932" y="1244618"/>
          <a:ext cx="2491734" cy="1249677"/>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x-none" sz="2200" b="1" kern="1200" dirty="0"/>
            <a:t>Professeur </a:t>
          </a:r>
          <a:r>
            <a:rPr lang="x-none" sz="2200" kern="1200" dirty="0"/>
            <a:t>: transmet des consensus</a:t>
          </a:r>
        </a:p>
      </dsp:txBody>
      <dsp:txXfrm>
        <a:off x="3697534" y="1281220"/>
        <a:ext cx="2418530" cy="1176473"/>
      </dsp:txXfrm>
    </dsp:sp>
    <dsp:sp modelId="{72003AEF-2DF4-4595-A5DB-EC02266FBFD3}">
      <dsp:nvSpPr>
        <dsp:cNvPr id="0" name=""/>
        <dsp:cNvSpPr/>
      </dsp:nvSpPr>
      <dsp:spPr>
        <a:xfrm>
          <a:off x="3660932" y="2686554"/>
          <a:ext cx="2491734" cy="1249677"/>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x-none" sz="2200" b="1" kern="1200" dirty="0"/>
            <a:t>Élève</a:t>
          </a:r>
          <a:r>
            <a:rPr lang="x-none" sz="2200" kern="1200" dirty="0"/>
            <a:t> : fait confiance au professeur</a:t>
          </a:r>
        </a:p>
      </dsp:txBody>
      <dsp:txXfrm>
        <a:off x="3697534" y="2723156"/>
        <a:ext cx="2418530" cy="1176473"/>
      </dsp:txXfrm>
    </dsp:sp>
    <dsp:sp modelId="{345EA8EF-B8ED-4CE6-802E-280F84DBBAA5}">
      <dsp:nvSpPr>
        <dsp:cNvPr id="0" name=""/>
        <dsp:cNvSpPr/>
      </dsp:nvSpPr>
      <dsp:spPr>
        <a:xfrm>
          <a:off x="6697734" y="0"/>
          <a:ext cx="3114667" cy="4144680"/>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x-none" sz="3400" kern="1200" dirty="0"/>
            <a:t>Temps des conventions</a:t>
          </a:r>
        </a:p>
      </dsp:txBody>
      <dsp:txXfrm>
        <a:off x="6697734" y="0"/>
        <a:ext cx="3114667" cy="1243404"/>
      </dsp:txXfrm>
    </dsp:sp>
    <dsp:sp modelId="{0294A3D7-EA15-48EC-B5A6-64EE566F28B7}">
      <dsp:nvSpPr>
        <dsp:cNvPr id="0" name=""/>
        <dsp:cNvSpPr/>
      </dsp:nvSpPr>
      <dsp:spPr>
        <a:xfrm>
          <a:off x="7009200" y="1244618"/>
          <a:ext cx="2491734" cy="1249677"/>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x-none" sz="2200" b="1" kern="1200" dirty="0"/>
            <a:t>Professeur</a:t>
          </a:r>
          <a:r>
            <a:rPr lang="x-none" sz="2200" kern="1200" dirty="0"/>
            <a:t> : transmet des codes, des normes</a:t>
          </a:r>
        </a:p>
      </dsp:txBody>
      <dsp:txXfrm>
        <a:off x="7045802" y="1281220"/>
        <a:ext cx="2418530" cy="1176473"/>
      </dsp:txXfrm>
    </dsp:sp>
    <dsp:sp modelId="{ACC29D91-04BD-4886-8C07-AE6408BE48E4}">
      <dsp:nvSpPr>
        <dsp:cNvPr id="0" name=""/>
        <dsp:cNvSpPr/>
      </dsp:nvSpPr>
      <dsp:spPr>
        <a:xfrm>
          <a:off x="7009200" y="2686554"/>
          <a:ext cx="2491734" cy="1249677"/>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x-none" sz="2200" b="1" kern="1200" dirty="0"/>
            <a:t>Élève</a:t>
          </a:r>
          <a:r>
            <a:rPr lang="x-none" sz="2200" kern="1200" dirty="0"/>
            <a:t> : s’adapte aux normes et aux usages </a:t>
          </a:r>
        </a:p>
      </dsp:txBody>
      <dsp:txXfrm>
        <a:off x="7045802" y="2723156"/>
        <a:ext cx="2418530" cy="117647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3D42EB-DEFC-4EDD-85EB-4ACF2B7FC94D}">
      <dsp:nvSpPr>
        <dsp:cNvPr id="0" name=""/>
        <dsp:cNvSpPr/>
      </dsp:nvSpPr>
      <dsp:spPr>
        <a:xfrm>
          <a:off x="3326" y="1898721"/>
          <a:ext cx="4053061" cy="1621224"/>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x-none" sz="1900" b="0" kern="1200" dirty="0">
              <a:latin typeface="Calibri" panose="020F0502020204030204" pitchFamily="34" charset="0"/>
              <a:cs typeface="Calibri" panose="020F0502020204030204" pitchFamily="34" charset="0"/>
            </a:rPr>
            <a:t>Transmission d’un message explicite d’un </a:t>
          </a:r>
          <a:r>
            <a:rPr lang="x-none" sz="1900" b="1" kern="1200" dirty="0">
              <a:latin typeface="Calibri" panose="020F0502020204030204" pitchFamily="34" charset="0"/>
              <a:cs typeface="Calibri" panose="020F0502020204030204" pitchFamily="34" charset="0"/>
            </a:rPr>
            <a:t>émetteur vers un récepteur</a:t>
          </a:r>
          <a:endParaRPr lang="x-none" sz="1900" b="1" kern="1200" dirty="0"/>
        </a:p>
      </dsp:txBody>
      <dsp:txXfrm>
        <a:off x="813938" y="1898721"/>
        <a:ext cx="2431837" cy="1621224"/>
      </dsp:txXfrm>
    </dsp:sp>
    <dsp:sp modelId="{AD537D1E-629F-4D30-B96C-4A368B3C8DEA}">
      <dsp:nvSpPr>
        <dsp:cNvPr id="0" name=""/>
        <dsp:cNvSpPr/>
      </dsp:nvSpPr>
      <dsp:spPr>
        <a:xfrm>
          <a:off x="3651082" y="1898721"/>
          <a:ext cx="4053061" cy="1621224"/>
        </a:xfrm>
        <a:prstGeom prst="chevron">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fr-FR" sz="1900" b="0" kern="1200" dirty="0">
              <a:latin typeface="Calibri" panose="020F0502020204030204" pitchFamily="34" charset="0"/>
              <a:cs typeface="Calibri" panose="020F0502020204030204" pitchFamily="34" charset="0"/>
            </a:rPr>
            <a:t>Donc des </a:t>
          </a:r>
          <a:r>
            <a:rPr lang="x-none" sz="1900" b="1" kern="1200" dirty="0">
              <a:latin typeface="Calibri" panose="020F0502020204030204" pitchFamily="34" charset="0"/>
              <a:cs typeface="Calibri" panose="020F0502020204030204" pitchFamily="34" charset="0"/>
            </a:rPr>
            <a:t>codes communs</a:t>
          </a:r>
          <a:r>
            <a:rPr lang="fr-FR" sz="1900" b="0" kern="1200" dirty="0">
              <a:latin typeface="Calibri" panose="020F0502020204030204" pitchFamily="34" charset="0"/>
              <a:cs typeface="Calibri" panose="020F0502020204030204" pitchFamily="34" charset="0"/>
            </a:rPr>
            <a:t>, des conventions</a:t>
          </a:r>
          <a:r>
            <a:rPr lang="x-none" sz="1900" b="0" kern="1200" dirty="0">
              <a:latin typeface="Calibri" panose="020F0502020204030204" pitchFamily="34" charset="0"/>
              <a:cs typeface="Calibri" panose="020F0502020204030204" pitchFamily="34" charset="0"/>
            </a:rPr>
            <a:t> </a:t>
          </a:r>
          <a:r>
            <a:rPr lang="fr-FR" sz="1900" b="0" kern="1200" dirty="0">
              <a:latin typeface="Calibri" panose="020F0502020204030204" pitchFamily="34" charset="0"/>
              <a:cs typeface="Calibri" panose="020F0502020204030204" pitchFamily="34" charset="0"/>
            </a:rPr>
            <a:t>pour éviter les malentendus</a:t>
          </a:r>
          <a:endParaRPr lang="x-none" sz="1900" b="0" kern="1200" dirty="0">
            <a:latin typeface="Calibri" panose="020F0502020204030204" pitchFamily="34" charset="0"/>
            <a:cs typeface="Calibri" panose="020F0502020204030204" pitchFamily="34" charset="0"/>
          </a:endParaRPr>
        </a:p>
      </dsp:txBody>
      <dsp:txXfrm>
        <a:off x="4461694" y="1898721"/>
        <a:ext cx="2431837" cy="1621224"/>
      </dsp:txXfrm>
    </dsp:sp>
    <dsp:sp modelId="{642A8048-4997-442A-8D7D-6FC1EF743D9B}">
      <dsp:nvSpPr>
        <dsp:cNvPr id="0" name=""/>
        <dsp:cNvSpPr/>
      </dsp:nvSpPr>
      <dsp:spPr>
        <a:xfrm>
          <a:off x="7298838" y="1898721"/>
          <a:ext cx="4053061" cy="1621224"/>
        </a:xfrm>
        <a:prstGeom prst="chevron">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x-none" sz="1900" kern="1200" dirty="0">
              <a:latin typeface="Calibri" panose="020F0502020204030204" pitchFamily="34" charset="0"/>
              <a:cs typeface="Calibri" panose="020F0502020204030204" pitchFamily="34" charset="0"/>
            </a:rPr>
            <a:t>L</a:t>
          </a:r>
          <a:r>
            <a:rPr lang="fr-FR" sz="1900" kern="1200" dirty="0">
              <a:latin typeface="Calibri" panose="020F0502020204030204" pitchFamily="34" charset="0"/>
              <a:cs typeface="Calibri" panose="020F0502020204030204" pitchFamily="34" charset="0"/>
            </a:rPr>
            <a:t>es couleurs et les figurés ont une signification que l’Ecole doit </a:t>
          </a:r>
          <a:r>
            <a:rPr lang="fr-FR" sz="1900" b="1" kern="1200" dirty="0">
              <a:latin typeface="Calibri" panose="020F0502020204030204" pitchFamily="34" charset="0"/>
              <a:cs typeface="Calibri" panose="020F0502020204030204" pitchFamily="34" charset="0"/>
            </a:rPr>
            <a:t>transmettre et faire partager</a:t>
          </a:r>
          <a:r>
            <a:rPr lang="fr-FR" sz="1900" kern="1200" dirty="0">
              <a:latin typeface="Calibri" panose="020F0502020204030204" pitchFamily="34" charset="0"/>
              <a:cs typeface="Calibri" panose="020F0502020204030204" pitchFamily="34" charset="0"/>
            </a:rPr>
            <a:t>. </a:t>
          </a:r>
          <a:endParaRPr lang="x-none" sz="1900" kern="1200" dirty="0"/>
        </a:p>
      </dsp:txBody>
      <dsp:txXfrm>
        <a:off x="8109450" y="1898721"/>
        <a:ext cx="2431837" cy="162122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BA0397-8F9D-4F24-8EBC-F6490DBA3A00}">
      <dsp:nvSpPr>
        <dsp:cNvPr id="0" name=""/>
        <dsp:cNvSpPr/>
      </dsp:nvSpPr>
      <dsp:spPr>
        <a:xfrm>
          <a:off x="4061431" y="2599444"/>
          <a:ext cx="1511585" cy="346290"/>
        </a:xfrm>
        <a:custGeom>
          <a:avLst/>
          <a:gdLst/>
          <a:ahLst/>
          <a:cxnLst/>
          <a:rect l="0" t="0" r="0" b="0"/>
          <a:pathLst>
            <a:path>
              <a:moveTo>
                <a:pt x="0" y="0"/>
              </a:moveTo>
              <a:lnTo>
                <a:pt x="0" y="174519"/>
              </a:lnTo>
              <a:lnTo>
                <a:pt x="1511585" y="174519"/>
              </a:lnTo>
              <a:lnTo>
                <a:pt x="1511585" y="346290"/>
              </a:lnTo>
            </a:path>
          </a:pathLst>
        </a:custGeom>
        <a:noFill/>
        <a:ln w="12700" cap="flat" cmpd="sng" algn="ctr">
          <a:solidFill>
            <a:schemeClr val="accent4">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6059566B-AA89-40A1-A43A-94343B661543}">
      <dsp:nvSpPr>
        <dsp:cNvPr id="0" name=""/>
        <dsp:cNvSpPr/>
      </dsp:nvSpPr>
      <dsp:spPr>
        <a:xfrm>
          <a:off x="2504126" y="4045069"/>
          <a:ext cx="91440" cy="346290"/>
        </a:xfrm>
        <a:custGeom>
          <a:avLst/>
          <a:gdLst/>
          <a:ahLst/>
          <a:cxnLst/>
          <a:rect l="0" t="0" r="0" b="0"/>
          <a:pathLst>
            <a:path>
              <a:moveTo>
                <a:pt x="45720" y="0"/>
              </a:moveTo>
              <a:lnTo>
                <a:pt x="45720" y="346290"/>
              </a:lnTo>
            </a:path>
          </a:pathLst>
        </a:custGeom>
        <a:noFill/>
        <a:ln w="12700" cap="flat" cmpd="sng" algn="ctr">
          <a:solidFill>
            <a:schemeClr val="accent4">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F37F8497-35F1-44BA-87BF-7E3A7A20DB2B}">
      <dsp:nvSpPr>
        <dsp:cNvPr id="0" name=""/>
        <dsp:cNvSpPr/>
      </dsp:nvSpPr>
      <dsp:spPr>
        <a:xfrm>
          <a:off x="2549846" y="2599444"/>
          <a:ext cx="1511585" cy="346290"/>
        </a:xfrm>
        <a:custGeom>
          <a:avLst/>
          <a:gdLst/>
          <a:ahLst/>
          <a:cxnLst/>
          <a:rect l="0" t="0" r="0" b="0"/>
          <a:pathLst>
            <a:path>
              <a:moveTo>
                <a:pt x="1511585" y="0"/>
              </a:moveTo>
              <a:lnTo>
                <a:pt x="1511585" y="174519"/>
              </a:lnTo>
              <a:lnTo>
                <a:pt x="0" y="174519"/>
              </a:lnTo>
              <a:lnTo>
                <a:pt x="0" y="346290"/>
              </a:lnTo>
            </a:path>
          </a:pathLst>
        </a:custGeom>
        <a:noFill/>
        <a:ln w="12700" cap="flat" cmpd="sng" algn="ctr">
          <a:solidFill>
            <a:schemeClr val="accent4">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B8154179-1472-4436-9E39-975DAC267A84}">
      <dsp:nvSpPr>
        <dsp:cNvPr id="0" name=""/>
        <dsp:cNvSpPr/>
      </dsp:nvSpPr>
      <dsp:spPr>
        <a:xfrm>
          <a:off x="4015711" y="1153818"/>
          <a:ext cx="91440" cy="346290"/>
        </a:xfrm>
        <a:custGeom>
          <a:avLst/>
          <a:gdLst/>
          <a:ahLst/>
          <a:cxnLst/>
          <a:rect l="0" t="0" r="0" b="0"/>
          <a:pathLst>
            <a:path>
              <a:moveTo>
                <a:pt x="45720" y="0"/>
              </a:moveTo>
              <a:lnTo>
                <a:pt x="45720" y="346290"/>
              </a:lnTo>
            </a:path>
          </a:pathLst>
        </a:custGeom>
        <a:noFill/>
        <a:ln w="12700" cap="flat" cmpd="sng" algn="ctr">
          <a:solidFill>
            <a:schemeClr val="accent4">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910B1A53-AE26-4B69-8F58-690B05EA0EDA}">
      <dsp:nvSpPr>
        <dsp:cNvPr id="0" name=""/>
        <dsp:cNvSpPr/>
      </dsp:nvSpPr>
      <dsp:spPr>
        <a:xfrm>
          <a:off x="3511764" y="54484"/>
          <a:ext cx="1099334" cy="1099334"/>
        </a:xfrm>
        <a:prstGeom prst="ellipse">
          <a:avLst/>
        </a:prstGeom>
        <a:blipFill>
          <a:blip xmlns:r="http://schemas.openxmlformats.org/officeDocument/2006/relationships" r:embed="rId1"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w="12700" cap="flat" cmpd="sng" algn="ctr">
          <a:solidFill>
            <a:schemeClr val="accent4">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B1DC7D-9048-44AD-B6A9-2C8A14EBB0D2}">
      <dsp:nvSpPr>
        <dsp:cNvPr id="0" name=""/>
        <dsp:cNvSpPr/>
      </dsp:nvSpPr>
      <dsp:spPr>
        <a:xfrm>
          <a:off x="4611099" y="51735"/>
          <a:ext cx="1649002" cy="1099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x-none" sz="1700" b="1" kern="1200" dirty="0"/>
            <a:t>Explicitation des caractéristiques de l’activité  scientifique</a:t>
          </a:r>
        </a:p>
      </dsp:txBody>
      <dsp:txXfrm>
        <a:off x="4611099" y="51735"/>
        <a:ext cx="1649002" cy="1099334"/>
      </dsp:txXfrm>
    </dsp:sp>
    <dsp:sp modelId="{C32B95C4-EEE0-49C2-9CA5-91F3F59E4E41}">
      <dsp:nvSpPr>
        <dsp:cNvPr id="0" name=""/>
        <dsp:cNvSpPr/>
      </dsp:nvSpPr>
      <dsp:spPr>
        <a:xfrm>
          <a:off x="3511764" y="1500109"/>
          <a:ext cx="1099334" cy="1099334"/>
        </a:xfrm>
        <a:prstGeom prst="ellipse">
          <a:avLst/>
        </a:prstGeom>
        <a:blipFill>
          <a:blip xmlns:r="http://schemas.openxmlformats.org/officeDocument/2006/relationships" r:embed="rId2"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w="12700" cap="flat" cmpd="sng" algn="ctr">
          <a:solidFill>
            <a:schemeClr val="accent4">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FC9F20-F765-4A03-A7F1-0E26EC4F3B36}">
      <dsp:nvSpPr>
        <dsp:cNvPr id="0" name=""/>
        <dsp:cNvSpPr/>
      </dsp:nvSpPr>
      <dsp:spPr>
        <a:xfrm>
          <a:off x="4611099" y="1497361"/>
          <a:ext cx="1649002" cy="1099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x-none" sz="1700" b="1" kern="1200" dirty="0"/>
            <a:t>Délégation de confiance</a:t>
          </a:r>
        </a:p>
      </dsp:txBody>
      <dsp:txXfrm>
        <a:off x="4611099" y="1497361"/>
        <a:ext cx="1649002" cy="1099334"/>
      </dsp:txXfrm>
    </dsp:sp>
    <dsp:sp modelId="{7F64F44C-D19E-4F70-A894-2FA13B0260F7}">
      <dsp:nvSpPr>
        <dsp:cNvPr id="0" name=""/>
        <dsp:cNvSpPr/>
      </dsp:nvSpPr>
      <dsp:spPr>
        <a:xfrm>
          <a:off x="2000178" y="2945734"/>
          <a:ext cx="1099334" cy="1099334"/>
        </a:xfrm>
        <a:prstGeom prst="ellipse">
          <a:avLst/>
        </a:prstGeom>
        <a:blipFill>
          <a:blip xmlns:r="http://schemas.openxmlformats.org/officeDocument/2006/relationships" r:embed="rId3"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w="12700" cap="flat" cmpd="sng" algn="ctr">
          <a:solidFill>
            <a:schemeClr val="accent4">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5D5741-A3CD-4AD0-BCFE-874E8576F3AD}">
      <dsp:nvSpPr>
        <dsp:cNvPr id="0" name=""/>
        <dsp:cNvSpPr/>
      </dsp:nvSpPr>
      <dsp:spPr>
        <a:xfrm>
          <a:off x="3099513" y="2942986"/>
          <a:ext cx="1649002" cy="1099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x-none" sz="1700" b="1" kern="1200" dirty="0"/>
            <a:t>Distinction des postures enseignantes</a:t>
          </a:r>
        </a:p>
      </dsp:txBody>
      <dsp:txXfrm>
        <a:off x="3099513" y="2942986"/>
        <a:ext cx="1649002" cy="1099334"/>
      </dsp:txXfrm>
    </dsp:sp>
    <dsp:sp modelId="{8BFB6517-9CF8-4DC8-BF8F-D9B206F21201}">
      <dsp:nvSpPr>
        <dsp:cNvPr id="0" name=""/>
        <dsp:cNvSpPr/>
      </dsp:nvSpPr>
      <dsp:spPr>
        <a:xfrm>
          <a:off x="2000178" y="4391360"/>
          <a:ext cx="1099334" cy="1099334"/>
        </a:xfrm>
        <a:prstGeom prst="ellipse">
          <a:avLst/>
        </a:prstGeom>
        <a:blipFill>
          <a:blip xmlns:r="http://schemas.openxmlformats.org/officeDocument/2006/relationships" r:embed="rId4"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w="12700" cap="flat" cmpd="sng" algn="ctr">
          <a:solidFill>
            <a:schemeClr val="accent4">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73C77F-A93E-416D-A202-168DF87BD0E0}">
      <dsp:nvSpPr>
        <dsp:cNvPr id="0" name=""/>
        <dsp:cNvSpPr/>
      </dsp:nvSpPr>
      <dsp:spPr>
        <a:xfrm>
          <a:off x="3099513" y="4388612"/>
          <a:ext cx="1649002" cy="1099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fr-FR" sz="1700" b="1" kern="1200" dirty="0"/>
            <a:t>Dimension universelle et émancipatrice de l’école</a:t>
          </a:r>
          <a:endParaRPr lang="x-none" sz="1700" b="1" kern="1200" dirty="0"/>
        </a:p>
      </dsp:txBody>
      <dsp:txXfrm>
        <a:off x="3099513" y="4388612"/>
        <a:ext cx="1649002" cy="1099334"/>
      </dsp:txXfrm>
    </dsp:sp>
    <dsp:sp modelId="{2A843EC5-F47F-4472-BF37-9BAD729F4A2E}">
      <dsp:nvSpPr>
        <dsp:cNvPr id="0" name=""/>
        <dsp:cNvSpPr/>
      </dsp:nvSpPr>
      <dsp:spPr>
        <a:xfrm>
          <a:off x="5023349" y="2945734"/>
          <a:ext cx="1099334" cy="1099334"/>
        </a:xfrm>
        <a:prstGeom prst="ellipse">
          <a:avLst/>
        </a:prstGeom>
        <a:blipFill>
          <a:blip xmlns:r="http://schemas.openxmlformats.org/officeDocument/2006/relationships" r:embed="rId5"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w="12700" cap="flat" cmpd="sng" algn="ctr">
          <a:solidFill>
            <a:schemeClr val="accent4">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C31D93-50E4-4843-961E-DA4443071B81}">
      <dsp:nvSpPr>
        <dsp:cNvPr id="0" name=""/>
        <dsp:cNvSpPr/>
      </dsp:nvSpPr>
      <dsp:spPr>
        <a:xfrm>
          <a:off x="6122684" y="2942986"/>
          <a:ext cx="1649002" cy="1099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fr-FR" sz="1700" b="1" kern="1200" dirty="0"/>
            <a:t>Engagement et responsabilité</a:t>
          </a:r>
          <a:r>
            <a:rPr lang="x-none" sz="1700" b="1" kern="1200" dirty="0"/>
            <a:t> dans la vie citoyenne</a:t>
          </a:r>
          <a:endParaRPr lang="fr-FR" sz="1700" b="1" kern="1200" dirty="0"/>
        </a:p>
      </dsp:txBody>
      <dsp:txXfrm>
        <a:off x="6122684" y="2942986"/>
        <a:ext cx="1649002" cy="10993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AA83B-4D7B-463F-BC69-36915FC51808}">
      <dsp:nvSpPr>
        <dsp:cNvPr id="0" name=""/>
        <dsp:cNvSpPr/>
      </dsp:nvSpPr>
      <dsp:spPr>
        <a:xfrm>
          <a:off x="0" y="12239"/>
          <a:ext cx="3020760" cy="505440"/>
        </a:xfrm>
        <a:prstGeom prst="roundRect">
          <a:avLst/>
        </a:prstGeom>
        <a:solidFill>
          <a:srgbClr val="A4A4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fr-FR" sz="1900" kern="1200" dirty="0"/>
            <a:t>Je pense que, je crois que …</a:t>
          </a:r>
        </a:p>
      </dsp:txBody>
      <dsp:txXfrm>
        <a:off x="24674" y="36913"/>
        <a:ext cx="2971412" cy="45609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5AC989-54B5-433D-806E-5C67505E4FEE}">
      <dsp:nvSpPr>
        <dsp:cNvPr id="0" name=""/>
        <dsp:cNvSpPr/>
      </dsp:nvSpPr>
      <dsp:spPr>
        <a:xfrm>
          <a:off x="0" y="55203"/>
          <a:ext cx="9193198" cy="1389404"/>
        </a:xfrm>
        <a:prstGeom prst="rect">
          <a:avLst/>
        </a:prstGeom>
        <a:solidFill>
          <a:schemeClr val="accent2">
            <a:lumMod val="20000"/>
            <a:lumOff val="80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fr-FR" sz="2600" b="0" kern="1200" dirty="0">
              <a:solidFill>
                <a:schemeClr val="tx1"/>
              </a:solidFill>
              <a:latin typeface="Century Gothic" panose="020B0502020202020204" pitchFamily="34" charset="0"/>
            </a:rPr>
            <a:t>Le fonctionnement de la communauté scientifique garantit la meilleure objectivité de la construction du savoir</a:t>
          </a:r>
        </a:p>
      </dsp:txBody>
      <dsp:txXfrm>
        <a:off x="0" y="55203"/>
        <a:ext cx="9193198" cy="1389404"/>
      </dsp:txXfrm>
    </dsp:sp>
    <dsp:sp modelId="{65AD5646-2A37-4F11-A9F3-041081B7AD9F}">
      <dsp:nvSpPr>
        <dsp:cNvPr id="0" name=""/>
        <dsp:cNvSpPr/>
      </dsp:nvSpPr>
      <dsp:spPr>
        <a:xfrm>
          <a:off x="0" y="1444608"/>
          <a:ext cx="9193198" cy="2783430"/>
        </a:xfrm>
        <a:prstGeom prst="rect">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fr-FR" sz="2600" kern="1200" dirty="0">
              <a:solidFill>
                <a:schemeClr val="tx1"/>
              </a:solidFill>
            </a:rPr>
            <a:t>Description de ce qui est accessible à l’observation et à la mesure</a:t>
          </a:r>
        </a:p>
        <a:p>
          <a:pPr marL="228600" lvl="1" indent="-228600" algn="l" defTabSz="1155700">
            <a:lnSpc>
              <a:spcPct val="90000"/>
            </a:lnSpc>
            <a:spcBef>
              <a:spcPct val="0"/>
            </a:spcBef>
            <a:spcAft>
              <a:spcPct val="15000"/>
            </a:spcAft>
            <a:buChar char="•"/>
          </a:pPr>
          <a:r>
            <a:rPr lang="fr-FR" sz="2600" kern="1200" dirty="0">
              <a:solidFill>
                <a:schemeClr val="tx1"/>
              </a:solidFill>
            </a:rPr>
            <a:t>Niveau de preuve</a:t>
          </a:r>
        </a:p>
        <a:p>
          <a:pPr marL="228600" lvl="1" indent="-228600" algn="l" defTabSz="1155700">
            <a:lnSpc>
              <a:spcPct val="90000"/>
            </a:lnSpc>
            <a:spcBef>
              <a:spcPct val="0"/>
            </a:spcBef>
            <a:spcAft>
              <a:spcPct val="15000"/>
            </a:spcAft>
            <a:buChar char="•"/>
          </a:pPr>
          <a:r>
            <a:rPr lang="fr-FR" sz="2600" kern="1200" dirty="0">
              <a:solidFill>
                <a:schemeClr val="tx1"/>
              </a:solidFill>
            </a:rPr>
            <a:t>Débat</a:t>
          </a:r>
        </a:p>
        <a:p>
          <a:pPr marL="228600" lvl="1" indent="-228600" algn="l" defTabSz="1155700">
            <a:lnSpc>
              <a:spcPct val="90000"/>
            </a:lnSpc>
            <a:spcBef>
              <a:spcPct val="0"/>
            </a:spcBef>
            <a:spcAft>
              <a:spcPct val="15000"/>
            </a:spcAft>
            <a:buChar char="•"/>
          </a:pPr>
          <a:r>
            <a:rPr lang="fr-FR" sz="2600" kern="1200" dirty="0">
              <a:solidFill>
                <a:schemeClr val="tx1"/>
              </a:solidFill>
            </a:rPr>
            <a:t>Reproductibilité des études</a:t>
          </a:r>
          <a:r>
            <a:rPr lang="x-none" sz="2600" kern="1200" dirty="0">
              <a:solidFill>
                <a:schemeClr val="tx1"/>
              </a:solidFill>
            </a:rPr>
            <a:t> et place des incertitudes</a:t>
          </a:r>
          <a:endParaRPr lang="fr-FR" sz="2600" kern="1200" dirty="0">
            <a:solidFill>
              <a:schemeClr val="tx1"/>
            </a:solidFill>
          </a:endParaRPr>
        </a:p>
        <a:p>
          <a:pPr marL="228600" lvl="1" indent="-228600" algn="l" defTabSz="1155700">
            <a:lnSpc>
              <a:spcPct val="90000"/>
            </a:lnSpc>
            <a:spcBef>
              <a:spcPct val="0"/>
            </a:spcBef>
            <a:spcAft>
              <a:spcPct val="15000"/>
            </a:spcAft>
            <a:buChar char="•"/>
          </a:pPr>
          <a:r>
            <a:rPr lang="fr-FR" sz="2600" kern="1200" dirty="0">
              <a:solidFill>
                <a:schemeClr val="tx1"/>
              </a:solidFill>
            </a:rPr>
            <a:t>Vérification par les pairs, explicitation des procédures</a:t>
          </a:r>
        </a:p>
      </dsp:txBody>
      <dsp:txXfrm>
        <a:off x="0" y="1444608"/>
        <a:ext cx="9193198" cy="278343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5AC989-54B5-433D-806E-5C67505E4FEE}">
      <dsp:nvSpPr>
        <dsp:cNvPr id="0" name=""/>
        <dsp:cNvSpPr/>
      </dsp:nvSpPr>
      <dsp:spPr>
        <a:xfrm>
          <a:off x="0" y="55203"/>
          <a:ext cx="9193198" cy="1389404"/>
        </a:xfrm>
        <a:prstGeom prst="rect">
          <a:avLst/>
        </a:prstGeom>
        <a:solidFill>
          <a:schemeClr val="accent2">
            <a:lumMod val="20000"/>
            <a:lumOff val="80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fr-FR" sz="2600" b="0" kern="1200" dirty="0">
              <a:solidFill>
                <a:schemeClr val="tx1"/>
              </a:solidFill>
              <a:latin typeface="Century Gothic" panose="020B0502020202020204" pitchFamily="34" charset="0"/>
            </a:rPr>
            <a:t>Le fonctionnement de la communauté scientifique garantit la meilleure objectivité de la construction du savoir</a:t>
          </a:r>
        </a:p>
      </dsp:txBody>
      <dsp:txXfrm>
        <a:off x="0" y="55203"/>
        <a:ext cx="9193198" cy="1389404"/>
      </dsp:txXfrm>
    </dsp:sp>
    <dsp:sp modelId="{65AD5646-2A37-4F11-A9F3-041081B7AD9F}">
      <dsp:nvSpPr>
        <dsp:cNvPr id="0" name=""/>
        <dsp:cNvSpPr/>
      </dsp:nvSpPr>
      <dsp:spPr>
        <a:xfrm>
          <a:off x="0" y="1444608"/>
          <a:ext cx="9193198" cy="2783430"/>
        </a:xfrm>
        <a:prstGeom prst="rect">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fr-FR" sz="2600" kern="1200" dirty="0">
              <a:solidFill>
                <a:schemeClr val="tx1"/>
              </a:solidFill>
            </a:rPr>
            <a:t>Description de ce qui est accessible à l’observation et à la mesure</a:t>
          </a:r>
        </a:p>
        <a:p>
          <a:pPr marL="228600" lvl="1" indent="-228600" algn="l" defTabSz="1155700">
            <a:lnSpc>
              <a:spcPct val="90000"/>
            </a:lnSpc>
            <a:spcBef>
              <a:spcPct val="0"/>
            </a:spcBef>
            <a:spcAft>
              <a:spcPct val="15000"/>
            </a:spcAft>
            <a:buChar char="•"/>
          </a:pPr>
          <a:r>
            <a:rPr lang="fr-FR" sz="2600" kern="1200" dirty="0">
              <a:solidFill>
                <a:schemeClr val="tx1"/>
              </a:solidFill>
            </a:rPr>
            <a:t>Niveau de preuve</a:t>
          </a:r>
        </a:p>
        <a:p>
          <a:pPr marL="228600" lvl="1" indent="-228600" algn="l" defTabSz="1155700">
            <a:lnSpc>
              <a:spcPct val="90000"/>
            </a:lnSpc>
            <a:spcBef>
              <a:spcPct val="0"/>
            </a:spcBef>
            <a:spcAft>
              <a:spcPct val="15000"/>
            </a:spcAft>
            <a:buChar char="•"/>
          </a:pPr>
          <a:r>
            <a:rPr lang="fr-FR" sz="2600" kern="1200" dirty="0">
              <a:solidFill>
                <a:schemeClr val="tx1"/>
              </a:solidFill>
            </a:rPr>
            <a:t>Débat</a:t>
          </a:r>
        </a:p>
        <a:p>
          <a:pPr marL="228600" lvl="1" indent="-228600" algn="l" defTabSz="1155700">
            <a:lnSpc>
              <a:spcPct val="90000"/>
            </a:lnSpc>
            <a:spcBef>
              <a:spcPct val="0"/>
            </a:spcBef>
            <a:spcAft>
              <a:spcPct val="15000"/>
            </a:spcAft>
            <a:buChar char="•"/>
          </a:pPr>
          <a:r>
            <a:rPr lang="fr-FR" sz="2600" kern="1200" dirty="0">
              <a:solidFill>
                <a:schemeClr val="tx1"/>
              </a:solidFill>
            </a:rPr>
            <a:t>Reproductibilité des études</a:t>
          </a:r>
          <a:r>
            <a:rPr lang="x-none" sz="2600" kern="1200" dirty="0">
              <a:solidFill>
                <a:schemeClr val="tx1"/>
              </a:solidFill>
            </a:rPr>
            <a:t> et place des incertitudes</a:t>
          </a:r>
          <a:endParaRPr lang="fr-FR" sz="2600" kern="1200" dirty="0">
            <a:solidFill>
              <a:schemeClr val="tx1"/>
            </a:solidFill>
          </a:endParaRPr>
        </a:p>
        <a:p>
          <a:pPr marL="228600" lvl="1" indent="-228600" algn="l" defTabSz="1155700">
            <a:lnSpc>
              <a:spcPct val="90000"/>
            </a:lnSpc>
            <a:spcBef>
              <a:spcPct val="0"/>
            </a:spcBef>
            <a:spcAft>
              <a:spcPct val="15000"/>
            </a:spcAft>
            <a:buChar char="•"/>
          </a:pPr>
          <a:r>
            <a:rPr lang="fr-FR" sz="2600" kern="1200" dirty="0">
              <a:solidFill>
                <a:schemeClr val="tx1"/>
              </a:solidFill>
            </a:rPr>
            <a:t>Vérification par les pairs, explicitation des procédure</a:t>
          </a:r>
        </a:p>
      </dsp:txBody>
      <dsp:txXfrm>
        <a:off x="0" y="1444608"/>
        <a:ext cx="9193198" cy="278343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5AC989-54B5-433D-806E-5C67505E4FEE}">
      <dsp:nvSpPr>
        <dsp:cNvPr id="0" name=""/>
        <dsp:cNvSpPr/>
      </dsp:nvSpPr>
      <dsp:spPr>
        <a:xfrm>
          <a:off x="0" y="69006"/>
          <a:ext cx="9193198" cy="892800"/>
        </a:xfrm>
        <a:prstGeom prst="rect">
          <a:avLst/>
        </a:prstGeom>
        <a:solidFill>
          <a:schemeClr val="accent2">
            <a:lumMod val="20000"/>
            <a:lumOff val="80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marL="0" lvl="0" indent="0" algn="ctr" defTabSz="1377950">
            <a:lnSpc>
              <a:spcPct val="90000"/>
            </a:lnSpc>
            <a:spcBef>
              <a:spcPct val="0"/>
            </a:spcBef>
            <a:spcAft>
              <a:spcPct val="35000"/>
            </a:spcAft>
            <a:buNone/>
          </a:pPr>
          <a:r>
            <a:rPr lang="fr-FR" sz="3100" kern="1200" dirty="0">
              <a:solidFill>
                <a:schemeClr val="tx1"/>
              </a:solidFill>
              <a:latin typeface="Century Gothic" panose="020B0502020202020204" pitchFamily="34" charset="0"/>
            </a:rPr>
            <a:t>Les savoirs évoluent au cours du temps</a:t>
          </a:r>
        </a:p>
      </dsp:txBody>
      <dsp:txXfrm>
        <a:off x="0" y="69006"/>
        <a:ext cx="9193198" cy="892800"/>
      </dsp:txXfrm>
    </dsp:sp>
    <dsp:sp modelId="{65AD5646-2A37-4F11-A9F3-041081B7AD9F}">
      <dsp:nvSpPr>
        <dsp:cNvPr id="0" name=""/>
        <dsp:cNvSpPr/>
      </dsp:nvSpPr>
      <dsp:spPr>
        <a:xfrm>
          <a:off x="0" y="961806"/>
          <a:ext cx="9193198" cy="2723040"/>
        </a:xfrm>
        <a:prstGeom prst="rect">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354" tIns="165354" rIns="220472" bIns="248031" numCol="1" spcCol="1270" anchor="t" anchorCtr="0">
          <a:noAutofit/>
        </a:bodyPr>
        <a:lstStyle/>
        <a:p>
          <a:pPr marL="285750" lvl="1" indent="-285750" algn="l" defTabSz="1377950">
            <a:lnSpc>
              <a:spcPct val="90000"/>
            </a:lnSpc>
            <a:spcBef>
              <a:spcPct val="0"/>
            </a:spcBef>
            <a:spcAft>
              <a:spcPct val="15000"/>
            </a:spcAft>
            <a:buChar char="•"/>
          </a:pPr>
          <a:r>
            <a:rPr lang="fr-FR" sz="3100" kern="1200" dirty="0">
              <a:solidFill>
                <a:schemeClr val="tx1"/>
              </a:solidFill>
            </a:rPr>
            <a:t>Evolution par continuité et/ou rupture et controverse</a:t>
          </a:r>
        </a:p>
        <a:p>
          <a:pPr marL="285750" lvl="1" indent="-285750" algn="l" defTabSz="1377950">
            <a:lnSpc>
              <a:spcPct val="90000"/>
            </a:lnSpc>
            <a:spcBef>
              <a:spcPct val="0"/>
            </a:spcBef>
            <a:spcAft>
              <a:spcPct val="15000"/>
            </a:spcAft>
            <a:buChar char="•"/>
          </a:pPr>
          <a:r>
            <a:rPr lang="fr-FR" sz="3100" kern="1200" dirty="0">
              <a:solidFill>
                <a:schemeClr val="tx1"/>
              </a:solidFill>
            </a:rPr>
            <a:t>Un savoir scientifique est fiable et robuste mais jamais certain et absolu.</a:t>
          </a:r>
        </a:p>
        <a:p>
          <a:pPr marL="285750" lvl="1" indent="-285750" algn="l" defTabSz="1377950">
            <a:lnSpc>
              <a:spcPct val="90000"/>
            </a:lnSpc>
            <a:spcBef>
              <a:spcPct val="0"/>
            </a:spcBef>
            <a:spcAft>
              <a:spcPct val="15000"/>
            </a:spcAft>
            <a:buChar char="•"/>
          </a:pPr>
          <a:r>
            <a:rPr lang="fr-FR" sz="3100" kern="1200" dirty="0">
              <a:solidFill>
                <a:schemeClr val="tx1"/>
              </a:solidFill>
            </a:rPr>
            <a:t>Un savoir scientifique est caractérisé par sa réfutabilité</a:t>
          </a:r>
        </a:p>
      </dsp:txBody>
      <dsp:txXfrm>
        <a:off x="0" y="961806"/>
        <a:ext cx="9193198" cy="272304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CA150C-503D-4112-A2D9-C70BFC2AF425}">
      <dsp:nvSpPr>
        <dsp:cNvPr id="0" name=""/>
        <dsp:cNvSpPr/>
      </dsp:nvSpPr>
      <dsp:spPr>
        <a:xfrm>
          <a:off x="0" y="48934"/>
          <a:ext cx="9193198" cy="921600"/>
        </a:xfrm>
        <a:prstGeom prst="rect">
          <a:avLst/>
        </a:prstGeom>
        <a:solidFill>
          <a:schemeClr val="accent2">
            <a:lumMod val="20000"/>
            <a:lumOff val="80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fr-FR" sz="3200" kern="1200" dirty="0">
              <a:solidFill>
                <a:schemeClr val="tx1"/>
              </a:solidFill>
              <a:latin typeface="Century Gothic" panose="020B0502020202020204" pitchFamily="34" charset="0"/>
            </a:rPr>
            <a:t>Les démarches scientifiques</a:t>
          </a:r>
        </a:p>
      </dsp:txBody>
      <dsp:txXfrm>
        <a:off x="0" y="48934"/>
        <a:ext cx="9193198" cy="921600"/>
      </dsp:txXfrm>
    </dsp:sp>
    <dsp:sp modelId="{E7FE44A1-49B2-401C-8B60-9DD0503372DE}">
      <dsp:nvSpPr>
        <dsp:cNvPr id="0" name=""/>
        <dsp:cNvSpPr/>
      </dsp:nvSpPr>
      <dsp:spPr>
        <a:xfrm>
          <a:off x="0" y="970534"/>
          <a:ext cx="9193198" cy="3777120"/>
        </a:xfrm>
        <a:prstGeom prst="rect">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fr-FR" sz="3200" kern="1200" dirty="0">
              <a:solidFill>
                <a:schemeClr val="tx1"/>
              </a:solidFill>
            </a:rPr>
            <a:t>Plusieurs types de démarches permettent l’élaboration du savoir.</a:t>
          </a:r>
        </a:p>
        <a:p>
          <a:pPr marL="285750" lvl="1" indent="-285750" algn="l" defTabSz="1422400">
            <a:lnSpc>
              <a:spcPct val="90000"/>
            </a:lnSpc>
            <a:spcBef>
              <a:spcPct val="0"/>
            </a:spcBef>
            <a:spcAft>
              <a:spcPct val="15000"/>
            </a:spcAft>
            <a:buChar char="•"/>
          </a:pPr>
          <a:r>
            <a:rPr lang="fr-FR" sz="3200" kern="1200" dirty="0">
              <a:solidFill>
                <a:schemeClr val="tx1"/>
              </a:solidFill>
            </a:rPr>
            <a:t>Elles conduisent à la construction de modèles qui permettent d’expliquer les observations, de décrire et de prévoir des phénomènes.</a:t>
          </a:r>
        </a:p>
        <a:p>
          <a:pPr marL="285750" lvl="1" indent="-285750" algn="l" defTabSz="1422400">
            <a:lnSpc>
              <a:spcPct val="90000"/>
            </a:lnSpc>
            <a:spcBef>
              <a:spcPct val="0"/>
            </a:spcBef>
            <a:spcAft>
              <a:spcPct val="15000"/>
            </a:spcAft>
            <a:buChar char="•"/>
          </a:pPr>
          <a:r>
            <a:rPr lang="fr-FR" sz="3200" kern="1200" dirty="0">
              <a:solidFill>
                <a:schemeClr val="tx1"/>
              </a:solidFill>
            </a:rPr>
            <a:t>Elles conduisent à une cohérence entre la théorie et les faits observables</a:t>
          </a:r>
        </a:p>
      </dsp:txBody>
      <dsp:txXfrm>
        <a:off x="0" y="970534"/>
        <a:ext cx="9193198" cy="377712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CA150C-503D-4112-A2D9-C70BFC2AF425}">
      <dsp:nvSpPr>
        <dsp:cNvPr id="0" name=""/>
        <dsp:cNvSpPr/>
      </dsp:nvSpPr>
      <dsp:spPr>
        <a:xfrm>
          <a:off x="0" y="45182"/>
          <a:ext cx="9193198" cy="1127744"/>
        </a:xfrm>
        <a:prstGeom prst="rect">
          <a:avLst/>
        </a:prstGeom>
        <a:solidFill>
          <a:schemeClr val="accent2">
            <a:lumMod val="20000"/>
            <a:lumOff val="80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fr-FR" sz="3000" kern="1200" dirty="0">
              <a:solidFill>
                <a:schemeClr val="tx1"/>
              </a:solidFill>
              <a:latin typeface="Century Gothic" panose="020B0502020202020204" pitchFamily="34" charset="0"/>
            </a:rPr>
            <a:t>Les savoirs scientifiques sont en interaction avec la société</a:t>
          </a:r>
        </a:p>
      </dsp:txBody>
      <dsp:txXfrm>
        <a:off x="0" y="45182"/>
        <a:ext cx="9193198" cy="1127744"/>
      </dsp:txXfrm>
    </dsp:sp>
    <dsp:sp modelId="{E7FE44A1-49B2-401C-8B60-9DD0503372DE}">
      <dsp:nvSpPr>
        <dsp:cNvPr id="0" name=""/>
        <dsp:cNvSpPr/>
      </dsp:nvSpPr>
      <dsp:spPr>
        <a:xfrm>
          <a:off x="0" y="1172927"/>
          <a:ext cx="9193198" cy="3129300"/>
        </a:xfrm>
        <a:prstGeom prst="rect">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fr-FR" sz="3000" kern="1200" dirty="0">
              <a:solidFill>
                <a:schemeClr val="tx1"/>
              </a:solidFill>
            </a:rPr>
            <a:t>L’observation et l’interprétation d’un phénomène dépendent de l’état des connaissances et des croyances de l’époque</a:t>
          </a:r>
        </a:p>
        <a:p>
          <a:pPr marL="285750" lvl="1" indent="-285750" algn="l" defTabSz="1333500">
            <a:lnSpc>
              <a:spcPct val="90000"/>
            </a:lnSpc>
            <a:spcBef>
              <a:spcPct val="0"/>
            </a:spcBef>
            <a:spcAft>
              <a:spcPct val="15000"/>
            </a:spcAft>
            <a:buChar char="•"/>
          </a:pPr>
          <a:r>
            <a:rPr lang="fr-FR" sz="3000" kern="1200" dirty="0">
              <a:solidFill>
                <a:schemeClr val="tx1"/>
              </a:solidFill>
            </a:rPr>
            <a:t>Un savoir est tributaire des avancées techniques</a:t>
          </a:r>
        </a:p>
        <a:p>
          <a:pPr marL="285750" lvl="1" indent="-285750" algn="l" defTabSz="1333500">
            <a:lnSpc>
              <a:spcPct val="90000"/>
            </a:lnSpc>
            <a:spcBef>
              <a:spcPct val="0"/>
            </a:spcBef>
            <a:spcAft>
              <a:spcPct val="15000"/>
            </a:spcAft>
            <a:buChar char="•"/>
          </a:pPr>
          <a:r>
            <a:rPr lang="fr-FR" sz="3000" kern="1200" dirty="0">
              <a:solidFill>
                <a:schemeClr val="tx1"/>
              </a:solidFill>
            </a:rPr>
            <a:t>Les avancées scientifiques ont des conséquences sur </a:t>
          </a:r>
          <a:r>
            <a:rPr lang="fr-FR" sz="3000" kern="1200" dirty="0" err="1">
              <a:solidFill>
                <a:schemeClr val="tx1"/>
              </a:solidFill>
            </a:rPr>
            <a:t>sur</a:t>
          </a:r>
          <a:r>
            <a:rPr lang="fr-FR" sz="3000" kern="1200" dirty="0">
              <a:solidFill>
                <a:schemeClr val="tx1"/>
              </a:solidFill>
            </a:rPr>
            <a:t> le fonctionnement de la société</a:t>
          </a:r>
        </a:p>
      </dsp:txBody>
      <dsp:txXfrm>
        <a:off x="0" y="1172927"/>
        <a:ext cx="9193198" cy="312930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A9DB21-7053-4C98-BCF2-78158B631386}">
      <dsp:nvSpPr>
        <dsp:cNvPr id="0" name=""/>
        <dsp:cNvSpPr/>
      </dsp:nvSpPr>
      <dsp:spPr>
        <a:xfrm>
          <a:off x="0" y="24062"/>
          <a:ext cx="9193198" cy="1127744"/>
        </a:xfrm>
        <a:prstGeom prst="rect">
          <a:avLst/>
        </a:prstGeom>
        <a:solidFill>
          <a:schemeClr val="accent2">
            <a:lumMod val="20000"/>
            <a:lumOff val="80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fr-FR" sz="3000" kern="1200" dirty="0">
              <a:solidFill>
                <a:schemeClr val="tx1"/>
              </a:solidFill>
              <a:latin typeface="Century Gothic" panose="020B0502020202020204" pitchFamily="34" charset="0"/>
            </a:rPr>
            <a:t>La communication scientifique est associée à différentes pratiques</a:t>
          </a:r>
        </a:p>
      </dsp:txBody>
      <dsp:txXfrm>
        <a:off x="0" y="24062"/>
        <a:ext cx="9193198" cy="1127744"/>
      </dsp:txXfrm>
    </dsp:sp>
    <dsp:sp modelId="{F1B08C09-2AC7-4A6D-B1C9-BFFC5CF96B04}">
      <dsp:nvSpPr>
        <dsp:cNvPr id="0" name=""/>
        <dsp:cNvSpPr/>
      </dsp:nvSpPr>
      <dsp:spPr>
        <a:xfrm>
          <a:off x="0" y="1151807"/>
          <a:ext cx="9193198" cy="2594025"/>
        </a:xfrm>
        <a:prstGeom prst="rect">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fr-FR" sz="3000" kern="1200" dirty="0">
              <a:solidFill>
                <a:schemeClr val="tx1"/>
              </a:solidFill>
            </a:rPr>
            <a:t>Ces pratiques sont soumises à des procédures et des cadres spécifiques (publications, colloques, articles de vulgarisation, …)</a:t>
          </a:r>
        </a:p>
        <a:p>
          <a:pPr marL="285750" lvl="1" indent="-285750" algn="l" defTabSz="1333500">
            <a:lnSpc>
              <a:spcPct val="90000"/>
            </a:lnSpc>
            <a:spcBef>
              <a:spcPct val="0"/>
            </a:spcBef>
            <a:spcAft>
              <a:spcPct val="15000"/>
            </a:spcAft>
            <a:buChar char="•"/>
          </a:pPr>
          <a:r>
            <a:rPr lang="fr-FR" sz="3000" kern="1200" dirty="0">
              <a:solidFill>
                <a:schemeClr val="tx1"/>
              </a:solidFill>
            </a:rPr>
            <a:t>Le niveau de fiabilité d’une information est corrélé à la méthodologie de la source dont elle est issue.</a:t>
          </a:r>
        </a:p>
      </dsp:txBody>
      <dsp:txXfrm>
        <a:off x="0" y="1151807"/>
        <a:ext cx="9193198" cy="2594025"/>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26EBA1-AD4D-4CFE-B5D0-76656DBA025B}">
      <dsp:nvSpPr>
        <dsp:cNvPr id="0" name=""/>
        <dsp:cNvSpPr/>
      </dsp:nvSpPr>
      <dsp:spPr>
        <a:xfrm>
          <a:off x="3209" y="2053274"/>
          <a:ext cx="3910835" cy="1564334"/>
        </a:xfrm>
        <a:prstGeom prst="chevron">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fr-FR" sz="2800" kern="1200" dirty="0"/>
            <a:t>Identifier</a:t>
          </a:r>
        </a:p>
      </dsp:txBody>
      <dsp:txXfrm>
        <a:off x="785376" y="2053274"/>
        <a:ext cx="2346501" cy="1564334"/>
      </dsp:txXfrm>
    </dsp:sp>
    <dsp:sp modelId="{19F8E074-6172-4D0D-9765-C6761E1B2EB7}">
      <dsp:nvSpPr>
        <dsp:cNvPr id="0" name=""/>
        <dsp:cNvSpPr/>
      </dsp:nvSpPr>
      <dsp:spPr>
        <a:xfrm>
          <a:off x="3522961" y="2053274"/>
          <a:ext cx="3910835" cy="1564334"/>
        </a:xfrm>
        <a:prstGeom prst="chevron">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fr-FR" sz="2800" kern="1200" dirty="0"/>
            <a:t>Expliciter et comparer</a:t>
          </a:r>
        </a:p>
      </dsp:txBody>
      <dsp:txXfrm>
        <a:off x="4305128" y="2053274"/>
        <a:ext cx="2346501" cy="1564334"/>
      </dsp:txXfrm>
    </dsp:sp>
    <dsp:sp modelId="{A4251AB3-1A3C-4BE3-9EA8-7D15CC7AA468}">
      <dsp:nvSpPr>
        <dsp:cNvPr id="0" name=""/>
        <dsp:cNvSpPr/>
      </dsp:nvSpPr>
      <dsp:spPr>
        <a:xfrm>
          <a:off x="7042713" y="2053274"/>
          <a:ext cx="3910835" cy="1564334"/>
        </a:xfrm>
        <a:prstGeom prst="chevron">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fr-FR" sz="2800" kern="1200" dirty="0"/>
            <a:t>Communiquer, argumenter, débattre</a:t>
          </a:r>
        </a:p>
      </dsp:txBody>
      <dsp:txXfrm>
        <a:off x="7824880" y="2053274"/>
        <a:ext cx="2346501" cy="1564334"/>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AA83B-4D7B-463F-BC69-36915FC51808}">
      <dsp:nvSpPr>
        <dsp:cNvPr id="0" name=""/>
        <dsp:cNvSpPr/>
      </dsp:nvSpPr>
      <dsp:spPr>
        <a:xfrm>
          <a:off x="0" y="12527"/>
          <a:ext cx="3021264" cy="505440"/>
        </a:xfrm>
        <a:prstGeom prst="roundRect">
          <a:avLst/>
        </a:prstGeom>
        <a:solidFill>
          <a:srgbClr val="A4A4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fr-FR" sz="1900" kern="1200" dirty="0"/>
            <a:t>Je pense que, je crois que …</a:t>
          </a:r>
        </a:p>
      </dsp:txBody>
      <dsp:txXfrm>
        <a:off x="24674" y="37201"/>
        <a:ext cx="2971916" cy="456092"/>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9FC03A-5635-45EC-A0E6-C584A659FD11}">
      <dsp:nvSpPr>
        <dsp:cNvPr id="0" name=""/>
        <dsp:cNvSpPr/>
      </dsp:nvSpPr>
      <dsp:spPr>
        <a:xfrm>
          <a:off x="0" y="75273"/>
          <a:ext cx="3021264" cy="488077"/>
        </a:xfrm>
        <a:prstGeom prst="roundRect">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fr-FR" sz="1900" kern="1200" dirty="0"/>
            <a:t>On sait que …</a:t>
          </a:r>
        </a:p>
      </dsp:txBody>
      <dsp:txXfrm>
        <a:off x="23826" y="99099"/>
        <a:ext cx="2973612" cy="440425"/>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AA83B-4D7B-463F-BC69-36915FC51808}">
      <dsp:nvSpPr>
        <dsp:cNvPr id="0" name=""/>
        <dsp:cNvSpPr/>
      </dsp:nvSpPr>
      <dsp:spPr>
        <a:xfrm>
          <a:off x="0" y="12527"/>
          <a:ext cx="3021264" cy="505440"/>
        </a:xfrm>
        <a:prstGeom prst="roundRect">
          <a:avLst/>
        </a:prstGeom>
        <a:solidFill>
          <a:srgbClr val="A4A4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fr-FR" sz="1900" kern="1200" dirty="0"/>
            <a:t>Je pense que, je crois que …</a:t>
          </a:r>
        </a:p>
      </dsp:txBody>
      <dsp:txXfrm>
        <a:off x="24674" y="37201"/>
        <a:ext cx="2971916" cy="4560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9FC03A-5635-45EC-A0E6-C584A659FD11}">
      <dsp:nvSpPr>
        <dsp:cNvPr id="0" name=""/>
        <dsp:cNvSpPr/>
      </dsp:nvSpPr>
      <dsp:spPr>
        <a:xfrm>
          <a:off x="0" y="74962"/>
          <a:ext cx="3020760" cy="488077"/>
        </a:xfrm>
        <a:prstGeom prst="roundRect">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fr-FR" sz="1900" kern="1200" dirty="0"/>
            <a:t>On sait que …</a:t>
          </a:r>
        </a:p>
      </dsp:txBody>
      <dsp:txXfrm>
        <a:off x="23826" y="98788"/>
        <a:ext cx="2973108" cy="440425"/>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9A2763-1FA2-4749-88EC-E15A591A4AF0}">
      <dsp:nvSpPr>
        <dsp:cNvPr id="0" name=""/>
        <dsp:cNvSpPr/>
      </dsp:nvSpPr>
      <dsp:spPr>
        <a:xfrm>
          <a:off x="0" y="0"/>
          <a:ext cx="8234947" cy="1227563"/>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fr-FR" sz="3300" kern="1200" dirty="0">
              <a:solidFill>
                <a:schemeClr val="tx1"/>
              </a:solidFill>
            </a:rPr>
            <a:t>Quelle est la masse d’un litre d’eau ?</a:t>
          </a:r>
        </a:p>
      </dsp:txBody>
      <dsp:txXfrm>
        <a:off x="1769745" y="0"/>
        <a:ext cx="6465201" cy="1227563"/>
      </dsp:txXfrm>
    </dsp:sp>
    <dsp:sp modelId="{B008F5D5-7884-4F1C-BDF3-C12DFEFBDFC0}">
      <dsp:nvSpPr>
        <dsp:cNvPr id="0" name=""/>
        <dsp:cNvSpPr/>
      </dsp:nvSpPr>
      <dsp:spPr>
        <a:xfrm>
          <a:off x="122756" y="122756"/>
          <a:ext cx="1646989" cy="98205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34000" b="-34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E0BC8B-516D-4E50-B8FC-EA4941F1E1DF}">
      <dsp:nvSpPr>
        <dsp:cNvPr id="0" name=""/>
        <dsp:cNvSpPr/>
      </dsp:nvSpPr>
      <dsp:spPr>
        <a:xfrm>
          <a:off x="0" y="1350945"/>
          <a:ext cx="8234947" cy="1227563"/>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fr-FR" sz="3300" kern="1200" dirty="0">
              <a:solidFill>
                <a:schemeClr val="tx1"/>
              </a:solidFill>
            </a:rPr>
            <a:t>Est-ce que la vitesse du son est plus élevée dans l’air ou dans l’eau ?</a:t>
          </a:r>
        </a:p>
      </dsp:txBody>
      <dsp:txXfrm>
        <a:off x="1769745" y="1350945"/>
        <a:ext cx="6465201" cy="1227563"/>
      </dsp:txXfrm>
    </dsp:sp>
    <dsp:sp modelId="{F70C28ED-67C9-4BE4-B984-20C339A8A44E}">
      <dsp:nvSpPr>
        <dsp:cNvPr id="0" name=""/>
        <dsp:cNvSpPr/>
      </dsp:nvSpPr>
      <dsp:spPr>
        <a:xfrm>
          <a:off x="122756" y="1473076"/>
          <a:ext cx="1646989" cy="982050"/>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34000" b="-34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AA83B-4D7B-463F-BC69-36915FC51808}">
      <dsp:nvSpPr>
        <dsp:cNvPr id="0" name=""/>
        <dsp:cNvSpPr/>
      </dsp:nvSpPr>
      <dsp:spPr>
        <a:xfrm>
          <a:off x="0" y="12527"/>
          <a:ext cx="3021264" cy="505440"/>
        </a:xfrm>
        <a:prstGeom prst="roundRect">
          <a:avLst/>
        </a:prstGeom>
        <a:solidFill>
          <a:srgbClr val="A4A4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fr-FR" sz="1900" kern="1200" dirty="0"/>
            <a:t>Je pense que, je crois que …</a:t>
          </a:r>
        </a:p>
      </dsp:txBody>
      <dsp:txXfrm>
        <a:off x="24674" y="37201"/>
        <a:ext cx="2971916" cy="456092"/>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9A2763-1FA2-4749-88EC-E15A591A4AF0}">
      <dsp:nvSpPr>
        <dsp:cNvPr id="0" name=""/>
        <dsp:cNvSpPr/>
      </dsp:nvSpPr>
      <dsp:spPr>
        <a:xfrm>
          <a:off x="0" y="0"/>
          <a:ext cx="8234947" cy="1227563"/>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fr-FR" sz="3300" kern="1200" dirty="0">
              <a:solidFill>
                <a:schemeClr val="tx1"/>
              </a:solidFill>
            </a:rPr>
            <a:t>Quelle est la masse d’un litre d’eau ?</a:t>
          </a:r>
        </a:p>
      </dsp:txBody>
      <dsp:txXfrm>
        <a:off x="1769745" y="0"/>
        <a:ext cx="6465201" cy="1227563"/>
      </dsp:txXfrm>
    </dsp:sp>
    <dsp:sp modelId="{B008F5D5-7884-4F1C-BDF3-C12DFEFBDFC0}">
      <dsp:nvSpPr>
        <dsp:cNvPr id="0" name=""/>
        <dsp:cNvSpPr/>
      </dsp:nvSpPr>
      <dsp:spPr>
        <a:xfrm>
          <a:off x="122756" y="122756"/>
          <a:ext cx="1646989" cy="98205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34000" b="-34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E0BC8B-516D-4E50-B8FC-EA4941F1E1DF}">
      <dsp:nvSpPr>
        <dsp:cNvPr id="0" name=""/>
        <dsp:cNvSpPr/>
      </dsp:nvSpPr>
      <dsp:spPr>
        <a:xfrm>
          <a:off x="0" y="1350945"/>
          <a:ext cx="8234947" cy="1227563"/>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fr-FR" sz="3300" kern="1200" dirty="0">
              <a:solidFill>
                <a:schemeClr val="tx1"/>
              </a:solidFill>
            </a:rPr>
            <a:t>Est-ce que la vitesse du son est plus élevée dans l’air ou dans l’eau ?</a:t>
          </a:r>
        </a:p>
      </dsp:txBody>
      <dsp:txXfrm>
        <a:off x="1769745" y="1350945"/>
        <a:ext cx="6465201" cy="1227563"/>
      </dsp:txXfrm>
    </dsp:sp>
    <dsp:sp modelId="{F70C28ED-67C9-4BE4-B984-20C339A8A44E}">
      <dsp:nvSpPr>
        <dsp:cNvPr id="0" name=""/>
        <dsp:cNvSpPr/>
      </dsp:nvSpPr>
      <dsp:spPr>
        <a:xfrm>
          <a:off x="122756" y="1473076"/>
          <a:ext cx="1646989" cy="982050"/>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34000" b="-34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AA83B-4D7B-463F-BC69-36915FC51808}">
      <dsp:nvSpPr>
        <dsp:cNvPr id="0" name=""/>
        <dsp:cNvSpPr/>
      </dsp:nvSpPr>
      <dsp:spPr>
        <a:xfrm>
          <a:off x="0" y="12527"/>
          <a:ext cx="3021264" cy="505440"/>
        </a:xfrm>
        <a:prstGeom prst="roundRect">
          <a:avLst/>
        </a:prstGeom>
        <a:solidFill>
          <a:srgbClr val="A4A4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fr-FR" sz="1900" kern="1200" dirty="0"/>
            <a:t>Je pense que, je crois que …</a:t>
          </a:r>
        </a:p>
      </dsp:txBody>
      <dsp:txXfrm>
        <a:off x="24674" y="37201"/>
        <a:ext cx="2971916" cy="456092"/>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9A2763-1FA2-4749-88EC-E15A591A4AF0}">
      <dsp:nvSpPr>
        <dsp:cNvPr id="0" name=""/>
        <dsp:cNvSpPr/>
      </dsp:nvSpPr>
      <dsp:spPr>
        <a:xfrm>
          <a:off x="0" y="0"/>
          <a:ext cx="8234947" cy="1227563"/>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fr-FR" sz="3300" kern="1200" dirty="0">
              <a:solidFill>
                <a:schemeClr val="tx1"/>
              </a:solidFill>
            </a:rPr>
            <a:t>Quelle est la masse d’un litre d’eau ?</a:t>
          </a:r>
        </a:p>
      </dsp:txBody>
      <dsp:txXfrm>
        <a:off x="1769745" y="0"/>
        <a:ext cx="6465201" cy="1227563"/>
      </dsp:txXfrm>
    </dsp:sp>
    <dsp:sp modelId="{B008F5D5-7884-4F1C-BDF3-C12DFEFBDFC0}">
      <dsp:nvSpPr>
        <dsp:cNvPr id="0" name=""/>
        <dsp:cNvSpPr/>
      </dsp:nvSpPr>
      <dsp:spPr>
        <a:xfrm>
          <a:off x="122756" y="122756"/>
          <a:ext cx="1646989" cy="98205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34000" b="-34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E0BC8B-516D-4E50-B8FC-EA4941F1E1DF}">
      <dsp:nvSpPr>
        <dsp:cNvPr id="0" name=""/>
        <dsp:cNvSpPr/>
      </dsp:nvSpPr>
      <dsp:spPr>
        <a:xfrm>
          <a:off x="0" y="1350945"/>
          <a:ext cx="8234947" cy="1227563"/>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fr-FR" sz="3300" kern="1200" dirty="0">
              <a:solidFill>
                <a:schemeClr val="tx1"/>
              </a:solidFill>
            </a:rPr>
            <a:t>Est-ce que la vitesse du son est plus élevée dans l’air ou dans l’eau ?</a:t>
          </a:r>
        </a:p>
      </dsp:txBody>
      <dsp:txXfrm>
        <a:off x="1769745" y="1350945"/>
        <a:ext cx="6465201" cy="1227563"/>
      </dsp:txXfrm>
    </dsp:sp>
    <dsp:sp modelId="{F70C28ED-67C9-4BE4-B984-20C339A8A44E}">
      <dsp:nvSpPr>
        <dsp:cNvPr id="0" name=""/>
        <dsp:cNvSpPr/>
      </dsp:nvSpPr>
      <dsp:spPr>
        <a:xfrm>
          <a:off x="122756" y="1473076"/>
          <a:ext cx="1646989" cy="982050"/>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34000" b="-34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AA83B-4D7B-463F-BC69-36915FC51808}">
      <dsp:nvSpPr>
        <dsp:cNvPr id="0" name=""/>
        <dsp:cNvSpPr/>
      </dsp:nvSpPr>
      <dsp:spPr>
        <a:xfrm>
          <a:off x="0" y="12527"/>
          <a:ext cx="3021264" cy="505440"/>
        </a:xfrm>
        <a:prstGeom prst="roundRect">
          <a:avLst/>
        </a:prstGeom>
        <a:solidFill>
          <a:srgbClr val="A4A4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fr-FR" sz="1900" kern="1200" dirty="0"/>
            <a:t>Je pense que, je crois que …</a:t>
          </a:r>
        </a:p>
      </dsp:txBody>
      <dsp:txXfrm>
        <a:off x="24674" y="37201"/>
        <a:ext cx="2971916" cy="456092"/>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9FC03A-5635-45EC-A0E6-C584A659FD11}">
      <dsp:nvSpPr>
        <dsp:cNvPr id="0" name=""/>
        <dsp:cNvSpPr/>
      </dsp:nvSpPr>
      <dsp:spPr>
        <a:xfrm>
          <a:off x="0" y="75273"/>
          <a:ext cx="3021264" cy="488077"/>
        </a:xfrm>
        <a:prstGeom prst="roundRect">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fr-FR" sz="1900" kern="1200" dirty="0"/>
            <a:t>On sait que …</a:t>
          </a:r>
        </a:p>
      </dsp:txBody>
      <dsp:txXfrm>
        <a:off x="23826" y="99099"/>
        <a:ext cx="2973612" cy="440425"/>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9A2763-1FA2-4749-88EC-E15A591A4AF0}">
      <dsp:nvSpPr>
        <dsp:cNvPr id="0" name=""/>
        <dsp:cNvSpPr/>
      </dsp:nvSpPr>
      <dsp:spPr>
        <a:xfrm>
          <a:off x="0" y="0"/>
          <a:ext cx="8234947" cy="1227563"/>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fr-FR" sz="3300" kern="1200" dirty="0">
              <a:solidFill>
                <a:schemeClr val="tx1"/>
              </a:solidFill>
            </a:rPr>
            <a:t>Quelle est la masse d’un litre d’eau ?</a:t>
          </a:r>
        </a:p>
      </dsp:txBody>
      <dsp:txXfrm>
        <a:off x="1769745" y="0"/>
        <a:ext cx="6465201" cy="1227563"/>
      </dsp:txXfrm>
    </dsp:sp>
    <dsp:sp modelId="{B008F5D5-7884-4F1C-BDF3-C12DFEFBDFC0}">
      <dsp:nvSpPr>
        <dsp:cNvPr id="0" name=""/>
        <dsp:cNvSpPr/>
      </dsp:nvSpPr>
      <dsp:spPr>
        <a:xfrm>
          <a:off x="122756" y="122756"/>
          <a:ext cx="1646989" cy="98205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34000" b="-34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E0BC8B-516D-4E50-B8FC-EA4941F1E1DF}">
      <dsp:nvSpPr>
        <dsp:cNvPr id="0" name=""/>
        <dsp:cNvSpPr/>
      </dsp:nvSpPr>
      <dsp:spPr>
        <a:xfrm>
          <a:off x="0" y="1350945"/>
          <a:ext cx="8234947" cy="1227563"/>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fr-FR" sz="3300" kern="1200" dirty="0">
              <a:solidFill>
                <a:schemeClr val="tx1"/>
              </a:solidFill>
            </a:rPr>
            <a:t>Est-ce que la vitesse du son est plus élevée dans l’air ou dans l’eau ?</a:t>
          </a:r>
        </a:p>
      </dsp:txBody>
      <dsp:txXfrm>
        <a:off x="1769745" y="1350945"/>
        <a:ext cx="6465201" cy="1227563"/>
      </dsp:txXfrm>
    </dsp:sp>
    <dsp:sp modelId="{F70C28ED-67C9-4BE4-B984-20C339A8A44E}">
      <dsp:nvSpPr>
        <dsp:cNvPr id="0" name=""/>
        <dsp:cNvSpPr/>
      </dsp:nvSpPr>
      <dsp:spPr>
        <a:xfrm>
          <a:off x="122756" y="1473076"/>
          <a:ext cx="1646989" cy="982050"/>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34000" b="-34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AA83B-4D7B-463F-BC69-36915FC51808}">
      <dsp:nvSpPr>
        <dsp:cNvPr id="0" name=""/>
        <dsp:cNvSpPr/>
      </dsp:nvSpPr>
      <dsp:spPr>
        <a:xfrm>
          <a:off x="0" y="12527"/>
          <a:ext cx="3021264" cy="505440"/>
        </a:xfrm>
        <a:prstGeom prst="roundRect">
          <a:avLst/>
        </a:prstGeom>
        <a:solidFill>
          <a:srgbClr val="A4A4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fr-FR" sz="1900" kern="1200" dirty="0"/>
            <a:t>Je pense que, je crois que …</a:t>
          </a:r>
        </a:p>
      </dsp:txBody>
      <dsp:txXfrm>
        <a:off x="24674" y="37201"/>
        <a:ext cx="2971916" cy="456092"/>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9FC03A-5635-45EC-A0E6-C584A659FD11}">
      <dsp:nvSpPr>
        <dsp:cNvPr id="0" name=""/>
        <dsp:cNvSpPr/>
      </dsp:nvSpPr>
      <dsp:spPr>
        <a:xfrm>
          <a:off x="0" y="75273"/>
          <a:ext cx="3021264" cy="488077"/>
        </a:xfrm>
        <a:prstGeom prst="roundRect">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fr-FR" sz="1900" kern="1200" dirty="0"/>
            <a:t>On sait que …</a:t>
          </a:r>
        </a:p>
      </dsp:txBody>
      <dsp:txXfrm>
        <a:off x="23826" y="99099"/>
        <a:ext cx="2973612" cy="4404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5AC989-54B5-433D-806E-5C67505E4FEE}">
      <dsp:nvSpPr>
        <dsp:cNvPr id="0" name=""/>
        <dsp:cNvSpPr/>
      </dsp:nvSpPr>
      <dsp:spPr>
        <a:xfrm>
          <a:off x="0" y="0"/>
          <a:ext cx="9193198" cy="1389404"/>
        </a:xfrm>
        <a:prstGeom prst="rect">
          <a:avLst/>
        </a:prstGeom>
        <a:solidFill>
          <a:schemeClr val="accent2">
            <a:lumMod val="20000"/>
            <a:lumOff val="80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fr-FR" sz="2600" b="0" kern="1200" dirty="0">
              <a:solidFill>
                <a:schemeClr val="tx1"/>
              </a:solidFill>
              <a:latin typeface="Century Gothic" panose="020B0502020202020204" pitchFamily="34" charset="0"/>
            </a:rPr>
            <a:t>Le fonctionnement de la communauté scientifique garantit </a:t>
          </a:r>
          <a:r>
            <a:rPr lang="fr-FR" sz="2600" b="1" i="1" kern="1200" dirty="0">
              <a:solidFill>
                <a:schemeClr val="tx1"/>
              </a:solidFill>
              <a:latin typeface="Century Gothic" panose="020B0502020202020204" pitchFamily="34" charset="0"/>
            </a:rPr>
            <a:t>la meilleure objectivité </a:t>
          </a:r>
          <a:r>
            <a:rPr lang="fr-FR" sz="2600" b="0" kern="1200" dirty="0">
              <a:solidFill>
                <a:schemeClr val="tx1"/>
              </a:solidFill>
              <a:latin typeface="Century Gothic" panose="020B0502020202020204" pitchFamily="34" charset="0"/>
            </a:rPr>
            <a:t>de la construction du savoir</a:t>
          </a:r>
        </a:p>
      </dsp:txBody>
      <dsp:txXfrm>
        <a:off x="0" y="0"/>
        <a:ext cx="9193198" cy="1389404"/>
      </dsp:txXfrm>
    </dsp:sp>
    <dsp:sp modelId="{65AD5646-2A37-4F11-A9F3-041081B7AD9F}">
      <dsp:nvSpPr>
        <dsp:cNvPr id="0" name=""/>
        <dsp:cNvSpPr/>
      </dsp:nvSpPr>
      <dsp:spPr>
        <a:xfrm>
          <a:off x="0" y="1176758"/>
          <a:ext cx="9193198" cy="2783430"/>
        </a:xfrm>
        <a:prstGeom prst="rect">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fr-FR" sz="2600" kern="1200" dirty="0">
              <a:solidFill>
                <a:schemeClr val="tx1"/>
              </a:solidFill>
            </a:rPr>
            <a:t>Description de ce qui est accessible à l’observation et à la mesure</a:t>
          </a:r>
        </a:p>
        <a:p>
          <a:pPr marL="228600" lvl="1" indent="-228600" algn="l" defTabSz="1155700">
            <a:lnSpc>
              <a:spcPct val="90000"/>
            </a:lnSpc>
            <a:spcBef>
              <a:spcPct val="0"/>
            </a:spcBef>
            <a:spcAft>
              <a:spcPct val="15000"/>
            </a:spcAft>
            <a:buChar char="•"/>
          </a:pPr>
          <a:r>
            <a:rPr lang="fr-FR" sz="2600" kern="1200" dirty="0">
              <a:solidFill>
                <a:schemeClr val="tx1"/>
              </a:solidFill>
            </a:rPr>
            <a:t>Niveau de preuve</a:t>
          </a:r>
        </a:p>
        <a:p>
          <a:pPr marL="228600" lvl="1" indent="-228600" algn="l" defTabSz="1155700">
            <a:lnSpc>
              <a:spcPct val="90000"/>
            </a:lnSpc>
            <a:spcBef>
              <a:spcPct val="0"/>
            </a:spcBef>
            <a:spcAft>
              <a:spcPct val="15000"/>
            </a:spcAft>
            <a:buChar char="•"/>
          </a:pPr>
          <a:r>
            <a:rPr lang="fr-FR" sz="2600" kern="1200" dirty="0">
              <a:solidFill>
                <a:schemeClr val="tx1"/>
              </a:solidFill>
            </a:rPr>
            <a:t>Débat</a:t>
          </a:r>
        </a:p>
        <a:p>
          <a:pPr marL="228600" lvl="1" indent="-228600" algn="l" defTabSz="1155700">
            <a:lnSpc>
              <a:spcPct val="90000"/>
            </a:lnSpc>
            <a:spcBef>
              <a:spcPct val="0"/>
            </a:spcBef>
            <a:spcAft>
              <a:spcPct val="15000"/>
            </a:spcAft>
            <a:buChar char="•"/>
          </a:pPr>
          <a:r>
            <a:rPr lang="fr-FR" sz="2600" kern="1200" dirty="0">
              <a:solidFill>
                <a:schemeClr val="tx1"/>
              </a:solidFill>
            </a:rPr>
            <a:t>Reproductibilité des études</a:t>
          </a:r>
          <a:r>
            <a:rPr lang="x-none" sz="2600" kern="1200" dirty="0">
              <a:solidFill>
                <a:schemeClr val="tx1"/>
              </a:solidFill>
            </a:rPr>
            <a:t> et place des incertitudes</a:t>
          </a:r>
          <a:endParaRPr lang="fr-FR" sz="2600" kern="1200" dirty="0">
            <a:solidFill>
              <a:schemeClr val="tx1"/>
            </a:solidFill>
          </a:endParaRPr>
        </a:p>
        <a:p>
          <a:pPr marL="228600" lvl="1" indent="-228600" algn="l" defTabSz="1155700">
            <a:lnSpc>
              <a:spcPct val="90000"/>
            </a:lnSpc>
            <a:spcBef>
              <a:spcPct val="0"/>
            </a:spcBef>
            <a:spcAft>
              <a:spcPct val="15000"/>
            </a:spcAft>
            <a:buChar char="•"/>
          </a:pPr>
          <a:r>
            <a:rPr lang="fr-FR" sz="2600" kern="1200" dirty="0">
              <a:solidFill>
                <a:schemeClr val="tx1"/>
              </a:solidFill>
            </a:rPr>
            <a:t>Vérification par les pairs, explicitation des procédures</a:t>
          </a:r>
        </a:p>
      </dsp:txBody>
      <dsp:txXfrm>
        <a:off x="0" y="1176758"/>
        <a:ext cx="9193198" cy="2783430"/>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9A2763-1FA2-4749-88EC-E15A591A4AF0}">
      <dsp:nvSpPr>
        <dsp:cNvPr id="0" name=""/>
        <dsp:cNvSpPr/>
      </dsp:nvSpPr>
      <dsp:spPr>
        <a:xfrm>
          <a:off x="0" y="0"/>
          <a:ext cx="8234947" cy="1227563"/>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fr-FR" sz="3300" kern="1200" dirty="0">
              <a:solidFill>
                <a:schemeClr val="tx1"/>
              </a:solidFill>
            </a:rPr>
            <a:t>Quelle est la masse d’un litre d’eau ?</a:t>
          </a:r>
        </a:p>
      </dsp:txBody>
      <dsp:txXfrm>
        <a:off x="1769745" y="0"/>
        <a:ext cx="6465201" cy="1227563"/>
      </dsp:txXfrm>
    </dsp:sp>
    <dsp:sp modelId="{B008F5D5-7884-4F1C-BDF3-C12DFEFBDFC0}">
      <dsp:nvSpPr>
        <dsp:cNvPr id="0" name=""/>
        <dsp:cNvSpPr/>
      </dsp:nvSpPr>
      <dsp:spPr>
        <a:xfrm>
          <a:off x="122756" y="122756"/>
          <a:ext cx="1646989" cy="98205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34000" b="-34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E0BC8B-516D-4E50-B8FC-EA4941F1E1DF}">
      <dsp:nvSpPr>
        <dsp:cNvPr id="0" name=""/>
        <dsp:cNvSpPr/>
      </dsp:nvSpPr>
      <dsp:spPr>
        <a:xfrm>
          <a:off x="0" y="1350945"/>
          <a:ext cx="8234947" cy="1227563"/>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fr-FR" sz="3300" kern="1200" dirty="0">
              <a:solidFill>
                <a:schemeClr val="tx1"/>
              </a:solidFill>
            </a:rPr>
            <a:t>Est-ce que la vitesse du son est plus élevée dans l’air ou dans l’eau ?</a:t>
          </a:r>
        </a:p>
      </dsp:txBody>
      <dsp:txXfrm>
        <a:off x="1769745" y="1350945"/>
        <a:ext cx="6465201" cy="1227563"/>
      </dsp:txXfrm>
    </dsp:sp>
    <dsp:sp modelId="{F70C28ED-67C9-4BE4-B984-20C339A8A44E}">
      <dsp:nvSpPr>
        <dsp:cNvPr id="0" name=""/>
        <dsp:cNvSpPr/>
      </dsp:nvSpPr>
      <dsp:spPr>
        <a:xfrm>
          <a:off x="122756" y="1473076"/>
          <a:ext cx="1646989" cy="982050"/>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34000" b="-34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AA83B-4D7B-463F-BC69-36915FC51808}">
      <dsp:nvSpPr>
        <dsp:cNvPr id="0" name=""/>
        <dsp:cNvSpPr/>
      </dsp:nvSpPr>
      <dsp:spPr>
        <a:xfrm>
          <a:off x="0" y="12527"/>
          <a:ext cx="3021264" cy="505440"/>
        </a:xfrm>
        <a:prstGeom prst="roundRect">
          <a:avLst/>
        </a:prstGeom>
        <a:solidFill>
          <a:srgbClr val="A4A4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fr-FR" sz="1900" kern="1200" dirty="0"/>
            <a:t>Je pense que, je crois que …</a:t>
          </a:r>
        </a:p>
      </dsp:txBody>
      <dsp:txXfrm>
        <a:off x="24674" y="37201"/>
        <a:ext cx="2971916" cy="456092"/>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9FC03A-5635-45EC-A0E6-C584A659FD11}">
      <dsp:nvSpPr>
        <dsp:cNvPr id="0" name=""/>
        <dsp:cNvSpPr/>
      </dsp:nvSpPr>
      <dsp:spPr>
        <a:xfrm>
          <a:off x="0" y="75273"/>
          <a:ext cx="3021264" cy="488077"/>
        </a:xfrm>
        <a:prstGeom prst="roundRect">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fr-FR" sz="1900" kern="1200" dirty="0"/>
            <a:t>On sait que …</a:t>
          </a:r>
        </a:p>
      </dsp:txBody>
      <dsp:txXfrm>
        <a:off x="23826" y="99099"/>
        <a:ext cx="2973612" cy="440425"/>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9A2763-1FA2-4749-88EC-E15A591A4AF0}">
      <dsp:nvSpPr>
        <dsp:cNvPr id="0" name=""/>
        <dsp:cNvSpPr/>
      </dsp:nvSpPr>
      <dsp:spPr>
        <a:xfrm>
          <a:off x="0" y="0"/>
          <a:ext cx="8234947" cy="1227563"/>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fr-FR" sz="3300" kern="1200" dirty="0">
              <a:solidFill>
                <a:schemeClr val="tx1"/>
              </a:solidFill>
            </a:rPr>
            <a:t>Quelle est la masse d’un litre d’eau ?</a:t>
          </a:r>
        </a:p>
      </dsp:txBody>
      <dsp:txXfrm>
        <a:off x="1769745" y="0"/>
        <a:ext cx="6465201" cy="1227563"/>
      </dsp:txXfrm>
    </dsp:sp>
    <dsp:sp modelId="{B008F5D5-7884-4F1C-BDF3-C12DFEFBDFC0}">
      <dsp:nvSpPr>
        <dsp:cNvPr id="0" name=""/>
        <dsp:cNvSpPr/>
      </dsp:nvSpPr>
      <dsp:spPr>
        <a:xfrm>
          <a:off x="122756" y="122756"/>
          <a:ext cx="1646989" cy="98205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34000" b="-34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E0BC8B-516D-4E50-B8FC-EA4941F1E1DF}">
      <dsp:nvSpPr>
        <dsp:cNvPr id="0" name=""/>
        <dsp:cNvSpPr/>
      </dsp:nvSpPr>
      <dsp:spPr>
        <a:xfrm>
          <a:off x="0" y="1350945"/>
          <a:ext cx="8234947" cy="1227563"/>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fr-FR" sz="3300" kern="1200" dirty="0">
              <a:solidFill>
                <a:schemeClr val="tx1"/>
              </a:solidFill>
            </a:rPr>
            <a:t>Est-ce que la vitesse du son est plus élevée dans l’air ou dans l’eau ?</a:t>
          </a:r>
        </a:p>
      </dsp:txBody>
      <dsp:txXfrm>
        <a:off x="1769745" y="1350945"/>
        <a:ext cx="6465201" cy="1227563"/>
      </dsp:txXfrm>
    </dsp:sp>
    <dsp:sp modelId="{F70C28ED-67C9-4BE4-B984-20C339A8A44E}">
      <dsp:nvSpPr>
        <dsp:cNvPr id="0" name=""/>
        <dsp:cNvSpPr/>
      </dsp:nvSpPr>
      <dsp:spPr>
        <a:xfrm>
          <a:off x="122756" y="1473076"/>
          <a:ext cx="1646989" cy="982050"/>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34000" b="-34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AA83B-4D7B-463F-BC69-36915FC51808}">
      <dsp:nvSpPr>
        <dsp:cNvPr id="0" name=""/>
        <dsp:cNvSpPr/>
      </dsp:nvSpPr>
      <dsp:spPr>
        <a:xfrm>
          <a:off x="0" y="12527"/>
          <a:ext cx="3021264" cy="505440"/>
        </a:xfrm>
        <a:prstGeom prst="roundRect">
          <a:avLst/>
        </a:prstGeom>
        <a:solidFill>
          <a:srgbClr val="A4A4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fr-FR" sz="1900" kern="1200" dirty="0"/>
            <a:t>Je pense que, je crois que …</a:t>
          </a:r>
        </a:p>
      </dsp:txBody>
      <dsp:txXfrm>
        <a:off x="24674" y="37201"/>
        <a:ext cx="2971916" cy="456092"/>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9FC03A-5635-45EC-A0E6-C584A659FD11}">
      <dsp:nvSpPr>
        <dsp:cNvPr id="0" name=""/>
        <dsp:cNvSpPr/>
      </dsp:nvSpPr>
      <dsp:spPr>
        <a:xfrm>
          <a:off x="0" y="75273"/>
          <a:ext cx="3021264" cy="488077"/>
        </a:xfrm>
        <a:prstGeom prst="roundRect">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fr-FR" sz="1900" kern="1200" dirty="0"/>
            <a:t>On sait que …</a:t>
          </a:r>
        </a:p>
      </dsp:txBody>
      <dsp:txXfrm>
        <a:off x="23826" y="99099"/>
        <a:ext cx="2973612" cy="440425"/>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9A2763-1FA2-4749-88EC-E15A591A4AF0}">
      <dsp:nvSpPr>
        <dsp:cNvPr id="0" name=""/>
        <dsp:cNvSpPr/>
      </dsp:nvSpPr>
      <dsp:spPr>
        <a:xfrm>
          <a:off x="0" y="0"/>
          <a:ext cx="8234947" cy="1227563"/>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fr-FR" sz="3300" kern="1200" dirty="0">
              <a:solidFill>
                <a:schemeClr val="tx1"/>
              </a:solidFill>
            </a:rPr>
            <a:t>Quelle est la masse d’un litre d’eau ?</a:t>
          </a:r>
        </a:p>
      </dsp:txBody>
      <dsp:txXfrm>
        <a:off x="1769745" y="0"/>
        <a:ext cx="6465201" cy="1227563"/>
      </dsp:txXfrm>
    </dsp:sp>
    <dsp:sp modelId="{B008F5D5-7884-4F1C-BDF3-C12DFEFBDFC0}">
      <dsp:nvSpPr>
        <dsp:cNvPr id="0" name=""/>
        <dsp:cNvSpPr/>
      </dsp:nvSpPr>
      <dsp:spPr>
        <a:xfrm>
          <a:off x="122756" y="122756"/>
          <a:ext cx="1646989" cy="98205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34000" b="-34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E0BC8B-516D-4E50-B8FC-EA4941F1E1DF}">
      <dsp:nvSpPr>
        <dsp:cNvPr id="0" name=""/>
        <dsp:cNvSpPr/>
      </dsp:nvSpPr>
      <dsp:spPr>
        <a:xfrm>
          <a:off x="0" y="1350945"/>
          <a:ext cx="8234947" cy="1227563"/>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fr-FR" sz="3300" kern="1200" dirty="0">
              <a:solidFill>
                <a:schemeClr val="tx1"/>
              </a:solidFill>
            </a:rPr>
            <a:t>Est-ce que la vitesse du son est plus élevée dans l’air ou dans l’eau ?</a:t>
          </a:r>
        </a:p>
      </dsp:txBody>
      <dsp:txXfrm>
        <a:off x="1769745" y="1350945"/>
        <a:ext cx="6465201" cy="1227563"/>
      </dsp:txXfrm>
    </dsp:sp>
    <dsp:sp modelId="{F70C28ED-67C9-4BE4-B984-20C339A8A44E}">
      <dsp:nvSpPr>
        <dsp:cNvPr id="0" name=""/>
        <dsp:cNvSpPr/>
      </dsp:nvSpPr>
      <dsp:spPr>
        <a:xfrm>
          <a:off x="122756" y="1473076"/>
          <a:ext cx="1646989" cy="982050"/>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34000" b="-34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9417E6-185B-4AA6-99C8-231308EF1A09}">
      <dsp:nvSpPr>
        <dsp:cNvPr id="0" name=""/>
        <dsp:cNvSpPr/>
      </dsp:nvSpPr>
      <dsp:spPr>
        <a:xfrm>
          <a:off x="719875" y="0"/>
          <a:ext cx="8158594" cy="4597209"/>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80161A-0E9A-498C-BD54-19575EB874F7}">
      <dsp:nvSpPr>
        <dsp:cNvPr id="0" name=""/>
        <dsp:cNvSpPr/>
      </dsp:nvSpPr>
      <dsp:spPr>
        <a:xfrm>
          <a:off x="10310" y="1379162"/>
          <a:ext cx="3089467" cy="183888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x-none" sz="2200" kern="1200" dirty="0"/>
            <a:t>Élaboration d’une problématique</a:t>
          </a:r>
        </a:p>
      </dsp:txBody>
      <dsp:txXfrm>
        <a:off x="100077" y="1468929"/>
        <a:ext cx="2909933" cy="1659349"/>
      </dsp:txXfrm>
    </dsp:sp>
    <dsp:sp modelId="{B1B69E56-EEC3-48B4-A7BD-E6B4282314CF}">
      <dsp:nvSpPr>
        <dsp:cNvPr id="0" name=""/>
        <dsp:cNvSpPr/>
      </dsp:nvSpPr>
      <dsp:spPr>
        <a:xfrm>
          <a:off x="3254439" y="1379162"/>
          <a:ext cx="3089467" cy="1838883"/>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x-none" sz="2200" kern="1200" dirty="0"/>
            <a:t>Mise en oeuvre expérimentale</a:t>
          </a:r>
        </a:p>
        <a:p>
          <a:pPr marL="171450" lvl="1" indent="-171450" algn="l" defTabSz="755650">
            <a:lnSpc>
              <a:spcPct val="90000"/>
            </a:lnSpc>
            <a:spcBef>
              <a:spcPct val="0"/>
            </a:spcBef>
            <a:spcAft>
              <a:spcPct val="15000"/>
            </a:spcAft>
            <a:buChar char="•"/>
          </a:pPr>
          <a:r>
            <a:rPr lang="x-none" sz="1700" kern="1200" dirty="0"/>
            <a:t>Mesures</a:t>
          </a:r>
        </a:p>
        <a:p>
          <a:pPr marL="171450" lvl="1" indent="-171450" algn="l" defTabSz="755650">
            <a:lnSpc>
              <a:spcPct val="90000"/>
            </a:lnSpc>
            <a:spcBef>
              <a:spcPct val="0"/>
            </a:spcBef>
            <a:spcAft>
              <a:spcPct val="15000"/>
            </a:spcAft>
            <a:buChar char="•"/>
          </a:pPr>
          <a:r>
            <a:rPr lang="x-none" sz="1700" kern="1200" dirty="0"/>
            <a:t>Traitement de données</a:t>
          </a:r>
        </a:p>
      </dsp:txBody>
      <dsp:txXfrm>
        <a:off x="3344206" y="1468929"/>
        <a:ext cx="2909933" cy="1659349"/>
      </dsp:txXfrm>
    </dsp:sp>
    <dsp:sp modelId="{03D2C6FC-44F5-43EE-90FC-8433956B6D72}">
      <dsp:nvSpPr>
        <dsp:cNvPr id="0" name=""/>
        <dsp:cNvSpPr/>
      </dsp:nvSpPr>
      <dsp:spPr>
        <a:xfrm>
          <a:off x="6498567" y="1379162"/>
          <a:ext cx="3089467" cy="1838883"/>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x-none" sz="2200" kern="1200" dirty="0"/>
            <a:t>Communication des résultats</a:t>
          </a:r>
        </a:p>
        <a:p>
          <a:pPr marL="171450" lvl="1" indent="-171450" algn="l" defTabSz="755650">
            <a:lnSpc>
              <a:spcPct val="90000"/>
            </a:lnSpc>
            <a:spcBef>
              <a:spcPct val="0"/>
            </a:spcBef>
            <a:spcAft>
              <a:spcPct val="15000"/>
            </a:spcAft>
            <a:buChar char="•"/>
          </a:pPr>
          <a:r>
            <a:rPr lang="x-none" sz="1700" kern="1200" dirty="0"/>
            <a:t>Production d’un poster scientifique</a:t>
          </a:r>
        </a:p>
        <a:p>
          <a:pPr marL="171450" lvl="1" indent="-171450" algn="l" defTabSz="755650">
            <a:lnSpc>
              <a:spcPct val="90000"/>
            </a:lnSpc>
            <a:spcBef>
              <a:spcPct val="0"/>
            </a:spcBef>
            <a:spcAft>
              <a:spcPct val="15000"/>
            </a:spcAft>
            <a:buChar char="•"/>
          </a:pPr>
          <a:r>
            <a:rPr lang="x-none" sz="1700" kern="1200" dirty="0"/>
            <a:t>Rédaction d’un « abstract »</a:t>
          </a:r>
        </a:p>
      </dsp:txBody>
      <dsp:txXfrm>
        <a:off x="6588334" y="1468929"/>
        <a:ext cx="2909933" cy="1659349"/>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3D42EB-DEFC-4EDD-85EB-4ACF2B7FC94D}">
      <dsp:nvSpPr>
        <dsp:cNvPr id="0" name=""/>
        <dsp:cNvSpPr/>
      </dsp:nvSpPr>
      <dsp:spPr>
        <a:xfrm>
          <a:off x="3326" y="1898721"/>
          <a:ext cx="4053061" cy="1621224"/>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x-none" sz="1900" b="0" kern="1200" dirty="0">
              <a:latin typeface="Calibri" panose="020F0502020204030204" pitchFamily="34" charset="0"/>
              <a:cs typeface="Calibri" panose="020F0502020204030204" pitchFamily="34" charset="0"/>
            </a:rPr>
            <a:t>Transmission d’un message explicite d’un </a:t>
          </a:r>
          <a:r>
            <a:rPr lang="x-none" sz="1900" b="1" kern="1200" dirty="0">
              <a:latin typeface="Calibri" panose="020F0502020204030204" pitchFamily="34" charset="0"/>
              <a:cs typeface="Calibri" panose="020F0502020204030204" pitchFamily="34" charset="0"/>
            </a:rPr>
            <a:t>émetteur vers un récepteur</a:t>
          </a:r>
          <a:endParaRPr lang="x-none" sz="1900" b="1" kern="1200" dirty="0"/>
        </a:p>
      </dsp:txBody>
      <dsp:txXfrm>
        <a:off x="813938" y="1898721"/>
        <a:ext cx="2431837" cy="1621224"/>
      </dsp:txXfrm>
    </dsp:sp>
    <dsp:sp modelId="{AD537D1E-629F-4D30-B96C-4A368B3C8DEA}">
      <dsp:nvSpPr>
        <dsp:cNvPr id="0" name=""/>
        <dsp:cNvSpPr/>
      </dsp:nvSpPr>
      <dsp:spPr>
        <a:xfrm>
          <a:off x="3651082" y="1898721"/>
          <a:ext cx="4053061" cy="1621224"/>
        </a:xfrm>
        <a:prstGeom prst="chevron">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fr-FR" sz="1900" b="0" kern="1200" dirty="0">
              <a:latin typeface="Calibri" panose="020F0502020204030204" pitchFamily="34" charset="0"/>
              <a:cs typeface="Calibri" panose="020F0502020204030204" pitchFamily="34" charset="0"/>
            </a:rPr>
            <a:t>Donc des </a:t>
          </a:r>
          <a:r>
            <a:rPr lang="x-none" sz="1900" b="1" kern="1200" dirty="0">
              <a:latin typeface="Calibri" panose="020F0502020204030204" pitchFamily="34" charset="0"/>
              <a:cs typeface="Calibri" panose="020F0502020204030204" pitchFamily="34" charset="0"/>
            </a:rPr>
            <a:t>codes communs</a:t>
          </a:r>
          <a:r>
            <a:rPr lang="fr-FR" sz="1900" b="0" kern="1200" dirty="0">
              <a:latin typeface="Calibri" panose="020F0502020204030204" pitchFamily="34" charset="0"/>
              <a:cs typeface="Calibri" panose="020F0502020204030204" pitchFamily="34" charset="0"/>
            </a:rPr>
            <a:t>, des conventions</a:t>
          </a:r>
          <a:r>
            <a:rPr lang="x-none" sz="1900" b="0" kern="1200" dirty="0">
              <a:latin typeface="Calibri" panose="020F0502020204030204" pitchFamily="34" charset="0"/>
              <a:cs typeface="Calibri" panose="020F0502020204030204" pitchFamily="34" charset="0"/>
            </a:rPr>
            <a:t> </a:t>
          </a:r>
          <a:r>
            <a:rPr lang="fr-FR" sz="1900" b="0" kern="1200" dirty="0">
              <a:latin typeface="Calibri" panose="020F0502020204030204" pitchFamily="34" charset="0"/>
              <a:cs typeface="Calibri" panose="020F0502020204030204" pitchFamily="34" charset="0"/>
            </a:rPr>
            <a:t>pour éviter les malentendus</a:t>
          </a:r>
          <a:endParaRPr lang="x-none" sz="1900" b="0" kern="1200" dirty="0">
            <a:latin typeface="Calibri" panose="020F0502020204030204" pitchFamily="34" charset="0"/>
            <a:cs typeface="Calibri" panose="020F0502020204030204" pitchFamily="34" charset="0"/>
          </a:endParaRPr>
        </a:p>
      </dsp:txBody>
      <dsp:txXfrm>
        <a:off x="4461694" y="1898721"/>
        <a:ext cx="2431837" cy="1621224"/>
      </dsp:txXfrm>
    </dsp:sp>
    <dsp:sp modelId="{642A8048-4997-442A-8D7D-6FC1EF743D9B}">
      <dsp:nvSpPr>
        <dsp:cNvPr id="0" name=""/>
        <dsp:cNvSpPr/>
      </dsp:nvSpPr>
      <dsp:spPr>
        <a:xfrm>
          <a:off x="7298838" y="1898721"/>
          <a:ext cx="4053061" cy="1621224"/>
        </a:xfrm>
        <a:prstGeom prst="chevron">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x-none" sz="1900" kern="1200" dirty="0">
              <a:latin typeface="Calibri" panose="020F0502020204030204" pitchFamily="34" charset="0"/>
              <a:cs typeface="Calibri" panose="020F0502020204030204" pitchFamily="34" charset="0"/>
            </a:rPr>
            <a:t>L</a:t>
          </a:r>
          <a:r>
            <a:rPr lang="fr-FR" sz="1900" kern="1200" dirty="0">
              <a:latin typeface="Calibri" panose="020F0502020204030204" pitchFamily="34" charset="0"/>
              <a:cs typeface="Calibri" panose="020F0502020204030204" pitchFamily="34" charset="0"/>
            </a:rPr>
            <a:t>es couleurs et les figurés ont une signification que l’Ecole doit </a:t>
          </a:r>
          <a:r>
            <a:rPr lang="fr-FR" sz="1900" b="1" kern="1200" dirty="0">
              <a:latin typeface="Calibri" panose="020F0502020204030204" pitchFamily="34" charset="0"/>
              <a:cs typeface="Calibri" panose="020F0502020204030204" pitchFamily="34" charset="0"/>
            </a:rPr>
            <a:t>transmettre et faire partager</a:t>
          </a:r>
          <a:r>
            <a:rPr lang="fr-FR" sz="1900" kern="1200" dirty="0">
              <a:latin typeface="Calibri" panose="020F0502020204030204" pitchFamily="34" charset="0"/>
              <a:cs typeface="Calibri" panose="020F0502020204030204" pitchFamily="34" charset="0"/>
            </a:rPr>
            <a:t>. </a:t>
          </a:r>
          <a:endParaRPr lang="x-none" sz="1900" kern="1200" dirty="0"/>
        </a:p>
      </dsp:txBody>
      <dsp:txXfrm>
        <a:off x="8109450" y="1898721"/>
        <a:ext cx="2431837" cy="1621224"/>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611FEC-82F4-499B-849D-BEFA9E69B605}">
      <dsp:nvSpPr>
        <dsp:cNvPr id="0" name=""/>
        <dsp:cNvSpPr/>
      </dsp:nvSpPr>
      <dsp:spPr>
        <a:xfrm>
          <a:off x="910107" y="752"/>
          <a:ext cx="2524669" cy="151480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x-none" sz="2200" kern="1200" dirty="0"/>
            <a:t>Bien </a:t>
          </a:r>
          <a:r>
            <a:rPr lang="fr-FR" sz="2200" kern="1200" dirty="0"/>
            <a:t>nommer c’est bien comprendre</a:t>
          </a:r>
          <a:r>
            <a:rPr lang="x-none" sz="2200" kern="1200" dirty="0"/>
            <a:t> et se faire comprendre</a:t>
          </a:r>
        </a:p>
      </dsp:txBody>
      <dsp:txXfrm>
        <a:off x="954474" y="45119"/>
        <a:ext cx="2435935" cy="1426067"/>
      </dsp:txXfrm>
    </dsp:sp>
    <dsp:sp modelId="{AA51901D-E249-4063-9895-C26B474A4BD1}">
      <dsp:nvSpPr>
        <dsp:cNvPr id="0" name=""/>
        <dsp:cNvSpPr/>
      </dsp:nvSpPr>
      <dsp:spPr>
        <a:xfrm>
          <a:off x="3656947" y="445094"/>
          <a:ext cx="535229" cy="62611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x-none" sz="1800" kern="1200"/>
        </a:p>
      </dsp:txBody>
      <dsp:txXfrm>
        <a:off x="3656947" y="570318"/>
        <a:ext cx="374660" cy="375670"/>
      </dsp:txXfrm>
    </dsp:sp>
    <dsp:sp modelId="{888FC268-2F4A-4171-97F9-C442B0B65DFF}">
      <dsp:nvSpPr>
        <dsp:cNvPr id="0" name=""/>
        <dsp:cNvSpPr/>
      </dsp:nvSpPr>
      <dsp:spPr>
        <a:xfrm>
          <a:off x="4444644" y="752"/>
          <a:ext cx="2524669" cy="1514801"/>
        </a:xfrm>
        <a:prstGeom prst="roundRect">
          <a:avLst>
            <a:gd name="adj" fmla="val 10000"/>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x-none" sz="2200" kern="1200"/>
            <a:t>S</a:t>
          </a:r>
          <a:r>
            <a:rPr lang="fr-FR" sz="2200" kern="1200"/>
            <a:t>’adapter aux normes et aux usages</a:t>
          </a:r>
          <a:endParaRPr lang="fr-FR" sz="2200" kern="1200" dirty="0"/>
        </a:p>
      </dsp:txBody>
      <dsp:txXfrm>
        <a:off x="4489011" y="45119"/>
        <a:ext cx="2435935" cy="1426067"/>
      </dsp:txXfrm>
    </dsp:sp>
    <dsp:sp modelId="{048920FD-83BD-4454-AD12-4AAEE4930013}">
      <dsp:nvSpPr>
        <dsp:cNvPr id="0" name=""/>
        <dsp:cNvSpPr/>
      </dsp:nvSpPr>
      <dsp:spPr>
        <a:xfrm>
          <a:off x="7191484" y="445094"/>
          <a:ext cx="535229" cy="626118"/>
        </a:xfrm>
        <a:prstGeom prst="rightArrow">
          <a:avLst>
            <a:gd name="adj1" fmla="val 60000"/>
            <a:gd name="adj2" fmla="val 5000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x-none" sz="1800" kern="1200"/>
        </a:p>
      </dsp:txBody>
      <dsp:txXfrm>
        <a:off x="7191484" y="570318"/>
        <a:ext cx="374660" cy="375670"/>
      </dsp:txXfrm>
    </dsp:sp>
    <dsp:sp modelId="{8825D497-3A07-43C4-919A-B6BA9DA8D76D}">
      <dsp:nvSpPr>
        <dsp:cNvPr id="0" name=""/>
        <dsp:cNvSpPr/>
      </dsp:nvSpPr>
      <dsp:spPr>
        <a:xfrm>
          <a:off x="7979181" y="752"/>
          <a:ext cx="2524669" cy="1514801"/>
        </a:xfrm>
        <a:prstGeom prst="roundRect">
          <a:avLst>
            <a:gd name="adj" fmla="val 10000"/>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x-none" sz="2200" kern="1200"/>
            <a:t>S’ouvrir</a:t>
          </a:r>
          <a:r>
            <a:rPr lang="fr-FR" sz="2200" kern="1200"/>
            <a:t> au monde </a:t>
          </a:r>
          <a:r>
            <a:rPr lang="x-none" sz="2200" kern="1200"/>
            <a:t>et</a:t>
          </a:r>
          <a:r>
            <a:rPr lang="fr-FR" sz="2200" kern="1200"/>
            <a:t> à l’autre</a:t>
          </a:r>
          <a:endParaRPr lang="x-none" sz="2200" kern="1200" dirty="0"/>
        </a:p>
      </dsp:txBody>
      <dsp:txXfrm>
        <a:off x="8023548" y="45119"/>
        <a:ext cx="2435935" cy="1426067"/>
      </dsp:txXfrm>
    </dsp:sp>
    <dsp:sp modelId="{C5479329-B5F7-4296-A4F4-F506BBD03E8B}">
      <dsp:nvSpPr>
        <dsp:cNvPr id="0" name=""/>
        <dsp:cNvSpPr/>
      </dsp:nvSpPr>
      <dsp:spPr>
        <a:xfrm rot="5400000">
          <a:off x="8973901" y="1692280"/>
          <a:ext cx="535229" cy="626118"/>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x-none" sz="1800" kern="1200"/>
        </a:p>
      </dsp:txBody>
      <dsp:txXfrm rot="-5400000">
        <a:off x="9053681" y="1737725"/>
        <a:ext cx="375670" cy="374660"/>
      </dsp:txXfrm>
    </dsp:sp>
    <dsp:sp modelId="{DB905DCA-E89C-419A-ACEA-FC51051BACD8}">
      <dsp:nvSpPr>
        <dsp:cNvPr id="0" name=""/>
        <dsp:cNvSpPr/>
      </dsp:nvSpPr>
      <dsp:spPr>
        <a:xfrm>
          <a:off x="7979181" y="2525421"/>
          <a:ext cx="2524669" cy="1514801"/>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x-none" sz="2200" kern="1200"/>
            <a:t>Jouer, créer, s’émanciper</a:t>
          </a:r>
          <a:endParaRPr lang="fr-FR" sz="2200" kern="1200" dirty="0"/>
        </a:p>
      </dsp:txBody>
      <dsp:txXfrm>
        <a:off x="8023548" y="2569788"/>
        <a:ext cx="2435935" cy="14260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66ED3-6EAE-4BCA-8EAD-52755D5B4E93}">
      <dsp:nvSpPr>
        <dsp:cNvPr id="0" name=""/>
        <dsp:cNvSpPr/>
      </dsp:nvSpPr>
      <dsp:spPr>
        <a:xfrm>
          <a:off x="1197" y="0"/>
          <a:ext cx="3114667" cy="4144680"/>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x-none" sz="3400" kern="1200" dirty="0"/>
            <a:t>Temps de la recherche</a:t>
          </a:r>
        </a:p>
      </dsp:txBody>
      <dsp:txXfrm>
        <a:off x="1197" y="0"/>
        <a:ext cx="3114667" cy="1243404"/>
      </dsp:txXfrm>
    </dsp:sp>
    <dsp:sp modelId="{299BDE74-A1FD-433E-B98C-77850A5B0011}">
      <dsp:nvSpPr>
        <dsp:cNvPr id="0" name=""/>
        <dsp:cNvSpPr/>
      </dsp:nvSpPr>
      <dsp:spPr>
        <a:xfrm>
          <a:off x="312664" y="1244618"/>
          <a:ext cx="2491734" cy="1249677"/>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x-none" sz="2200" b="1" kern="1200" dirty="0"/>
            <a:t>Professeur</a:t>
          </a:r>
          <a:r>
            <a:rPr lang="x-none" sz="2200" kern="1200" dirty="0"/>
            <a:t> : accompagne une démarche</a:t>
          </a:r>
        </a:p>
      </dsp:txBody>
      <dsp:txXfrm>
        <a:off x="349266" y="1281220"/>
        <a:ext cx="2418530" cy="1176473"/>
      </dsp:txXfrm>
    </dsp:sp>
    <dsp:sp modelId="{CA42E793-1283-47C3-BDD8-5D810FB73855}">
      <dsp:nvSpPr>
        <dsp:cNvPr id="0" name=""/>
        <dsp:cNvSpPr/>
      </dsp:nvSpPr>
      <dsp:spPr>
        <a:xfrm>
          <a:off x="312664" y="2686554"/>
          <a:ext cx="2491734" cy="1249677"/>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x-none" sz="2200" b="1" kern="1200" dirty="0"/>
            <a:t>Élève</a:t>
          </a:r>
          <a:r>
            <a:rPr lang="x-none" sz="2200" kern="1200" dirty="0"/>
            <a:t> : questionne par lui-même, construit son savoir</a:t>
          </a:r>
        </a:p>
      </dsp:txBody>
      <dsp:txXfrm>
        <a:off x="349266" y="2723156"/>
        <a:ext cx="2418530" cy="1176473"/>
      </dsp:txXfrm>
    </dsp:sp>
    <dsp:sp modelId="{8059BAFD-0268-42DE-80B7-5D2E62DB9555}">
      <dsp:nvSpPr>
        <dsp:cNvPr id="0" name=""/>
        <dsp:cNvSpPr/>
      </dsp:nvSpPr>
      <dsp:spPr>
        <a:xfrm>
          <a:off x="3349466" y="0"/>
          <a:ext cx="3114667" cy="4144680"/>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x-none" sz="3400" kern="1200" dirty="0"/>
            <a:t>Temps du savoir</a:t>
          </a:r>
        </a:p>
      </dsp:txBody>
      <dsp:txXfrm>
        <a:off x="3349466" y="0"/>
        <a:ext cx="3114667" cy="1243404"/>
      </dsp:txXfrm>
    </dsp:sp>
    <dsp:sp modelId="{3102D8B4-81FB-4852-92BB-F563015A6EFD}">
      <dsp:nvSpPr>
        <dsp:cNvPr id="0" name=""/>
        <dsp:cNvSpPr/>
      </dsp:nvSpPr>
      <dsp:spPr>
        <a:xfrm>
          <a:off x="3660932" y="1244618"/>
          <a:ext cx="2491734" cy="1249677"/>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x-none" sz="2200" b="1" kern="1200" dirty="0"/>
            <a:t>Professeur </a:t>
          </a:r>
          <a:r>
            <a:rPr lang="x-none" sz="2200" kern="1200" dirty="0"/>
            <a:t>: transmet des consensus</a:t>
          </a:r>
        </a:p>
      </dsp:txBody>
      <dsp:txXfrm>
        <a:off x="3697534" y="1281220"/>
        <a:ext cx="2418530" cy="1176473"/>
      </dsp:txXfrm>
    </dsp:sp>
    <dsp:sp modelId="{72003AEF-2DF4-4595-A5DB-EC02266FBFD3}">
      <dsp:nvSpPr>
        <dsp:cNvPr id="0" name=""/>
        <dsp:cNvSpPr/>
      </dsp:nvSpPr>
      <dsp:spPr>
        <a:xfrm>
          <a:off x="3660932" y="2686554"/>
          <a:ext cx="2491734" cy="1249677"/>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x-none" sz="2200" b="1" kern="1200" dirty="0"/>
            <a:t>Élève</a:t>
          </a:r>
          <a:r>
            <a:rPr lang="x-none" sz="2200" kern="1200" dirty="0"/>
            <a:t> : fait confiance au professeur</a:t>
          </a:r>
        </a:p>
      </dsp:txBody>
      <dsp:txXfrm>
        <a:off x="3697534" y="2723156"/>
        <a:ext cx="2418530" cy="1176473"/>
      </dsp:txXfrm>
    </dsp:sp>
    <dsp:sp modelId="{345EA8EF-B8ED-4CE6-802E-280F84DBBAA5}">
      <dsp:nvSpPr>
        <dsp:cNvPr id="0" name=""/>
        <dsp:cNvSpPr/>
      </dsp:nvSpPr>
      <dsp:spPr>
        <a:xfrm>
          <a:off x="6697734" y="0"/>
          <a:ext cx="3114667" cy="4144680"/>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x-none" sz="3400" kern="1200" dirty="0"/>
            <a:t>Temps des conventions</a:t>
          </a:r>
        </a:p>
      </dsp:txBody>
      <dsp:txXfrm>
        <a:off x="6697734" y="0"/>
        <a:ext cx="3114667" cy="1243404"/>
      </dsp:txXfrm>
    </dsp:sp>
    <dsp:sp modelId="{0294A3D7-EA15-48EC-B5A6-64EE566F28B7}">
      <dsp:nvSpPr>
        <dsp:cNvPr id="0" name=""/>
        <dsp:cNvSpPr/>
      </dsp:nvSpPr>
      <dsp:spPr>
        <a:xfrm>
          <a:off x="7009200" y="1244618"/>
          <a:ext cx="2491734" cy="1249677"/>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x-none" sz="2200" b="1" kern="1200" dirty="0"/>
            <a:t>Professeur</a:t>
          </a:r>
          <a:r>
            <a:rPr lang="x-none" sz="2200" kern="1200" dirty="0"/>
            <a:t> : transmet des codes, des normes</a:t>
          </a:r>
        </a:p>
      </dsp:txBody>
      <dsp:txXfrm>
        <a:off x="7045802" y="1281220"/>
        <a:ext cx="2418530" cy="1176473"/>
      </dsp:txXfrm>
    </dsp:sp>
    <dsp:sp modelId="{ACC29D91-04BD-4886-8C07-AE6408BE48E4}">
      <dsp:nvSpPr>
        <dsp:cNvPr id="0" name=""/>
        <dsp:cNvSpPr/>
      </dsp:nvSpPr>
      <dsp:spPr>
        <a:xfrm>
          <a:off x="7009200" y="2686554"/>
          <a:ext cx="2491734" cy="1249677"/>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x-none" sz="2200" b="1" kern="1200" dirty="0"/>
            <a:t>Élève</a:t>
          </a:r>
          <a:r>
            <a:rPr lang="x-none" sz="2200" kern="1200" dirty="0"/>
            <a:t> : s’adapte aux normes et aux usages </a:t>
          </a:r>
        </a:p>
      </dsp:txBody>
      <dsp:txXfrm>
        <a:off x="7045802" y="2723156"/>
        <a:ext cx="2418530" cy="11764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66ED3-6EAE-4BCA-8EAD-52755D5B4E93}">
      <dsp:nvSpPr>
        <dsp:cNvPr id="0" name=""/>
        <dsp:cNvSpPr/>
      </dsp:nvSpPr>
      <dsp:spPr>
        <a:xfrm>
          <a:off x="1197" y="0"/>
          <a:ext cx="3114667" cy="4144680"/>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x-none" sz="3400" kern="1200" dirty="0"/>
            <a:t>Temps de la recherche</a:t>
          </a:r>
        </a:p>
      </dsp:txBody>
      <dsp:txXfrm>
        <a:off x="1197" y="0"/>
        <a:ext cx="3114667" cy="1243404"/>
      </dsp:txXfrm>
    </dsp:sp>
    <dsp:sp modelId="{299BDE74-A1FD-433E-B98C-77850A5B0011}">
      <dsp:nvSpPr>
        <dsp:cNvPr id="0" name=""/>
        <dsp:cNvSpPr/>
      </dsp:nvSpPr>
      <dsp:spPr>
        <a:xfrm>
          <a:off x="312664" y="1244618"/>
          <a:ext cx="2491734" cy="1249677"/>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x-none" sz="2200" b="1" kern="1200" dirty="0"/>
            <a:t>Professeur</a:t>
          </a:r>
          <a:r>
            <a:rPr lang="x-none" sz="2200" kern="1200" dirty="0"/>
            <a:t> : accompagne une démarche</a:t>
          </a:r>
        </a:p>
      </dsp:txBody>
      <dsp:txXfrm>
        <a:off x="349266" y="1281220"/>
        <a:ext cx="2418530" cy="1176473"/>
      </dsp:txXfrm>
    </dsp:sp>
    <dsp:sp modelId="{CA42E793-1283-47C3-BDD8-5D810FB73855}">
      <dsp:nvSpPr>
        <dsp:cNvPr id="0" name=""/>
        <dsp:cNvSpPr/>
      </dsp:nvSpPr>
      <dsp:spPr>
        <a:xfrm>
          <a:off x="312664" y="2686554"/>
          <a:ext cx="2491734" cy="1249677"/>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x-none" sz="2200" b="1" kern="1200" dirty="0"/>
            <a:t>Élève</a:t>
          </a:r>
          <a:r>
            <a:rPr lang="x-none" sz="2200" kern="1200" dirty="0"/>
            <a:t> : questionne par lui-même, construit son savoir</a:t>
          </a:r>
        </a:p>
      </dsp:txBody>
      <dsp:txXfrm>
        <a:off x="349266" y="2723156"/>
        <a:ext cx="2418530" cy="1176473"/>
      </dsp:txXfrm>
    </dsp:sp>
    <dsp:sp modelId="{8059BAFD-0268-42DE-80B7-5D2E62DB9555}">
      <dsp:nvSpPr>
        <dsp:cNvPr id="0" name=""/>
        <dsp:cNvSpPr/>
      </dsp:nvSpPr>
      <dsp:spPr>
        <a:xfrm>
          <a:off x="3328442" y="0"/>
          <a:ext cx="3114667" cy="4144680"/>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x-none" sz="3400" kern="1200" dirty="0"/>
            <a:t>Temps du savoir</a:t>
          </a:r>
        </a:p>
      </dsp:txBody>
      <dsp:txXfrm>
        <a:off x="3328442" y="0"/>
        <a:ext cx="3114667" cy="1243404"/>
      </dsp:txXfrm>
    </dsp:sp>
    <dsp:sp modelId="{3102D8B4-81FB-4852-92BB-F563015A6EFD}">
      <dsp:nvSpPr>
        <dsp:cNvPr id="0" name=""/>
        <dsp:cNvSpPr/>
      </dsp:nvSpPr>
      <dsp:spPr>
        <a:xfrm>
          <a:off x="3660932" y="1244618"/>
          <a:ext cx="2491734" cy="1249677"/>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x-none" sz="2200" b="1" kern="1200" dirty="0"/>
            <a:t>Professeur </a:t>
          </a:r>
          <a:r>
            <a:rPr lang="x-none" sz="2200" kern="1200" dirty="0"/>
            <a:t>: transmet des consensus</a:t>
          </a:r>
        </a:p>
      </dsp:txBody>
      <dsp:txXfrm>
        <a:off x="3697534" y="1281220"/>
        <a:ext cx="2418530" cy="1176473"/>
      </dsp:txXfrm>
    </dsp:sp>
    <dsp:sp modelId="{72003AEF-2DF4-4595-A5DB-EC02266FBFD3}">
      <dsp:nvSpPr>
        <dsp:cNvPr id="0" name=""/>
        <dsp:cNvSpPr/>
      </dsp:nvSpPr>
      <dsp:spPr>
        <a:xfrm>
          <a:off x="3660932" y="2686554"/>
          <a:ext cx="2491734" cy="1249677"/>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x-none" sz="2200" b="1" kern="1200" dirty="0"/>
            <a:t>Élève</a:t>
          </a:r>
          <a:r>
            <a:rPr lang="x-none" sz="2200" kern="1200" dirty="0"/>
            <a:t> : fait confiance au professeur</a:t>
          </a:r>
        </a:p>
      </dsp:txBody>
      <dsp:txXfrm>
        <a:off x="3697534" y="2723156"/>
        <a:ext cx="2418530" cy="1176473"/>
      </dsp:txXfrm>
    </dsp:sp>
    <dsp:sp modelId="{345EA8EF-B8ED-4CE6-802E-280F84DBBAA5}">
      <dsp:nvSpPr>
        <dsp:cNvPr id="0" name=""/>
        <dsp:cNvSpPr/>
      </dsp:nvSpPr>
      <dsp:spPr>
        <a:xfrm>
          <a:off x="6697734" y="0"/>
          <a:ext cx="3114667" cy="4144680"/>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x-none" sz="3400" kern="1200" dirty="0"/>
            <a:t>Temps des conventions</a:t>
          </a:r>
        </a:p>
      </dsp:txBody>
      <dsp:txXfrm>
        <a:off x="6697734" y="0"/>
        <a:ext cx="3114667" cy="1243404"/>
      </dsp:txXfrm>
    </dsp:sp>
    <dsp:sp modelId="{0294A3D7-EA15-48EC-B5A6-64EE566F28B7}">
      <dsp:nvSpPr>
        <dsp:cNvPr id="0" name=""/>
        <dsp:cNvSpPr/>
      </dsp:nvSpPr>
      <dsp:spPr>
        <a:xfrm>
          <a:off x="7009200" y="1244618"/>
          <a:ext cx="2491734" cy="1249677"/>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x-none" sz="2200" b="1" kern="1200" dirty="0"/>
            <a:t>Professeur</a:t>
          </a:r>
          <a:r>
            <a:rPr lang="x-none" sz="2200" kern="1200" dirty="0"/>
            <a:t> : transmet des codes, des normes</a:t>
          </a:r>
        </a:p>
      </dsp:txBody>
      <dsp:txXfrm>
        <a:off x="7045802" y="1281220"/>
        <a:ext cx="2418530" cy="1176473"/>
      </dsp:txXfrm>
    </dsp:sp>
    <dsp:sp modelId="{ACC29D91-04BD-4886-8C07-AE6408BE48E4}">
      <dsp:nvSpPr>
        <dsp:cNvPr id="0" name=""/>
        <dsp:cNvSpPr/>
      </dsp:nvSpPr>
      <dsp:spPr>
        <a:xfrm>
          <a:off x="7009200" y="2686554"/>
          <a:ext cx="2491734" cy="1249677"/>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x-none" sz="2200" b="1" kern="1200" dirty="0"/>
            <a:t>Élève</a:t>
          </a:r>
          <a:r>
            <a:rPr lang="x-none" sz="2200" kern="1200" dirty="0"/>
            <a:t> : s’adapte aux normes et aux usages </a:t>
          </a:r>
        </a:p>
      </dsp:txBody>
      <dsp:txXfrm>
        <a:off x="7045802" y="2723156"/>
        <a:ext cx="2418530" cy="117647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26EBA1-AD4D-4CFE-B5D0-76656DBA025B}">
      <dsp:nvSpPr>
        <dsp:cNvPr id="0" name=""/>
        <dsp:cNvSpPr/>
      </dsp:nvSpPr>
      <dsp:spPr>
        <a:xfrm>
          <a:off x="3209" y="2053274"/>
          <a:ext cx="3910835" cy="1564334"/>
        </a:xfrm>
        <a:prstGeom prst="chevron">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fr-FR" sz="2600" kern="1200" dirty="0"/>
            <a:t>Identifier</a:t>
          </a:r>
        </a:p>
      </dsp:txBody>
      <dsp:txXfrm>
        <a:off x="785376" y="2053274"/>
        <a:ext cx="2346501" cy="1564334"/>
      </dsp:txXfrm>
    </dsp:sp>
    <dsp:sp modelId="{19F8E074-6172-4D0D-9765-C6761E1B2EB7}">
      <dsp:nvSpPr>
        <dsp:cNvPr id="0" name=""/>
        <dsp:cNvSpPr/>
      </dsp:nvSpPr>
      <dsp:spPr>
        <a:xfrm>
          <a:off x="3522961" y="2053274"/>
          <a:ext cx="3910835" cy="1564334"/>
        </a:xfrm>
        <a:prstGeom prst="chevron">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fr-FR" sz="2600" kern="1200" dirty="0"/>
            <a:t>Expliciter et comparer</a:t>
          </a:r>
        </a:p>
      </dsp:txBody>
      <dsp:txXfrm>
        <a:off x="4305128" y="2053274"/>
        <a:ext cx="2346501" cy="1564334"/>
      </dsp:txXfrm>
    </dsp:sp>
    <dsp:sp modelId="{A4251AB3-1A3C-4BE3-9EA8-7D15CC7AA468}">
      <dsp:nvSpPr>
        <dsp:cNvPr id="0" name=""/>
        <dsp:cNvSpPr/>
      </dsp:nvSpPr>
      <dsp:spPr>
        <a:xfrm>
          <a:off x="7042713" y="2053274"/>
          <a:ext cx="3910835" cy="1564334"/>
        </a:xfrm>
        <a:prstGeom prst="chevron">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fr-FR" sz="2600" kern="1200" dirty="0"/>
            <a:t>Communiquer, argumenter, débattre, délibérer</a:t>
          </a:r>
        </a:p>
      </dsp:txBody>
      <dsp:txXfrm>
        <a:off x="7824880" y="2053274"/>
        <a:ext cx="2346501" cy="156433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26EBA1-AD4D-4CFE-B5D0-76656DBA025B}">
      <dsp:nvSpPr>
        <dsp:cNvPr id="0" name=""/>
        <dsp:cNvSpPr/>
      </dsp:nvSpPr>
      <dsp:spPr>
        <a:xfrm>
          <a:off x="3209" y="0"/>
          <a:ext cx="3910835" cy="426102"/>
        </a:xfrm>
        <a:prstGeom prst="chevron">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fr-FR" sz="2500" kern="1200" dirty="0"/>
            <a:t>Appliquer</a:t>
          </a:r>
        </a:p>
      </dsp:txBody>
      <dsp:txXfrm>
        <a:off x="216260" y="0"/>
        <a:ext cx="3484733" cy="426102"/>
      </dsp:txXfrm>
    </dsp:sp>
    <dsp:sp modelId="{19F8E074-6172-4D0D-9765-C6761E1B2EB7}">
      <dsp:nvSpPr>
        <dsp:cNvPr id="0" name=""/>
        <dsp:cNvSpPr/>
      </dsp:nvSpPr>
      <dsp:spPr>
        <a:xfrm>
          <a:off x="3522961" y="0"/>
          <a:ext cx="3910835" cy="426102"/>
        </a:xfrm>
        <a:prstGeom prst="chevron">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fr-FR" sz="2500" kern="1200" dirty="0"/>
            <a:t>Analyser</a:t>
          </a:r>
        </a:p>
      </dsp:txBody>
      <dsp:txXfrm>
        <a:off x="3736012" y="0"/>
        <a:ext cx="3484733" cy="426102"/>
      </dsp:txXfrm>
    </dsp:sp>
    <dsp:sp modelId="{A4251AB3-1A3C-4BE3-9EA8-7D15CC7AA468}">
      <dsp:nvSpPr>
        <dsp:cNvPr id="0" name=""/>
        <dsp:cNvSpPr/>
      </dsp:nvSpPr>
      <dsp:spPr>
        <a:xfrm>
          <a:off x="7042713" y="0"/>
          <a:ext cx="3910835" cy="426102"/>
        </a:xfrm>
        <a:prstGeom prst="chevron">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fr-FR" sz="2500" kern="1200" dirty="0"/>
            <a:t>Juger, évaluer</a:t>
          </a:r>
        </a:p>
      </dsp:txBody>
      <dsp:txXfrm>
        <a:off x="7255764" y="0"/>
        <a:ext cx="3484733" cy="4261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66ED3-6EAE-4BCA-8EAD-52755D5B4E93}">
      <dsp:nvSpPr>
        <dsp:cNvPr id="0" name=""/>
        <dsp:cNvSpPr/>
      </dsp:nvSpPr>
      <dsp:spPr>
        <a:xfrm>
          <a:off x="1197" y="0"/>
          <a:ext cx="3114667" cy="4144680"/>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x-none" sz="3400" kern="1200" dirty="0"/>
            <a:t>Temps de la recherche</a:t>
          </a:r>
        </a:p>
      </dsp:txBody>
      <dsp:txXfrm>
        <a:off x="1197" y="0"/>
        <a:ext cx="3114667" cy="1243404"/>
      </dsp:txXfrm>
    </dsp:sp>
    <dsp:sp modelId="{299BDE74-A1FD-433E-B98C-77850A5B0011}">
      <dsp:nvSpPr>
        <dsp:cNvPr id="0" name=""/>
        <dsp:cNvSpPr/>
      </dsp:nvSpPr>
      <dsp:spPr>
        <a:xfrm>
          <a:off x="312664" y="1244618"/>
          <a:ext cx="2491734" cy="1249677"/>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x-none" sz="2200" b="1" kern="1200" dirty="0"/>
            <a:t>Professeur</a:t>
          </a:r>
          <a:r>
            <a:rPr lang="x-none" sz="2200" kern="1200" dirty="0"/>
            <a:t> : accompagne une démarche</a:t>
          </a:r>
        </a:p>
      </dsp:txBody>
      <dsp:txXfrm>
        <a:off x="349266" y="1281220"/>
        <a:ext cx="2418530" cy="1176473"/>
      </dsp:txXfrm>
    </dsp:sp>
    <dsp:sp modelId="{CA42E793-1283-47C3-BDD8-5D810FB73855}">
      <dsp:nvSpPr>
        <dsp:cNvPr id="0" name=""/>
        <dsp:cNvSpPr/>
      </dsp:nvSpPr>
      <dsp:spPr>
        <a:xfrm>
          <a:off x="312664" y="2686554"/>
          <a:ext cx="2491734" cy="1249677"/>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x-none" sz="2200" b="1" kern="1200" dirty="0"/>
            <a:t>Élève</a:t>
          </a:r>
          <a:r>
            <a:rPr lang="x-none" sz="2200" kern="1200" dirty="0"/>
            <a:t> : questionne par lui-même, construit son savoir</a:t>
          </a:r>
        </a:p>
      </dsp:txBody>
      <dsp:txXfrm>
        <a:off x="349266" y="2723156"/>
        <a:ext cx="2418530" cy="1176473"/>
      </dsp:txXfrm>
    </dsp:sp>
    <dsp:sp modelId="{8059BAFD-0268-42DE-80B7-5D2E62DB9555}">
      <dsp:nvSpPr>
        <dsp:cNvPr id="0" name=""/>
        <dsp:cNvSpPr/>
      </dsp:nvSpPr>
      <dsp:spPr>
        <a:xfrm>
          <a:off x="3328442" y="0"/>
          <a:ext cx="3114667" cy="4144680"/>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x-none" sz="3400" kern="1200" dirty="0"/>
            <a:t>Temps du savoir</a:t>
          </a:r>
        </a:p>
      </dsp:txBody>
      <dsp:txXfrm>
        <a:off x="3328442" y="0"/>
        <a:ext cx="3114667" cy="1243404"/>
      </dsp:txXfrm>
    </dsp:sp>
    <dsp:sp modelId="{3102D8B4-81FB-4852-92BB-F563015A6EFD}">
      <dsp:nvSpPr>
        <dsp:cNvPr id="0" name=""/>
        <dsp:cNvSpPr/>
      </dsp:nvSpPr>
      <dsp:spPr>
        <a:xfrm>
          <a:off x="3660932" y="1244618"/>
          <a:ext cx="2491734" cy="1249677"/>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x-none" sz="2200" b="1" kern="1200" dirty="0"/>
            <a:t>Professeur </a:t>
          </a:r>
          <a:r>
            <a:rPr lang="x-none" sz="2200" kern="1200" dirty="0"/>
            <a:t>: transmet des consensus</a:t>
          </a:r>
        </a:p>
      </dsp:txBody>
      <dsp:txXfrm>
        <a:off x="3697534" y="1281220"/>
        <a:ext cx="2418530" cy="1176473"/>
      </dsp:txXfrm>
    </dsp:sp>
    <dsp:sp modelId="{72003AEF-2DF4-4595-A5DB-EC02266FBFD3}">
      <dsp:nvSpPr>
        <dsp:cNvPr id="0" name=""/>
        <dsp:cNvSpPr/>
      </dsp:nvSpPr>
      <dsp:spPr>
        <a:xfrm>
          <a:off x="3660932" y="2686554"/>
          <a:ext cx="2491734" cy="1249677"/>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x-none" sz="2200" b="1" kern="1200" dirty="0"/>
            <a:t>Élève</a:t>
          </a:r>
          <a:r>
            <a:rPr lang="x-none" sz="2200" kern="1200" dirty="0"/>
            <a:t> : fait confiance au professeur</a:t>
          </a:r>
        </a:p>
      </dsp:txBody>
      <dsp:txXfrm>
        <a:off x="3697534" y="2723156"/>
        <a:ext cx="2418530" cy="1176473"/>
      </dsp:txXfrm>
    </dsp:sp>
    <dsp:sp modelId="{345EA8EF-B8ED-4CE6-802E-280F84DBBAA5}">
      <dsp:nvSpPr>
        <dsp:cNvPr id="0" name=""/>
        <dsp:cNvSpPr/>
      </dsp:nvSpPr>
      <dsp:spPr>
        <a:xfrm>
          <a:off x="6697734" y="0"/>
          <a:ext cx="3114667" cy="4144680"/>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x-none" sz="3400" kern="1200" dirty="0"/>
            <a:t>Temps des conventions</a:t>
          </a:r>
        </a:p>
      </dsp:txBody>
      <dsp:txXfrm>
        <a:off x="6697734" y="0"/>
        <a:ext cx="3114667" cy="1243404"/>
      </dsp:txXfrm>
    </dsp:sp>
    <dsp:sp modelId="{0294A3D7-EA15-48EC-B5A6-64EE566F28B7}">
      <dsp:nvSpPr>
        <dsp:cNvPr id="0" name=""/>
        <dsp:cNvSpPr/>
      </dsp:nvSpPr>
      <dsp:spPr>
        <a:xfrm>
          <a:off x="7009200" y="1244618"/>
          <a:ext cx="2491734" cy="1249677"/>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x-none" sz="2200" b="1" kern="1200" dirty="0"/>
            <a:t>Professeur</a:t>
          </a:r>
          <a:r>
            <a:rPr lang="x-none" sz="2200" kern="1200" dirty="0"/>
            <a:t> : transmet des codes, des normes</a:t>
          </a:r>
        </a:p>
      </dsp:txBody>
      <dsp:txXfrm>
        <a:off x="7045802" y="1281220"/>
        <a:ext cx="2418530" cy="1176473"/>
      </dsp:txXfrm>
    </dsp:sp>
    <dsp:sp modelId="{ACC29D91-04BD-4886-8C07-AE6408BE48E4}">
      <dsp:nvSpPr>
        <dsp:cNvPr id="0" name=""/>
        <dsp:cNvSpPr/>
      </dsp:nvSpPr>
      <dsp:spPr>
        <a:xfrm>
          <a:off x="7009200" y="2686554"/>
          <a:ext cx="2491734" cy="1249677"/>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x-none" sz="2200" b="1" kern="1200" dirty="0"/>
            <a:t>Élève</a:t>
          </a:r>
          <a:r>
            <a:rPr lang="x-none" sz="2200" kern="1200" dirty="0"/>
            <a:t> : s’adapte aux normes et aux usages </a:t>
          </a:r>
        </a:p>
      </dsp:txBody>
      <dsp:txXfrm>
        <a:off x="7045802" y="2723156"/>
        <a:ext cx="2418530" cy="1176473"/>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hProcess10#2">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4#2">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vList4#3">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vList4#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vList4#5">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vList4#6">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vList4#7">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9.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5BE93B-5E5C-4B31-BB81-447AD4124C38}" type="datetimeFigureOut">
              <a:rPr lang="fr-FR" smtClean="0"/>
              <a:pPr/>
              <a:t>14/02/2025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6B2C5A-467A-45D7-BAA8-E204D1E2ECEB}" type="slidenum">
              <a:rPr lang="fr-FR" smtClean="0"/>
              <a:pPr/>
              <a:t>‹N°›</a:t>
            </a:fld>
            <a:endParaRPr lang="fr-FR"/>
          </a:p>
        </p:txBody>
      </p:sp>
    </p:spTree>
    <p:extLst>
      <p:ext uri="{BB962C8B-B14F-4D97-AF65-F5344CB8AC3E}">
        <p14:creationId xmlns:p14="http://schemas.microsoft.com/office/powerpoint/2010/main" val="3031826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F6B2C5A-467A-45D7-BAA8-E204D1E2ECEB}" type="slidenum">
              <a:rPr lang="fr-FR" smtClean="0"/>
              <a:pPr/>
              <a:t>2</a:t>
            </a:fld>
            <a:endParaRPr lang="fr-FR"/>
          </a:p>
        </p:txBody>
      </p:sp>
    </p:spTree>
    <p:extLst>
      <p:ext uri="{BB962C8B-B14F-4D97-AF65-F5344CB8AC3E}">
        <p14:creationId xmlns:p14="http://schemas.microsoft.com/office/powerpoint/2010/main" val="2799205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Il faut inciter les stagiaires à proposer d’autres formulations s’ils le veulent. Objectif : Je crois, Je pense, ON sait ! (différence entre le verbe savoir lié au « savoir scientifique » et le verbe savoir lié à la mémorisation … auquelon peut préférer le verbe connaitre)</a:t>
            </a:r>
            <a:endParaRPr/>
          </a:p>
        </p:txBody>
      </p:sp>
      <p:sp>
        <p:nvSpPr>
          <p:cNvPr id="142" name="Google Shape;142;p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6"/>
          <p:cNvSpPr>
            <a:spLocks noGrp="1" noChangeArrowheads="1"/>
          </p:cNvSpPr>
          <p:nvPr>
            <p:ph type="sldNum" sz="quarter"/>
          </p:nvPr>
        </p:nvSpPr>
        <p:spPr>
          <a:noFill/>
          <a:ln/>
        </p:spPr>
        <p:txBody>
          <a:bodyPr/>
          <a:lstStyle/>
          <a:p>
            <a:fld id="{0523DC25-4C49-44BB-B358-0F7C49E247E8}" type="slidenum">
              <a:rPr lang="fr-FR" smtClean="0"/>
              <a:pPr/>
              <a:t>136</a:t>
            </a:fld>
            <a:endParaRPr lang="fr-FR"/>
          </a:p>
        </p:txBody>
      </p:sp>
      <p:sp>
        <p:nvSpPr>
          <p:cNvPr id="34819" name="Rectangle 1"/>
          <p:cNvSpPr>
            <a:spLocks noGrp="1" noRot="1" noChangeAspect="1" noChangeArrowheads="1" noTextEdit="1"/>
          </p:cNvSpPr>
          <p:nvPr>
            <p:ph type="sldImg"/>
          </p:nvPr>
        </p:nvSpPr>
        <p:spPr>
          <a:xfrm>
            <a:off x="382588" y="695325"/>
            <a:ext cx="6091237" cy="3427413"/>
          </a:xfrm>
          <a:solidFill>
            <a:srgbClr val="FFFFFF"/>
          </a:solidFill>
          <a:ln>
            <a:solidFill>
              <a:srgbClr val="000000"/>
            </a:solidFill>
            <a:miter lim="800000"/>
          </a:ln>
        </p:spPr>
      </p:sp>
      <p:sp>
        <p:nvSpPr>
          <p:cNvPr id="34820" name="Rectangle 2"/>
          <p:cNvSpPr>
            <a:spLocks noGrp="1" noChangeArrowheads="1"/>
          </p:cNvSpPr>
          <p:nvPr>
            <p:ph type="body" idx="1"/>
          </p:nvPr>
        </p:nvSpPr>
        <p:spPr>
          <a:xfrm>
            <a:off x="685512" y="4343230"/>
            <a:ext cx="5486976" cy="4115139"/>
          </a:xfrm>
          <a:noFill/>
          <a:ln/>
        </p:spPr>
        <p:txBody>
          <a:bodyPr wrap="none" anchor="ctr"/>
          <a:lstStyle/>
          <a:p>
            <a:endParaRPr lang="fr-F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6"/>
          <p:cNvSpPr>
            <a:spLocks noGrp="1" noChangeArrowheads="1"/>
          </p:cNvSpPr>
          <p:nvPr>
            <p:ph type="sldNum" sz="quarter"/>
          </p:nvPr>
        </p:nvSpPr>
        <p:spPr>
          <a:noFill/>
          <a:ln/>
        </p:spPr>
        <p:txBody>
          <a:bodyPr/>
          <a:lstStyle/>
          <a:p>
            <a:fld id="{A0A44E73-A00D-4A9A-A2F6-CD6F807F0EF2}" type="slidenum">
              <a:rPr lang="fr-FR" smtClean="0"/>
              <a:pPr/>
              <a:t>137</a:t>
            </a:fld>
            <a:endParaRPr lang="fr-FR"/>
          </a:p>
        </p:txBody>
      </p:sp>
      <p:sp>
        <p:nvSpPr>
          <p:cNvPr id="45059" name="Rectangle 1"/>
          <p:cNvSpPr>
            <a:spLocks noGrp="1" noRot="1" noChangeAspect="1" noChangeArrowheads="1" noTextEdit="1"/>
          </p:cNvSpPr>
          <p:nvPr>
            <p:ph type="sldImg"/>
          </p:nvPr>
        </p:nvSpPr>
        <p:spPr>
          <a:xfrm>
            <a:off x="382588" y="695325"/>
            <a:ext cx="6091237" cy="3427413"/>
          </a:xfrm>
          <a:solidFill>
            <a:srgbClr val="FFFFFF"/>
          </a:solidFill>
          <a:ln>
            <a:solidFill>
              <a:srgbClr val="000000"/>
            </a:solidFill>
            <a:miter lim="800000"/>
          </a:ln>
        </p:spPr>
      </p:sp>
      <p:sp>
        <p:nvSpPr>
          <p:cNvPr id="45060" name="Rectangle 2"/>
          <p:cNvSpPr>
            <a:spLocks noGrp="1" noChangeArrowheads="1"/>
          </p:cNvSpPr>
          <p:nvPr>
            <p:ph type="body" idx="1"/>
          </p:nvPr>
        </p:nvSpPr>
        <p:spPr>
          <a:xfrm>
            <a:off x="685512" y="4343230"/>
            <a:ext cx="5486976" cy="4115139"/>
          </a:xfrm>
          <a:noFill/>
          <a:ln/>
        </p:spPr>
        <p:txBody>
          <a:bodyPr wrap="none" anchor="ctr"/>
          <a:lstStyle/>
          <a:p>
            <a:endParaRPr lang="fr-F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Comme toute communauté humaine des dysfonctionnements sont possibles (fraude, biais d'autorité, glissement commercial ou idéologique </a:t>
            </a:r>
            <a:r>
              <a:rPr lang="fr-FR" sz="1200" kern="1200" dirty="0" err="1">
                <a:solidFill>
                  <a:schemeClr val="tx1"/>
                </a:solidFill>
                <a:effectLst/>
                <a:latin typeface="+mn-lt"/>
                <a:ea typeface="+mn-ea"/>
                <a:cs typeface="+mn-cs"/>
              </a:rPr>
              <a:t>etc</a:t>
            </a:r>
            <a:r>
              <a:rPr lang="fr-FR" sz="1200" kern="1200" dirty="0">
                <a:solidFill>
                  <a:schemeClr val="tx1"/>
                </a:solidFill>
                <a:effectLst/>
                <a:latin typeface="+mn-lt"/>
                <a:ea typeface="+mn-ea"/>
                <a:cs typeface="+mn-cs"/>
              </a:rPr>
              <a:t>). Ces dysfonctionnements ne doivent pas être niés mais ils ne peuvent servir à rejeter en bloc les communications scientifiques (agences </a:t>
            </a:r>
            <a:r>
              <a:rPr lang="fr-FR" sz="1200" kern="1200" dirty="0" err="1">
                <a:solidFill>
                  <a:schemeClr val="tx1"/>
                </a:solidFill>
                <a:effectLst/>
                <a:latin typeface="+mn-lt"/>
                <a:ea typeface="+mn-ea"/>
                <a:cs typeface="+mn-cs"/>
              </a:rPr>
              <a:t>etc</a:t>
            </a:r>
            <a:r>
              <a:rPr lang="fr-FR" sz="1200" kern="1200" dirty="0">
                <a:solidFill>
                  <a:schemeClr val="tx1"/>
                </a:solidFill>
                <a:effectLst/>
                <a:latin typeface="+mn-lt"/>
                <a:ea typeface="+mn-ea"/>
                <a:cs typeface="+mn-cs"/>
              </a:rPr>
              <a:t>) car en terme de preuve on ne peut pas faire mieux que ça dysfonctionne ou non !</a:t>
            </a:r>
          </a:p>
          <a:p>
            <a:r>
              <a:rPr lang="fr-FR" sz="1200" kern="1200" dirty="0">
                <a:solidFill>
                  <a:schemeClr val="tx1"/>
                </a:solidFill>
                <a:effectLst/>
                <a:latin typeface="+mn-lt"/>
                <a:ea typeface="+mn-ea"/>
                <a:cs typeface="+mn-cs"/>
              </a:rPr>
              <a:t>en gros pour un citoyen nous sommes obligés de déléguer notre confiance ... et les dysfonctionnements nous mettent dans un inconfort important car nous n'avons pas d'alternative (on ne remplace pas pour autant la science par la croyance ou par notre feeling !!).</a:t>
            </a:r>
          </a:p>
          <a:p>
            <a:r>
              <a:rPr lang="fr-FR" sz="1200" kern="1200" dirty="0">
                <a:solidFill>
                  <a:schemeClr val="tx1"/>
                </a:solidFill>
                <a:effectLst/>
                <a:latin typeface="+mn-lt"/>
                <a:ea typeface="+mn-ea"/>
                <a:cs typeface="+mn-cs"/>
              </a:rPr>
              <a:t>présenter les choses ainsi permet de pousser le citoyen à défendre l'utilité (et donc les moyens) de la communauté scientifique</a:t>
            </a:r>
          </a:p>
          <a:p>
            <a:endParaRPr lang="fr-FR" dirty="0"/>
          </a:p>
        </p:txBody>
      </p:sp>
      <p:sp>
        <p:nvSpPr>
          <p:cNvPr id="4" name="Espace réservé du numéro de diapositive 3"/>
          <p:cNvSpPr>
            <a:spLocks noGrp="1"/>
          </p:cNvSpPr>
          <p:nvPr>
            <p:ph type="sldNum" sz="quarter" idx="10"/>
          </p:nvPr>
        </p:nvSpPr>
        <p:spPr/>
        <p:txBody>
          <a:bodyPr/>
          <a:lstStyle/>
          <a:p>
            <a:fld id="{2F6B2C5A-467A-45D7-BAA8-E204D1E2ECEB}" type="slidenum">
              <a:rPr lang="fr-FR" smtClean="0"/>
              <a:pPr/>
              <a:t>138</a:t>
            </a:fld>
            <a:endParaRPr lang="fr-FR"/>
          </a:p>
        </p:txBody>
      </p:sp>
    </p:spTree>
    <p:extLst>
      <p:ext uri="{BB962C8B-B14F-4D97-AF65-F5344CB8AC3E}">
        <p14:creationId xmlns:p14="http://schemas.microsoft.com/office/powerpoint/2010/main" val="165438439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F6B2C5A-467A-45D7-BAA8-E204D1E2ECEB}" type="slidenum">
              <a:rPr lang="fr-FR" smtClean="0"/>
              <a:pPr/>
              <a:t>139</a:t>
            </a:fld>
            <a:endParaRPr lang="fr-FR"/>
          </a:p>
        </p:txBody>
      </p:sp>
    </p:spTree>
    <p:extLst>
      <p:ext uri="{BB962C8B-B14F-4D97-AF65-F5344CB8AC3E}">
        <p14:creationId xmlns:p14="http://schemas.microsoft.com/office/powerpoint/2010/main" val="90510774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F6B2C5A-467A-45D7-BAA8-E204D1E2ECEB}" type="slidenum">
              <a:rPr lang="fr-FR" smtClean="0"/>
              <a:pPr/>
              <a:t>140</a:t>
            </a:fld>
            <a:endParaRPr lang="fr-FR"/>
          </a:p>
        </p:txBody>
      </p:sp>
    </p:spTree>
    <p:extLst>
      <p:ext uri="{BB962C8B-B14F-4D97-AF65-F5344CB8AC3E}">
        <p14:creationId xmlns:p14="http://schemas.microsoft.com/office/powerpoint/2010/main" val="303092615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F6B2C5A-467A-45D7-BAA8-E204D1E2ECEB}" type="slidenum">
              <a:rPr lang="fr-FR" smtClean="0"/>
              <a:pPr/>
              <a:t>141</a:t>
            </a:fld>
            <a:endParaRPr lang="fr-FR"/>
          </a:p>
        </p:txBody>
      </p:sp>
    </p:spTree>
    <p:extLst>
      <p:ext uri="{BB962C8B-B14F-4D97-AF65-F5344CB8AC3E}">
        <p14:creationId xmlns:p14="http://schemas.microsoft.com/office/powerpoint/2010/main" val="239140442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les avancées scientifique sont des conséquences sur le fonctionnement de la société : production technologique, meilleure analyse des changements sociétaux, choix de stratégie d'avenir facilités </a:t>
            </a:r>
            <a:r>
              <a:rPr lang="fr-FR" dirty="0" err="1"/>
              <a:t>etc</a:t>
            </a:r>
            <a:endParaRPr lang="fr-FR" dirty="0"/>
          </a:p>
        </p:txBody>
      </p:sp>
      <p:sp>
        <p:nvSpPr>
          <p:cNvPr id="4" name="Espace réservé du numéro de diapositive 3"/>
          <p:cNvSpPr>
            <a:spLocks noGrp="1"/>
          </p:cNvSpPr>
          <p:nvPr>
            <p:ph type="sldNum" sz="quarter" idx="10"/>
          </p:nvPr>
        </p:nvSpPr>
        <p:spPr/>
        <p:txBody>
          <a:bodyPr/>
          <a:lstStyle/>
          <a:p>
            <a:fld id="{2F6B2C5A-467A-45D7-BAA8-E204D1E2ECEB}" type="slidenum">
              <a:rPr lang="fr-FR" smtClean="0"/>
              <a:pPr/>
              <a:t>142</a:t>
            </a:fld>
            <a:endParaRPr lang="fr-FR"/>
          </a:p>
        </p:txBody>
      </p:sp>
    </p:spTree>
    <p:extLst>
      <p:ext uri="{BB962C8B-B14F-4D97-AF65-F5344CB8AC3E}">
        <p14:creationId xmlns:p14="http://schemas.microsoft.com/office/powerpoint/2010/main" val="358963978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F6B2C5A-467A-45D7-BAA8-E204D1E2ECEB}" type="slidenum">
              <a:rPr lang="fr-FR" smtClean="0"/>
              <a:pPr/>
              <a:t>143</a:t>
            </a:fld>
            <a:endParaRPr lang="fr-FR"/>
          </a:p>
        </p:txBody>
      </p:sp>
    </p:spTree>
    <p:extLst>
      <p:ext uri="{BB962C8B-B14F-4D97-AF65-F5344CB8AC3E}">
        <p14:creationId xmlns:p14="http://schemas.microsoft.com/office/powerpoint/2010/main" val="102428750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formuler explicitement des caractéristiques liées à la nature et à la construction des savoirs et</a:t>
            </a:r>
            <a:r>
              <a:rPr lang="fr-FR" dirty="0"/>
              <a:t> de les intégrer </a:t>
            </a:r>
            <a:r>
              <a:rPr lang="fr-FR" baseline="0" dirty="0"/>
              <a:t>de manière systématique aux activités réalisées en classe.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effectLst/>
                <a:latin typeface="+mn-lt"/>
                <a:ea typeface="+mn-ea"/>
                <a:cs typeface="+mn-cs"/>
              </a:rPr>
              <a:t>Niveaux de maitrise associés aux objectifs cognitifs en lien avec les caractéristiques de l’activité scientifique</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2F6B2C5A-467A-45D7-BAA8-E204D1E2ECEB}" type="slidenum">
              <a:rPr lang="fr-FR" smtClean="0"/>
              <a:pPr/>
              <a:t>144</a:t>
            </a:fld>
            <a:endParaRPr lang="fr-FR"/>
          </a:p>
        </p:txBody>
      </p:sp>
    </p:spTree>
    <p:extLst>
      <p:ext uri="{BB962C8B-B14F-4D97-AF65-F5344CB8AC3E}">
        <p14:creationId xmlns:p14="http://schemas.microsoft.com/office/powerpoint/2010/main" val="190251833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formuler explicitement des caractéristiques liées à la nature et à la construction des savoirs et</a:t>
            </a:r>
            <a:r>
              <a:rPr lang="fr-FR" dirty="0"/>
              <a:t> de les intégrer </a:t>
            </a:r>
            <a:r>
              <a:rPr lang="fr-FR" baseline="0" dirty="0"/>
              <a:t>de manière systématique aux activités réalisées en classe.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effectLst/>
                <a:latin typeface="+mn-lt"/>
                <a:ea typeface="+mn-ea"/>
                <a:cs typeface="+mn-cs"/>
              </a:rPr>
              <a:t>Niveaux de maitrise associés aux objectifs cognitifs en lien avec les caractéristiques de l’activité scientifique</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2F6B2C5A-467A-45D7-BAA8-E204D1E2ECEB}" type="slidenum">
              <a:rPr lang="fr-FR" smtClean="0"/>
              <a:pPr/>
              <a:t>145</a:t>
            </a:fld>
            <a:endParaRPr lang="fr-FR"/>
          </a:p>
        </p:txBody>
      </p:sp>
    </p:spTree>
    <p:extLst>
      <p:ext uri="{BB962C8B-B14F-4D97-AF65-F5344CB8AC3E}">
        <p14:creationId xmlns:p14="http://schemas.microsoft.com/office/powerpoint/2010/main" val="2737863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a:extLst>
            <a:ext uri="{FF2B5EF4-FFF2-40B4-BE49-F238E27FC236}">
              <a16:creationId xmlns:a16="http://schemas.microsoft.com/office/drawing/2014/main" id="{D752EF3A-AD32-2D9C-6852-CF2085B2EE86}"/>
            </a:ext>
          </a:extLst>
        </p:cNvPr>
        <p:cNvGrpSpPr/>
        <p:nvPr/>
      </p:nvGrpSpPr>
      <p:grpSpPr>
        <a:xfrm>
          <a:off x="0" y="0"/>
          <a:ext cx="0" cy="0"/>
          <a:chOff x="0" y="0"/>
          <a:chExt cx="0" cy="0"/>
        </a:xfrm>
      </p:grpSpPr>
      <p:sp>
        <p:nvSpPr>
          <p:cNvPr id="141" name="Google Shape;141;p124:notes">
            <a:extLst>
              <a:ext uri="{FF2B5EF4-FFF2-40B4-BE49-F238E27FC236}">
                <a16:creationId xmlns:a16="http://schemas.microsoft.com/office/drawing/2014/main" id="{578FBB0A-96A7-823F-BC3B-7D9BC6441DC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Il faut inciter les stagiaires à proposer d’autres formulations s’ils le veulent. Objectif : Je crois, Je pense, ON sait ! (différence entre le verbe savoir lié au « savoir scientifique » et le verbe savoir lié à la mémorisation … auquelon peut préférer le verbe connaitre)</a:t>
            </a:r>
            <a:endParaRPr/>
          </a:p>
        </p:txBody>
      </p:sp>
      <p:sp>
        <p:nvSpPr>
          <p:cNvPr id="142" name="Google Shape;142;p124:notes">
            <a:extLst>
              <a:ext uri="{FF2B5EF4-FFF2-40B4-BE49-F238E27FC236}">
                <a16:creationId xmlns:a16="http://schemas.microsoft.com/office/drawing/2014/main" id="{411F7668-FFD5-ED44-BA5B-625B8F297EC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9176070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F6B2C5A-467A-45D7-BAA8-E204D1E2ECEB}" type="slidenum">
              <a:rPr lang="fr-FR" smtClean="0"/>
              <a:pPr/>
              <a:t>146</a:t>
            </a:fld>
            <a:endParaRPr lang="fr-FR"/>
          </a:p>
        </p:txBody>
      </p:sp>
    </p:spTree>
    <p:extLst>
      <p:ext uri="{BB962C8B-B14F-4D97-AF65-F5344CB8AC3E}">
        <p14:creationId xmlns:p14="http://schemas.microsoft.com/office/powerpoint/2010/main" val="65323544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x-none" dirty="0"/>
          </a:p>
        </p:txBody>
      </p:sp>
      <p:sp>
        <p:nvSpPr>
          <p:cNvPr id="4" name="Espace réservé du numéro de diapositive 3"/>
          <p:cNvSpPr>
            <a:spLocks noGrp="1"/>
          </p:cNvSpPr>
          <p:nvPr>
            <p:ph type="sldNum" sz="quarter" idx="5"/>
          </p:nvPr>
        </p:nvSpPr>
        <p:spPr/>
        <p:txBody>
          <a:bodyPr/>
          <a:lstStyle/>
          <a:p>
            <a:fld id="{2F6B2C5A-467A-45D7-BAA8-E204D1E2ECEB}" type="slidenum">
              <a:rPr lang="fr-FR" smtClean="0"/>
              <a:pPr/>
              <a:t>148</a:t>
            </a:fld>
            <a:endParaRPr lang="fr-FR"/>
          </a:p>
        </p:txBody>
      </p:sp>
    </p:spTree>
    <p:extLst>
      <p:ext uri="{BB962C8B-B14F-4D97-AF65-F5344CB8AC3E}">
        <p14:creationId xmlns:p14="http://schemas.microsoft.com/office/powerpoint/2010/main" val="198985660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x-none" dirty="0"/>
          </a:p>
        </p:txBody>
      </p:sp>
      <p:sp>
        <p:nvSpPr>
          <p:cNvPr id="4" name="Espace réservé du numéro de diapositive 3"/>
          <p:cNvSpPr>
            <a:spLocks noGrp="1"/>
          </p:cNvSpPr>
          <p:nvPr>
            <p:ph type="sldNum" sz="quarter" idx="5"/>
          </p:nvPr>
        </p:nvSpPr>
        <p:spPr/>
        <p:txBody>
          <a:bodyPr/>
          <a:lstStyle/>
          <a:p>
            <a:fld id="{2F6B2C5A-467A-45D7-BAA8-E204D1E2ECEB}" type="slidenum">
              <a:rPr lang="fr-FR" smtClean="0"/>
              <a:pPr/>
              <a:t>150</a:t>
            </a:fld>
            <a:endParaRPr lang="fr-FR"/>
          </a:p>
        </p:txBody>
      </p:sp>
    </p:spTree>
    <p:extLst>
      <p:ext uri="{BB962C8B-B14F-4D97-AF65-F5344CB8AC3E}">
        <p14:creationId xmlns:p14="http://schemas.microsoft.com/office/powerpoint/2010/main" val="215950203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x-none" dirty="0"/>
          </a:p>
        </p:txBody>
      </p:sp>
      <p:sp>
        <p:nvSpPr>
          <p:cNvPr id="4" name="Espace réservé du numéro de diapositive 3"/>
          <p:cNvSpPr>
            <a:spLocks noGrp="1"/>
          </p:cNvSpPr>
          <p:nvPr>
            <p:ph type="sldNum" sz="quarter" idx="5"/>
          </p:nvPr>
        </p:nvSpPr>
        <p:spPr/>
        <p:txBody>
          <a:bodyPr/>
          <a:lstStyle/>
          <a:p>
            <a:fld id="{2F6B2C5A-467A-45D7-BAA8-E204D1E2ECEB}" type="slidenum">
              <a:rPr lang="fr-FR" smtClean="0"/>
              <a:pPr/>
              <a:t>151</a:t>
            </a:fld>
            <a:endParaRPr lang="fr-FR"/>
          </a:p>
        </p:txBody>
      </p:sp>
    </p:spTree>
    <p:extLst>
      <p:ext uri="{BB962C8B-B14F-4D97-AF65-F5344CB8AC3E}">
        <p14:creationId xmlns:p14="http://schemas.microsoft.com/office/powerpoint/2010/main" val="246905469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x-none" dirty="0"/>
          </a:p>
        </p:txBody>
      </p:sp>
      <p:sp>
        <p:nvSpPr>
          <p:cNvPr id="4" name="Espace réservé du numéro de diapositive 3"/>
          <p:cNvSpPr>
            <a:spLocks noGrp="1"/>
          </p:cNvSpPr>
          <p:nvPr>
            <p:ph type="sldNum" sz="quarter" idx="5"/>
          </p:nvPr>
        </p:nvSpPr>
        <p:spPr/>
        <p:txBody>
          <a:bodyPr/>
          <a:lstStyle/>
          <a:p>
            <a:fld id="{2F6B2C5A-467A-45D7-BAA8-E204D1E2ECEB}" type="slidenum">
              <a:rPr lang="fr-FR" smtClean="0"/>
              <a:pPr/>
              <a:t>160</a:t>
            </a:fld>
            <a:endParaRPr lang="fr-FR"/>
          </a:p>
        </p:txBody>
      </p:sp>
    </p:spTree>
    <p:extLst>
      <p:ext uri="{BB962C8B-B14F-4D97-AF65-F5344CB8AC3E}">
        <p14:creationId xmlns:p14="http://schemas.microsoft.com/office/powerpoint/2010/main" val="425378128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x-none" dirty="0"/>
          </a:p>
        </p:txBody>
      </p:sp>
      <p:sp>
        <p:nvSpPr>
          <p:cNvPr id="4" name="Espace réservé du numéro de diapositive 3"/>
          <p:cNvSpPr>
            <a:spLocks noGrp="1"/>
          </p:cNvSpPr>
          <p:nvPr>
            <p:ph type="sldNum" sz="quarter" idx="5"/>
          </p:nvPr>
        </p:nvSpPr>
        <p:spPr/>
        <p:txBody>
          <a:bodyPr/>
          <a:lstStyle/>
          <a:p>
            <a:fld id="{2F6B2C5A-467A-45D7-BAA8-E204D1E2ECEB}" type="slidenum">
              <a:rPr lang="fr-FR" smtClean="0"/>
              <a:pPr/>
              <a:t>161</a:t>
            </a:fld>
            <a:endParaRPr lang="fr-FR"/>
          </a:p>
        </p:txBody>
      </p:sp>
    </p:spTree>
    <p:extLst>
      <p:ext uri="{BB962C8B-B14F-4D97-AF65-F5344CB8AC3E}">
        <p14:creationId xmlns:p14="http://schemas.microsoft.com/office/powerpoint/2010/main" val="350593784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a:t>et enfin un travail autour de l’activité de recherche et de publication scientifique, par exemple </a:t>
            </a:r>
            <a:r>
              <a:rPr lang="x-none" baseline="0" dirty="0"/>
              <a:t>au cours du </a:t>
            </a:r>
            <a:r>
              <a:rPr lang="fr-FR" baseline="0" dirty="0"/>
              <a:t>projet expérimental</a:t>
            </a:r>
            <a:endParaRPr lang="fr-FR" dirty="0"/>
          </a:p>
        </p:txBody>
      </p:sp>
      <p:sp>
        <p:nvSpPr>
          <p:cNvPr id="4" name="Espace réservé du numéro de diapositive 3"/>
          <p:cNvSpPr>
            <a:spLocks noGrp="1"/>
          </p:cNvSpPr>
          <p:nvPr>
            <p:ph type="sldNum" sz="quarter" idx="10"/>
          </p:nvPr>
        </p:nvSpPr>
        <p:spPr/>
        <p:txBody>
          <a:bodyPr/>
          <a:lstStyle/>
          <a:p>
            <a:fld id="{C9D41685-A5A3-486D-9B1F-1DE685CF94AB}" type="slidenum">
              <a:rPr lang="fr-FR" smtClean="0"/>
              <a:pPr/>
              <a:t>167</a:t>
            </a:fld>
            <a:endParaRPr lang="fr-FR"/>
          </a:p>
        </p:txBody>
      </p:sp>
    </p:spTree>
    <p:extLst>
      <p:ext uri="{BB962C8B-B14F-4D97-AF65-F5344CB8AC3E}">
        <p14:creationId xmlns:p14="http://schemas.microsoft.com/office/powerpoint/2010/main" val="267964087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a:t>et enfin un travail autour de l’activité de recherche et de publication scientifique, par exemple </a:t>
            </a:r>
            <a:r>
              <a:rPr lang="x-none" baseline="0" dirty="0"/>
              <a:t>au cours du </a:t>
            </a:r>
            <a:r>
              <a:rPr lang="fr-FR" baseline="0" dirty="0"/>
              <a:t>projet expérimental</a:t>
            </a:r>
            <a:endParaRPr lang="fr-FR" dirty="0"/>
          </a:p>
        </p:txBody>
      </p:sp>
      <p:sp>
        <p:nvSpPr>
          <p:cNvPr id="4" name="Espace réservé du numéro de diapositive 3"/>
          <p:cNvSpPr>
            <a:spLocks noGrp="1"/>
          </p:cNvSpPr>
          <p:nvPr>
            <p:ph type="sldNum" sz="quarter" idx="10"/>
          </p:nvPr>
        </p:nvSpPr>
        <p:spPr/>
        <p:txBody>
          <a:bodyPr/>
          <a:lstStyle/>
          <a:p>
            <a:fld id="{C9D41685-A5A3-486D-9B1F-1DE685CF94AB}" type="slidenum">
              <a:rPr lang="fr-FR" smtClean="0"/>
              <a:pPr/>
              <a:t>168</a:t>
            </a:fld>
            <a:endParaRPr lang="fr-FR"/>
          </a:p>
        </p:txBody>
      </p:sp>
    </p:spTree>
    <p:extLst>
      <p:ext uri="{BB962C8B-B14F-4D97-AF65-F5344CB8AC3E}">
        <p14:creationId xmlns:p14="http://schemas.microsoft.com/office/powerpoint/2010/main" val="115339900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a:t>et enfin un travail autour de l’activité de recherche et de publication scientifique, par exemple </a:t>
            </a:r>
            <a:r>
              <a:rPr lang="x-none" baseline="0" dirty="0"/>
              <a:t>au cours du </a:t>
            </a:r>
            <a:r>
              <a:rPr lang="fr-FR" baseline="0" dirty="0"/>
              <a:t>projet expérimental</a:t>
            </a:r>
            <a:endParaRPr lang="fr-FR" dirty="0"/>
          </a:p>
        </p:txBody>
      </p:sp>
      <p:sp>
        <p:nvSpPr>
          <p:cNvPr id="4" name="Espace réservé du numéro de diapositive 3"/>
          <p:cNvSpPr>
            <a:spLocks noGrp="1"/>
          </p:cNvSpPr>
          <p:nvPr>
            <p:ph type="sldNum" sz="quarter" idx="10"/>
          </p:nvPr>
        </p:nvSpPr>
        <p:spPr/>
        <p:txBody>
          <a:bodyPr/>
          <a:lstStyle/>
          <a:p>
            <a:fld id="{C9D41685-A5A3-486D-9B1F-1DE685CF94AB}" type="slidenum">
              <a:rPr lang="fr-FR" smtClean="0"/>
              <a:pPr/>
              <a:t>169</a:t>
            </a:fld>
            <a:endParaRPr lang="fr-FR"/>
          </a:p>
        </p:txBody>
      </p:sp>
    </p:spTree>
    <p:extLst>
      <p:ext uri="{BB962C8B-B14F-4D97-AF65-F5344CB8AC3E}">
        <p14:creationId xmlns:p14="http://schemas.microsoft.com/office/powerpoint/2010/main" val="170123965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a:t>et enfin un travail autour de l’activité de recherche et de publication scientifique, par exemple </a:t>
            </a:r>
            <a:r>
              <a:rPr lang="x-none" baseline="0" dirty="0"/>
              <a:t>au cours du </a:t>
            </a:r>
            <a:r>
              <a:rPr lang="fr-FR" baseline="0" dirty="0"/>
              <a:t>projet expérimental</a:t>
            </a:r>
            <a:endParaRPr lang="fr-FR" dirty="0"/>
          </a:p>
        </p:txBody>
      </p:sp>
      <p:sp>
        <p:nvSpPr>
          <p:cNvPr id="4" name="Espace réservé du numéro de diapositive 3"/>
          <p:cNvSpPr>
            <a:spLocks noGrp="1"/>
          </p:cNvSpPr>
          <p:nvPr>
            <p:ph type="sldNum" sz="quarter" idx="10"/>
          </p:nvPr>
        </p:nvSpPr>
        <p:spPr/>
        <p:txBody>
          <a:bodyPr/>
          <a:lstStyle/>
          <a:p>
            <a:fld id="{C9D41685-A5A3-486D-9B1F-1DE685CF94AB}" type="slidenum">
              <a:rPr lang="fr-FR" smtClean="0"/>
              <a:pPr/>
              <a:t>170</a:t>
            </a:fld>
            <a:endParaRPr lang="fr-FR"/>
          </a:p>
        </p:txBody>
      </p:sp>
    </p:spTree>
    <p:extLst>
      <p:ext uri="{BB962C8B-B14F-4D97-AF65-F5344CB8AC3E}">
        <p14:creationId xmlns:p14="http://schemas.microsoft.com/office/powerpoint/2010/main" val="3672910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9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1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F6B2C5A-467A-45D7-BAA8-E204D1E2ECEB}" type="slidenum">
              <a:rPr lang="fr-FR" smtClean="0"/>
              <a:pPr/>
              <a:t>171</a:t>
            </a:fld>
            <a:endParaRPr lang="fr-FR"/>
          </a:p>
        </p:txBody>
      </p:sp>
    </p:spTree>
    <p:extLst>
      <p:ext uri="{BB962C8B-B14F-4D97-AF65-F5344CB8AC3E}">
        <p14:creationId xmlns:p14="http://schemas.microsoft.com/office/powerpoint/2010/main" val="387750884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x-none" dirty="0"/>
          </a:p>
        </p:txBody>
      </p:sp>
      <p:sp>
        <p:nvSpPr>
          <p:cNvPr id="4" name="Espace réservé du numéro de diapositive 3"/>
          <p:cNvSpPr>
            <a:spLocks noGrp="1"/>
          </p:cNvSpPr>
          <p:nvPr>
            <p:ph type="sldNum" sz="quarter" idx="5"/>
          </p:nvPr>
        </p:nvSpPr>
        <p:spPr/>
        <p:txBody>
          <a:bodyPr/>
          <a:lstStyle/>
          <a:p>
            <a:fld id="{2F6B2C5A-467A-45D7-BAA8-E204D1E2ECEB}" type="slidenum">
              <a:rPr lang="fr-FR" smtClean="0"/>
              <a:pPr/>
              <a:t>172</a:t>
            </a:fld>
            <a:endParaRPr lang="fr-FR"/>
          </a:p>
        </p:txBody>
      </p:sp>
    </p:spTree>
    <p:extLst>
      <p:ext uri="{BB962C8B-B14F-4D97-AF65-F5344CB8AC3E}">
        <p14:creationId xmlns:p14="http://schemas.microsoft.com/office/powerpoint/2010/main" val="178398893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x-none" dirty="0"/>
          </a:p>
        </p:txBody>
      </p:sp>
      <p:sp>
        <p:nvSpPr>
          <p:cNvPr id="4" name="Espace réservé du numéro de diapositive 3"/>
          <p:cNvSpPr>
            <a:spLocks noGrp="1"/>
          </p:cNvSpPr>
          <p:nvPr>
            <p:ph type="sldNum" sz="quarter" idx="5"/>
          </p:nvPr>
        </p:nvSpPr>
        <p:spPr/>
        <p:txBody>
          <a:bodyPr/>
          <a:lstStyle/>
          <a:p>
            <a:fld id="{2F6B2C5A-467A-45D7-BAA8-E204D1E2ECEB}" type="slidenum">
              <a:rPr lang="fr-FR" smtClean="0"/>
              <a:pPr/>
              <a:t>173</a:t>
            </a:fld>
            <a:endParaRPr lang="fr-FR"/>
          </a:p>
        </p:txBody>
      </p:sp>
    </p:spTree>
    <p:extLst>
      <p:ext uri="{BB962C8B-B14F-4D97-AF65-F5344CB8AC3E}">
        <p14:creationId xmlns:p14="http://schemas.microsoft.com/office/powerpoint/2010/main" val="295708356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9830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endParaRPr lang="fr-FR"/>
          </a:p>
        </p:txBody>
      </p:sp>
      <p:sp>
        <p:nvSpPr>
          <p:cNvPr id="4" name="Espace réservé du numéro de diapositive 3"/>
          <p:cNvSpPr>
            <a:spLocks noGrp="1"/>
          </p:cNvSpPr>
          <p:nvPr>
            <p:ph type="sldNum" sz="quarter" idx="5"/>
          </p:nvPr>
        </p:nvSpPr>
        <p:spPr/>
        <p:txBody>
          <a:bodyPr/>
          <a:lstStyle/>
          <a:p>
            <a:pPr>
              <a:defRPr/>
            </a:pPr>
            <a:fld id="{925B6491-4B86-45C4-9FF2-857EADA6875F}" type="slidenum">
              <a:rPr lang="fr-FR" smtClean="0"/>
              <a:pPr>
                <a:defRPr/>
              </a:pPr>
              <a:t>174</a:t>
            </a:fld>
            <a:endParaRPr lang="fr-FR"/>
          </a:p>
        </p:txBody>
      </p:sp>
    </p:spTree>
    <p:extLst>
      <p:ext uri="{BB962C8B-B14F-4D97-AF65-F5344CB8AC3E}">
        <p14:creationId xmlns:p14="http://schemas.microsoft.com/office/powerpoint/2010/main" val="2755009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81" name="Google Shape;481;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2F6B2C5A-467A-45D7-BAA8-E204D1E2ECEB}" type="slidenum">
              <a:rPr lang="fr-FR" smtClean="0"/>
              <a:pPr/>
              <a:t>28</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377AD-692A-22A5-D030-E4EEC35DD2C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07BD16D-CAD3-EC12-ACF8-91882C3ACF9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6BF8706-AA35-A262-2281-4E15E147E95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ED4616A-3B07-754E-5A1B-5266D71E464B}"/>
              </a:ext>
            </a:extLst>
          </p:cNvPr>
          <p:cNvSpPr>
            <a:spLocks noGrp="1"/>
          </p:cNvSpPr>
          <p:nvPr>
            <p:ph type="sldNum" sz="quarter" idx="10"/>
          </p:nvPr>
        </p:nvSpPr>
        <p:spPr/>
        <p:txBody>
          <a:bodyPr/>
          <a:lstStyle/>
          <a:p>
            <a:fld id="{2F6B2C5A-467A-45D7-BAA8-E204D1E2ECEB}" type="slidenum">
              <a:rPr lang="fr-FR" smtClean="0"/>
              <a:pPr/>
              <a:t>32</a:t>
            </a:fld>
            <a:endParaRPr lang="fr-FR"/>
          </a:p>
        </p:txBody>
      </p:sp>
    </p:spTree>
    <p:extLst>
      <p:ext uri="{BB962C8B-B14F-4D97-AF65-F5344CB8AC3E}">
        <p14:creationId xmlns:p14="http://schemas.microsoft.com/office/powerpoint/2010/main" val="1828542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6"/>
          <p:cNvSpPr>
            <a:spLocks noGrp="1" noChangeArrowheads="1"/>
          </p:cNvSpPr>
          <p:nvPr>
            <p:ph type="sldNum" sz="quarter"/>
          </p:nvPr>
        </p:nvSpPr>
        <p:spPr>
          <a:noFill/>
          <a:ln/>
        </p:spPr>
        <p:txBody>
          <a:bodyPr/>
          <a:lstStyle/>
          <a:p>
            <a:fld id="{6F451AB4-8F1F-47A0-A630-02C83715620D}" type="slidenum">
              <a:rPr lang="fr-FR" smtClean="0"/>
              <a:pPr/>
              <a:t>33</a:t>
            </a:fld>
            <a:endParaRPr lang="fr-FR"/>
          </a:p>
        </p:txBody>
      </p:sp>
      <p:sp>
        <p:nvSpPr>
          <p:cNvPr id="34819" name="Rectangle 1"/>
          <p:cNvSpPr>
            <a:spLocks noGrp="1" noRot="1" noChangeAspect="1" noChangeArrowheads="1" noTextEdit="1"/>
          </p:cNvSpPr>
          <p:nvPr>
            <p:ph type="sldImg"/>
          </p:nvPr>
        </p:nvSpPr>
        <p:spPr>
          <a:xfrm>
            <a:off x="382588" y="695325"/>
            <a:ext cx="6091237" cy="3427413"/>
          </a:xfrm>
          <a:solidFill>
            <a:srgbClr val="FFFFFF"/>
          </a:solidFill>
          <a:ln>
            <a:solidFill>
              <a:srgbClr val="000000"/>
            </a:solidFill>
            <a:miter lim="800000"/>
          </a:ln>
        </p:spPr>
      </p:sp>
      <p:sp>
        <p:nvSpPr>
          <p:cNvPr id="34820" name="Rectangle 2"/>
          <p:cNvSpPr>
            <a:spLocks noGrp="1" noChangeArrowheads="1"/>
          </p:cNvSpPr>
          <p:nvPr>
            <p:ph type="body" idx="1"/>
          </p:nvPr>
        </p:nvSpPr>
        <p:spPr>
          <a:xfrm>
            <a:off x="685512" y="4343230"/>
            <a:ext cx="5486976" cy="4115139"/>
          </a:xfrm>
          <a:noFill/>
          <a:ln/>
        </p:spPr>
        <p:txBody>
          <a:bodyPr wrap="none" anchor="ctr"/>
          <a:lstStyle/>
          <a:p>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6"/>
          <p:cNvSpPr>
            <a:spLocks noGrp="1" noChangeArrowheads="1"/>
          </p:cNvSpPr>
          <p:nvPr>
            <p:ph type="sldNum" sz="quarter"/>
          </p:nvPr>
        </p:nvSpPr>
        <p:spPr>
          <a:noFill/>
          <a:ln/>
        </p:spPr>
        <p:txBody>
          <a:bodyPr/>
          <a:lstStyle/>
          <a:p>
            <a:fld id="{1052F6E8-D326-4217-86CB-DF5E6335FC87}" type="slidenum">
              <a:rPr lang="fr-FR" smtClean="0"/>
              <a:pPr/>
              <a:t>34</a:t>
            </a:fld>
            <a:endParaRPr lang="fr-FR"/>
          </a:p>
        </p:txBody>
      </p:sp>
      <p:sp>
        <p:nvSpPr>
          <p:cNvPr id="35843" name="Rectangle 1"/>
          <p:cNvSpPr>
            <a:spLocks noGrp="1" noRot="1" noChangeAspect="1" noChangeArrowheads="1" noTextEdit="1"/>
          </p:cNvSpPr>
          <p:nvPr>
            <p:ph type="sldImg"/>
          </p:nvPr>
        </p:nvSpPr>
        <p:spPr>
          <a:xfrm>
            <a:off x="382588" y="695325"/>
            <a:ext cx="6091237" cy="3427413"/>
          </a:xfrm>
          <a:solidFill>
            <a:srgbClr val="FFFFFF"/>
          </a:solidFill>
          <a:ln>
            <a:solidFill>
              <a:srgbClr val="000000"/>
            </a:solidFill>
            <a:miter lim="800000"/>
          </a:ln>
        </p:spPr>
      </p:sp>
      <p:sp>
        <p:nvSpPr>
          <p:cNvPr id="35844" name="Rectangle 2"/>
          <p:cNvSpPr>
            <a:spLocks noGrp="1" noChangeArrowheads="1"/>
          </p:cNvSpPr>
          <p:nvPr>
            <p:ph type="body" idx="1"/>
          </p:nvPr>
        </p:nvSpPr>
        <p:spPr>
          <a:xfrm>
            <a:off x="685512" y="4343230"/>
            <a:ext cx="5486976" cy="4115139"/>
          </a:xfrm>
          <a:noFill/>
          <a:ln/>
        </p:spPr>
        <p:txBody>
          <a:bodyPr wrap="none" anchor="ctr"/>
          <a:lstStyle/>
          <a:p>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6"/>
          <p:cNvSpPr>
            <a:spLocks noGrp="1" noChangeArrowheads="1"/>
          </p:cNvSpPr>
          <p:nvPr>
            <p:ph type="sldNum" sz="quarter"/>
          </p:nvPr>
        </p:nvSpPr>
        <p:spPr>
          <a:noFill/>
          <a:ln/>
        </p:spPr>
        <p:txBody>
          <a:bodyPr/>
          <a:lstStyle/>
          <a:p>
            <a:fld id="{FEB2B265-3A4E-49AF-89FF-4EE58AAA3D91}" type="slidenum">
              <a:rPr lang="fr-FR" smtClean="0"/>
              <a:pPr/>
              <a:t>35</a:t>
            </a:fld>
            <a:endParaRPr lang="fr-FR"/>
          </a:p>
        </p:txBody>
      </p:sp>
      <p:sp>
        <p:nvSpPr>
          <p:cNvPr id="37891" name="Rectangle 1"/>
          <p:cNvSpPr>
            <a:spLocks noGrp="1" noRot="1" noChangeAspect="1" noChangeArrowheads="1" noTextEdit="1"/>
          </p:cNvSpPr>
          <p:nvPr>
            <p:ph type="sldImg"/>
          </p:nvPr>
        </p:nvSpPr>
        <p:spPr>
          <a:xfrm>
            <a:off x="382588" y="695325"/>
            <a:ext cx="6091237" cy="3427413"/>
          </a:xfrm>
          <a:solidFill>
            <a:srgbClr val="FFFFFF"/>
          </a:solidFill>
          <a:ln>
            <a:solidFill>
              <a:srgbClr val="000000"/>
            </a:solidFill>
            <a:miter lim="800000"/>
          </a:ln>
        </p:spPr>
      </p:sp>
      <p:sp>
        <p:nvSpPr>
          <p:cNvPr id="37892" name="Rectangle 2"/>
          <p:cNvSpPr>
            <a:spLocks noGrp="1" noChangeArrowheads="1"/>
          </p:cNvSpPr>
          <p:nvPr>
            <p:ph type="body" idx="1"/>
          </p:nvPr>
        </p:nvSpPr>
        <p:spPr>
          <a:xfrm>
            <a:off x="685512" y="4343230"/>
            <a:ext cx="5486976" cy="4115139"/>
          </a:xfrm>
          <a:noFill/>
          <a:ln/>
        </p:spPr>
        <p:txBody>
          <a:bodyPr wrap="none" anchor="ctr"/>
          <a:lstStyle/>
          <a:p>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45" name="Google Shape;245;p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F6B2C5A-467A-45D7-BAA8-E204D1E2ECEB}" type="slidenum">
              <a:rPr lang="fr-FR" smtClean="0"/>
              <a:pPr/>
              <a:t>9</a:t>
            </a:fld>
            <a:endParaRPr lang="fr-FR"/>
          </a:p>
        </p:txBody>
      </p:sp>
    </p:spTree>
    <p:extLst>
      <p:ext uri="{BB962C8B-B14F-4D97-AF65-F5344CB8AC3E}">
        <p14:creationId xmlns:p14="http://schemas.microsoft.com/office/powerpoint/2010/main" val="27992058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6"/>
          <p:cNvSpPr>
            <a:spLocks noGrp="1" noChangeArrowheads="1"/>
          </p:cNvSpPr>
          <p:nvPr>
            <p:ph type="sldNum" sz="quarter"/>
          </p:nvPr>
        </p:nvSpPr>
        <p:spPr>
          <a:noFill/>
          <a:ln/>
        </p:spPr>
        <p:txBody>
          <a:bodyPr/>
          <a:lstStyle/>
          <a:p>
            <a:fld id="{E63EBDE6-AAE4-4ABD-A2D3-BC6E90FE5A05}" type="slidenum">
              <a:rPr lang="fr-FR" smtClean="0"/>
              <a:pPr/>
              <a:t>37</a:t>
            </a:fld>
            <a:endParaRPr lang="fr-FR"/>
          </a:p>
        </p:txBody>
      </p:sp>
      <p:sp>
        <p:nvSpPr>
          <p:cNvPr id="29699" name="Rectangle 1"/>
          <p:cNvSpPr>
            <a:spLocks noGrp="1" noRot="1" noChangeAspect="1" noChangeArrowheads="1" noTextEdit="1"/>
          </p:cNvSpPr>
          <p:nvPr>
            <p:ph type="sldImg"/>
          </p:nvPr>
        </p:nvSpPr>
        <p:spPr>
          <a:xfrm>
            <a:off x="382588" y="695325"/>
            <a:ext cx="6091237" cy="3427413"/>
          </a:xfrm>
          <a:solidFill>
            <a:srgbClr val="FFFFFF"/>
          </a:solidFill>
          <a:ln>
            <a:solidFill>
              <a:srgbClr val="000000"/>
            </a:solidFill>
            <a:miter lim="800000"/>
          </a:ln>
        </p:spPr>
      </p:sp>
      <p:sp>
        <p:nvSpPr>
          <p:cNvPr id="29700" name="Text Box 2"/>
          <p:cNvSpPr>
            <a:spLocks noGrp="1" noChangeArrowheads="1"/>
          </p:cNvSpPr>
          <p:nvPr>
            <p:ph type="body" idx="1"/>
          </p:nvPr>
        </p:nvSpPr>
        <p:spPr>
          <a:xfrm>
            <a:off x="685512" y="4343230"/>
            <a:ext cx="5486976" cy="4115139"/>
          </a:xfrm>
          <a:noFill/>
          <a:ln/>
        </p:spPr>
        <p:txBody>
          <a:bodyPr tIns="15588"/>
          <a:lstStyle/>
          <a:p>
            <a:pPr marL="189280">
              <a:lnSpc>
                <a:spcPct val="93000"/>
              </a:lnSpc>
              <a:spcBef>
                <a:spcPct val="0"/>
              </a:spcBef>
              <a:tabLst>
                <a:tab pos="393869" algn="l"/>
                <a:tab pos="787737" algn="l"/>
                <a:tab pos="1181606" algn="l"/>
                <a:tab pos="1575474" algn="l"/>
                <a:tab pos="1969343" algn="l"/>
                <a:tab pos="2363211" algn="l"/>
                <a:tab pos="2757079" algn="l"/>
                <a:tab pos="3150947" algn="l"/>
                <a:tab pos="3544816" algn="l"/>
                <a:tab pos="3938684" algn="l"/>
                <a:tab pos="4332553" algn="l"/>
                <a:tab pos="4726421" algn="l"/>
                <a:tab pos="5120290" algn="l"/>
              </a:tabLst>
            </a:pPr>
            <a:r>
              <a:rPr lang="fr-FR" sz="1800" dirty="0">
                <a:latin typeface="Arial" charset="0"/>
                <a:ea typeface="Microsoft YaHei" charset="-122"/>
              </a:rPr>
              <a:t>Ce qui nous intéresse en classe, c’est comment éviter que les opinions aient un statut équivalent aux connaissances. Plus rare, que les intrusions spiritualistes viennent </a:t>
            </a:r>
            <a:r>
              <a:rPr lang="fr-FR" sz="1800" dirty="0" err="1">
                <a:latin typeface="Arial" charset="0"/>
                <a:ea typeface="Microsoft YaHei" charset="-122"/>
              </a:rPr>
              <a:t>gréver</a:t>
            </a:r>
            <a:r>
              <a:rPr lang="fr-FR" sz="1800" dirty="0">
                <a:latin typeface="Arial" charset="0"/>
                <a:ea typeface="Microsoft YaHei" charset="-122"/>
              </a:rPr>
              <a:t> notre discours.</a:t>
            </a:r>
          </a:p>
          <a:p>
            <a:pPr marL="189280">
              <a:lnSpc>
                <a:spcPct val="93000"/>
              </a:lnSpc>
              <a:spcBef>
                <a:spcPct val="0"/>
              </a:spcBef>
              <a:tabLst>
                <a:tab pos="393869" algn="l"/>
                <a:tab pos="787737" algn="l"/>
                <a:tab pos="1181606" algn="l"/>
                <a:tab pos="1575474" algn="l"/>
                <a:tab pos="1969343" algn="l"/>
                <a:tab pos="2363211" algn="l"/>
                <a:tab pos="2757079" algn="l"/>
                <a:tab pos="3150947" algn="l"/>
                <a:tab pos="3544816" algn="l"/>
                <a:tab pos="3938684" algn="l"/>
                <a:tab pos="4332553" algn="l"/>
                <a:tab pos="4726421" algn="l"/>
                <a:tab pos="5120290" algn="l"/>
              </a:tabLst>
            </a:pPr>
            <a:r>
              <a:rPr lang="fr-FR" sz="1800" dirty="0">
                <a:latin typeface="Arial" charset="0"/>
                <a:ea typeface="Microsoft YaHei" charset="-122"/>
              </a:rPr>
              <a:t>Du coup, SOS mat </a:t>
            </a:r>
            <a:r>
              <a:rPr lang="fr-FR" sz="1800" dirty="0" err="1">
                <a:latin typeface="Arial" charset="0"/>
                <a:ea typeface="Microsoft YaHei" charset="-122"/>
              </a:rPr>
              <a:t>méthodo</a:t>
            </a:r>
            <a:r>
              <a:rPr lang="fr-FR" sz="1800" dirty="0">
                <a:latin typeface="Arial" charset="0"/>
                <a:ea typeface="Microsoft YaHei" charset="-122"/>
              </a:rPr>
              <a: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6"/>
          <p:cNvSpPr>
            <a:spLocks noGrp="1" noChangeArrowheads="1"/>
          </p:cNvSpPr>
          <p:nvPr>
            <p:ph type="sldNum" sz="quarter"/>
          </p:nvPr>
        </p:nvSpPr>
        <p:spPr>
          <a:noFill/>
          <a:ln/>
        </p:spPr>
        <p:txBody>
          <a:bodyPr/>
          <a:lstStyle/>
          <a:p>
            <a:fld id="{DF60C6AE-533E-4623-9F50-3E80F7623717}" type="slidenum">
              <a:rPr lang="fr-FR" smtClean="0"/>
              <a:pPr/>
              <a:t>38</a:t>
            </a:fld>
            <a:endParaRPr lang="fr-FR"/>
          </a:p>
        </p:txBody>
      </p:sp>
      <p:sp>
        <p:nvSpPr>
          <p:cNvPr id="31747" name="Rectangle 1"/>
          <p:cNvSpPr>
            <a:spLocks noGrp="1" noRot="1" noChangeAspect="1" noChangeArrowheads="1" noTextEdit="1"/>
          </p:cNvSpPr>
          <p:nvPr>
            <p:ph type="sldImg"/>
          </p:nvPr>
        </p:nvSpPr>
        <p:spPr>
          <a:xfrm>
            <a:off x="382588" y="695325"/>
            <a:ext cx="6091237" cy="3427413"/>
          </a:xfrm>
          <a:solidFill>
            <a:srgbClr val="FFFFFF"/>
          </a:solidFill>
          <a:ln>
            <a:solidFill>
              <a:srgbClr val="000000"/>
            </a:solidFill>
            <a:miter lim="800000"/>
          </a:ln>
        </p:spPr>
      </p:sp>
      <p:sp>
        <p:nvSpPr>
          <p:cNvPr id="31748" name="Rectangle 2"/>
          <p:cNvSpPr>
            <a:spLocks noGrp="1" noChangeArrowheads="1"/>
          </p:cNvSpPr>
          <p:nvPr>
            <p:ph type="body" idx="1"/>
          </p:nvPr>
        </p:nvSpPr>
        <p:spPr>
          <a:xfrm>
            <a:off x="685512" y="4343230"/>
            <a:ext cx="5486976" cy="4115139"/>
          </a:xfrm>
          <a:noFill/>
          <a:ln/>
        </p:spPr>
        <p:txBody>
          <a:bodyPr wrap="none" anchor="ctr"/>
          <a:lstStyle/>
          <a:p>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6"/>
          <p:cNvSpPr>
            <a:spLocks noGrp="1" noChangeArrowheads="1"/>
          </p:cNvSpPr>
          <p:nvPr>
            <p:ph type="sldNum" sz="quarter"/>
          </p:nvPr>
        </p:nvSpPr>
        <p:spPr>
          <a:noFill/>
          <a:ln/>
        </p:spPr>
        <p:txBody>
          <a:bodyPr/>
          <a:lstStyle/>
          <a:p>
            <a:fld id="{DF60C6AE-533E-4623-9F50-3E80F7623717}" type="slidenum">
              <a:rPr lang="fr-FR" smtClean="0"/>
              <a:pPr/>
              <a:t>39</a:t>
            </a:fld>
            <a:endParaRPr lang="fr-FR"/>
          </a:p>
        </p:txBody>
      </p:sp>
      <p:sp>
        <p:nvSpPr>
          <p:cNvPr id="31747" name="Rectangle 1"/>
          <p:cNvSpPr>
            <a:spLocks noGrp="1" noRot="1" noChangeAspect="1" noChangeArrowheads="1" noTextEdit="1"/>
          </p:cNvSpPr>
          <p:nvPr>
            <p:ph type="sldImg"/>
          </p:nvPr>
        </p:nvSpPr>
        <p:spPr>
          <a:xfrm>
            <a:off x="382588" y="695325"/>
            <a:ext cx="6091237" cy="3427413"/>
          </a:xfrm>
          <a:solidFill>
            <a:srgbClr val="FFFFFF"/>
          </a:solidFill>
          <a:ln>
            <a:solidFill>
              <a:srgbClr val="000000"/>
            </a:solidFill>
            <a:miter lim="800000"/>
          </a:ln>
        </p:spPr>
      </p:sp>
      <p:sp>
        <p:nvSpPr>
          <p:cNvPr id="31748" name="Rectangle 2"/>
          <p:cNvSpPr>
            <a:spLocks noGrp="1" noChangeArrowheads="1"/>
          </p:cNvSpPr>
          <p:nvPr>
            <p:ph type="body" idx="1"/>
          </p:nvPr>
        </p:nvSpPr>
        <p:spPr>
          <a:xfrm>
            <a:off x="685512" y="4343230"/>
            <a:ext cx="5486976" cy="4115139"/>
          </a:xfrm>
          <a:noFill/>
          <a:ln/>
        </p:spPr>
        <p:txBody>
          <a:bodyPr wrap="none" anchor="ctr"/>
          <a:lstStyle/>
          <a:p>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6"/>
          <p:cNvSpPr>
            <a:spLocks noGrp="1" noChangeArrowheads="1"/>
          </p:cNvSpPr>
          <p:nvPr>
            <p:ph type="sldNum" sz="quarter"/>
          </p:nvPr>
        </p:nvSpPr>
        <p:spPr>
          <a:noFill/>
          <a:ln/>
        </p:spPr>
        <p:txBody>
          <a:bodyPr/>
          <a:lstStyle/>
          <a:p>
            <a:fld id="{A7CC3819-ECCE-4B5A-91CD-5E15D7D6F03D}" type="slidenum">
              <a:rPr lang="fr-FR" smtClean="0"/>
              <a:pPr/>
              <a:t>40</a:t>
            </a:fld>
            <a:endParaRPr lang="fr-FR"/>
          </a:p>
        </p:txBody>
      </p:sp>
      <p:sp>
        <p:nvSpPr>
          <p:cNvPr id="36867" name="Rectangle 1"/>
          <p:cNvSpPr>
            <a:spLocks noGrp="1" noRot="1" noChangeAspect="1" noChangeArrowheads="1" noTextEdit="1"/>
          </p:cNvSpPr>
          <p:nvPr>
            <p:ph type="sldImg"/>
          </p:nvPr>
        </p:nvSpPr>
        <p:spPr>
          <a:xfrm>
            <a:off x="382588" y="695325"/>
            <a:ext cx="6091237" cy="3427413"/>
          </a:xfrm>
          <a:solidFill>
            <a:srgbClr val="FFFFFF"/>
          </a:solidFill>
          <a:ln>
            <a:solidFill>
              <a:srgbClr val="000000"/>
            </a:solidFill>
            <a:miter lim="800000"/>
          </a:ln>
        </p:spPr>
      </p:sp>
      <p:sp>
        <p:nvSpPr>
          <p:cNvPr id="36868" name="Rectangle 2"/>
          <p:cNvSpPr>
            <a:spLocks noGrp="1" noChangeArrowheads="1"/>
          </p:cNvSpPr>
          <p:nvPr>
            <p:ph type="body" idx="1"/>
          </p:nvPr>
        </p:nvSpPr>
        <p:spPr>
          <a:xfrm>
            <a:off x="685512" y="4343230"/>
            <a:ext cx="5486976" cy="4115139"/>
          </a:xfrm>
          <a:noFill/>
          <a:ln/>
        </p:spPr>
        <p:txBody>
          <a:bodyPr wrap="none" anchor="ctr"/>
          <a:lstStyle/>
          <a:p>
            <a:r>
              <a:rPr lang="fr-FR" dirty="0"/>
              <a:t>REVENONS</a:t>
            </a:r>
            <a:r>
              <a:rPr lang="fr-FR" baseline="0" dirty="0"/>
              <a:t> EN AUX FAITS ! … avant de chercher des explications !</a:t>
            </a:r>
            <a:endParaRPr lang="fr-F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1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41</a:t>
            </a:fld>
            <a:endParaRPr sz="1800" b="0" i="0" u="none" strike="noStrike" cap="none">
              <a:solidFill>
                <a:schemeClr val="dk1"/>
              </a:solidFill>
              <a:latin typeface="Calibri"/>
              <a:ea typeface="Calibri"/>
              <a:cs typeface="Calibri"/>
              <a:sym typeface="Calibri"/>
            </a:endParaRPr>
          </a:p>
        </p:txBody>
      </p:sp>
      <p:sp>
        <p:nvSpPr>
          <p:cNvPr id="288" name="Google Shape;288;p212:notes"/>
          <p:cNvSpPr>
            <a:spLocks noGrp="1" noRot="1" noChangeAspect="1"/>
          </p:cNvSpPr>
          <p:nvPr>
            <p:ph type="sldImg" idx="2"/>
          </p:nvPr>
        </p:nvSpPr>
        <p:spPr>
          <a:xfrm>
            <a:off x="382588" y="695325"/>
            <a:ext cx="6091237" cy="3427413"/>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
        <p:nvSpPr>
          <p:cNvPr id="289" name="Google Shape;289;p2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11" name="Google Shape;311;p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17" name="Google Shape;317;p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3" name="Google Shape;323;p2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29" name="Google Shape;329;p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17: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46</a:t>
            </a:fld>
            <a:endParaRPr sz="1800" b="0" i="0" u="none" strike="noStrike" cap="none">
              <a:solidFill>
                <a:schemeClr val="dk1"/>
              </a:solidFill>
              <a:latin typeface="Calibri"/>
              <a:ea typeface="Calibri"/>
              <a:cs typeface="Calibri"/>
              <a:sym typeface="Calibri"/>
            </a:endParaRPr>
          </a:p>
        </p:txBody>
      </p:sp>
      <p:sp>
        <p:nvSpPr>
          <p:cNvPr id="335" name="Google Shape;335;p217:notes"/>
          <p:cNvSpPr>
            <a:spLocks noGrp="1" noRot="1" noChangeAspect="1"/>
          </p:cNvSpPr>
          <p:nvPr>
            <p:ph type="sldImg" idx="2"/>
          </p:nvPr>
        </p:nvSpPr>
        <p:spPr>
          <a:xfrm>
            <a:off x="382588" y="695325"/>
            <a:ext cx="6091237" cy="3427413"/>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
        <p:nvSpPr>
          <p:cNvPr id="336" name="Google Shape;336;p2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latin typeface="+mn-lt"/>
                <a:ea typeface="+mn-ea"/>
                <a:cs typeface="+mn-cs"/>
              </a:rPr>
              <a:t>Intègre la posture prise en collectif : accepter le débat et l’erreur, ouverture d’esprit etc.</a:t>
            </a:r>
          </a:p>
          <a:p>
            <a:r>
              <a:rPr lang="fr-FR" sz="1200" kern="1200">
                <a:solidFill>
                  <a:schemeClr val="tx1"/>
                </a:solidFill>
                <a:latin typeface="+mn-lt"/>
                <a:ea typeface="+mn-ea"/>
                <a:cs typeface="+mn-cs"/>
              </a:rPr>
              <a:t>Trio : Science / Langage / Vie collective</a:t>
            </a:r>
            <a:endParaRPr lang="fr-FR"/>
          </a:p>
        </p:txBody>
      </p:sp>
      <p:sp>
        <p:nvSpPr>
          <p:cNvPr id="4" name="Espace réservé du numéro de diapositive 3"/>
          <p:cNvSpPr>
            <a:spLocks noGrp="1"/>
          </p:cNvSpPr>
          <p:nvPr>
            <p:ph type="sldNum" sz="quarter" idx="10"/>
          </p:nvPr>
        </p:nvSpPr>
        <p:spPr/>
        <p:txBody>
          <a:bodyPr/>
          <a:lstStyle/>
          <a:p>
            <a:fld id="{2F6B2C5A-467A-45D7-BAA8-E204D1E2ECEB}" type="slidenum">
              <a:rPr lang="fr-FR" smtClean="0"/>
              <a:pPr/>
              <a:t>10</a:t>
            </a:fld>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PlaceHolder 1"/>
          <p:cNvSpPr>
            <a:spLocks noGrp="1" noRot="1" noChangeAspect="1"/>
          </p:cNvSpPr>
          <p:nvPr>
            <p:ph type="sldImg"/>
          </p:nvPr>
        </p:nvSpPr>
        <p:spPr>
          <a:xfrm>
            <a:off x="685800" y="1143000"/>
            <a:ext cx="5486400" cy="3086100"/>
          </a:xfrm>
          <a:prstGeom prst="rect">
            <a:avLst/>
          </a:prstGeom>
          <a:ln w="0">
            <a:noFill/>
          </a:ln>
        </p:spPr>
      </p:sp>
      <p:sp>
        <p:nvSpPr>
          <p:cNvPr id="37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fr-FR" sz="1800" b="0" strike="noStrike" spc="-1">
              <a:solidFill>
                <a:srgbClr val="000000"/>
              </a:solidFill>
              <a:latin typeface="Arial"/>
            </a:endParaRPr>
          </a:p>
        </p:txBody>
      </p:sp>
      <p:sp>
        <p:nvSpPr>
          <p:cNvPr id="376" name="PlaceHolder 3"/>
          <p:cNvSpPr>
            <a:spLocks noGrp="1"/>
          </p:cNvSpPr>
          <p:nvPr>
            <p:ph type="sldNum" idx="42"/>
          </p:nvPr>
        </p:nvSpPr>
        <p:spPr>
          <a:xfrm>
            <a:off x="3884760" y="8685360"/>
            <a:ext cx="2971440" cy="458280"/>
          </a:xfrm>
          <a:prstGeom prst="rect">
            <a:avLst/>
          </a:prstGeom>
          <a:noFill/>
          <a:ln w="0">
            <a:noFill/>
          </a:ln>
        </p:spPr>
        <p:txBody>
          <a:bodyPr anchor="b">
            <a:noAutofit/>
          </a:bodyPr>
          <a:lstStyle>
            <a:lvl1pPr indent="0" algn="r">
              <a:lnSpc>
                <a:spcPct val="100000"/>
              </a:lnSpc>
              <a:buNone/>
              <a:defRPr lang="fr-FR" sz="1200" b="0" strike="noStrike" spc="-1">
                <a:solidFill>
                  <a:srgbClr val="000000"/>
                </a:solidFill>
                <a:latin typeface="Times New Roman"/>
              </a:defRPr>
            </a:lvl1pPr>
          </a:lstStyle>
          <a:p>
            <a:pPr indent="0" algn="r">
              <a:lnSpc>
                <a:spcPct val="100000"/>
              </a:lnSpc>
              <a:buNone/>
            </a:pPr>
            <a:fld id="{4AD4DB9F-9730-4DD0-B9D0-C726D184506B}" type="slidenum">
              <a:rPr lang="fr-FR" sz="1200" b="0" strike="noStrike" spc="-1">
                <a:solidFill>
                  <a:srgbClr val="000000"/>
                </a:solidFill>
                <a:latin typeface="Times New Roman"/>
              </a:rPr>
              <a:pPr indent="0" algn="r">
                <a:lnSpc>
                  <a:spcPct val="100000"/>
                </a:lnSpc>
                <a:buNone/>
              </a:pPr>
              <a:t>47</a:t>
            </a:fld>
            <a:endParaRPr lang="fr-FR" sz="1200" b="0" strike="noStrike" spc="-1">
              <a:solidFill>
                <a:srgbClr val="000000"/>
              </a:solidFill>
              <a:latin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94224-8E37-A945-5B7A-9DA072ED729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7671EDB-417F-CD4A-B1BB-BF7362BAC2D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037C9C1-C50C-B48F-6CD8-C4A58EE395D3}"/>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D420DD6-8DCA-9D79-2B14-6ABA59E0ABF5}"/>
              </a:ext>
            </a:extLst>
          </p:cNvPr>
          <p:cNvSpPr>
            <a:spLocks noGrp="1"/>
          </p:cNvSpPr>
          <p:nvPr>
            <p:ph type="sldNum" sz="quarter" idx="10"/>
          </p:nvPr>
        </p:nvSpPr>
        <p:spPr/>
        <p:txBody>
          <a:bodyPr/>
          <a:lstStyle/>
          <a:p>
            <a:fld id="{2F6B2C5A-467A-45D7-BAA8-E204D1E2ECEB}" type="slidenum">
              <a:rPr lang="fr-FR" smtClean="0"/>
              <a:pPr/>
              <a:t>48</a:t>
            </a:fld>
            <a:endParaRPr lang="fr-FR"/>
          </a:p>
        </p:txBody>
      </p:sp>
    </p:spTree>
    <p:extLst>
      <p:ext uri="{BB962C8B-B14F-4D97-AF65-F5344CB8AC3E}">
        <p14:creationId xmlns:p14="http://schemas.microsoft.com/office/powerpoint/2010/main" val="9911121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PlaceHolder 1"/>
          <p:cNvSpPr>
            <a:spLocks noGrp="1" noRot="1" noChangeAspect="1"/>
          </p:cNvSpPr>
          <p:nvPr>
            <p:ph type="sldImg"/>
          </p:nvPr>
        </p:nvSpPr>
        <p:spPr>
          <a:xfrm>
            <a:off x="685800" y="1143000"/>
            <a:ext cx="5486400" cy="3086100"/>
          </a:xfrm>
          <a:prstGeom prst="rect">
            <a:avLst/>
          </a:prstGeom>
          <a:ln w="0">
            <a:noFill/>
          </a:ln>
        </p:spPr>
      </p:sp>
      <p:sp>
        <p:nvSpPr>
          <p:cNvPr id="37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fr-FR" sz="1800" b="0" strike="noStrike" spc="-1">
              <a:solidFill>
                <a:srgbClr val="000000"/>
              </a:solidFill>
              <a:latin typeface="Arial"/>
            </a:endParaRPr>
          </a:p>
        </p:txBody>
      </p:sp>
      <p:sp>
        <p:nvSpPr>
          <p:cNvPr id="379" name="PlaceHolder 3"/>
          <p:cNvSpPr>
            <a:spLocks noGrp="1"/>
          </p:cNvSpPr>
          <p:nvPr>
            <p:ph type="sldNum" idx="43"/>
          </p:nvPr>
        </p:nvSpPr>
        <p:spPr>
          <a:xfrm>
            <a:off x="3884760" y="8685360"/>
            <a:ext cx="2971440" cy="458280"/>
          </a:xfrm>
          <a:prstGeom prst="rect">
            <a:avLst/>
          </a:prstGeom>
          <a:noFill/>
          <a:ln w="0">
            <a:noFill/>
          </a:ln>
        </p:spPr>
        <p:txBody>
          <a:bodyPr anchor="b">
            <a:noAutofit/>
          </a:bodyPr>
          <a:lstStyle>
            <a:lvl1pPr indent="0" algn="r">
              <a:lnSpc>
                <a:spcPct val="100000"/>
              </a:lnSpc>
              <a:buNone/>
              <a:defRPr lang="fr-FR" sz="1200" b="0" strike="noStrike" spc="-1">
                <a:solidFill>
                  <a:srgbClr val="000000"/>
                </a:solidFill>
                <a:latin typeface="Times New Roman"/>
              </a:defRPr>
            </a:lvl1pPr>
          </a:lstStyle>
          <a:p>
            <a:pPr indent="0" algn="r">
              <a:lnSpc>
                <a:spcPct val="100000"/>
              </a:lnSpc>
              <a:buNone/>
            </a:pPr>
            <a:fld id="{272CAF89-06EF-47B3-BBB1-8AAEE23D45F6}" type="slidenum">
              <a:rPr lang="fr-FR" sz="1200" b="0" strike="noStrike" spc="-1">
                <a:solidFill>
                  <a:srgbClr val="000000"/>
                </a:solidFill>
                <a:latin typeface="Times New Roman"/>
              </a:rPr>
              <a:pPr indent="0" algn="r">
                <a:lnSpc>
                  <a:spcPct val="100000"/>
                </a:lnSpc>
                <a:buNone/>
              </a:pPr>
              <a:t>49</a:t>
            </a:fld>
            <a:endParaRPr lang="fr-FR" sz="1200" b="0" strike="noStrike" spc="-1">
              <a:solidFill>
                <a:srgbClr val="000000"/>
              </a:solidFill>
              <a:latin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PlaceHolder 1"/>
          <p:cNvSpPr>
            <a:spLocks noGrp="1" noRot="1" noChangeAspect="1"/>
          </p:cNvSpPr>
          <p:nvPr>
            <p:ph type="sldImg"/>
          </p:nvPr>
        </p:nvSpPr>
        <p:spPr>
          <a:xfrm>
            <a:off x="685800" y="1143000"/>
            <a:ext cx="5486400" cy="3086100"/>
          </a:xfrm>
          <a:prstGeom prst="rect">
            <a:avLst/>
          </a:prstGeom>
          <a:ln w="0">
            <a:noFill/>
          </a:ln>
        </p:spPr>
      </p:sp>
      <p:sp>
        <p:nvSpPr>
          <p:cNvPr id="38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gn="just">
              <a:lnSpc>
                <a:spcPct val="100000"/>
              </a:lnSpc>
              <a:buNone/>
            </a:pPr>
            <a:r>
              <a:rPr lang="fr-FR" sz="1200" b="1" strike="noStrike" spc="-1">
                <a:solidFill>
                  <a:srgbClr val="000000"/>
                </a:solidFill>
                <a:latin typeface="Calibri"/>
              </a:rPr>
              <a:t>une convention, une norme ou une décision politique ne se sont pas construits comme des savoirs, par contre c’est un savoir (sociologique) que d’affirmer que cette convention, norme, décision est en vigueur en un lieu et en une époque donnée.</a:t>
            </a:r>
            <a:endParaRPr lang="fr-FR" sz="1200" b="0" strike="noStrike" spc="-1">
              <a:solidFill>
                <a:srgbClr val="000000"/>
              </a:solidFill>
              <a:latin typeface="Arial"/>
            </a:endParaRPr>
          </a:p>
          <a:p>
            <a:pPr marL="216000" indent="0">
              <a:lnSpc>
                <a:spcPct val="100000"/>
              </a:lnSpc>
              <a:buNone/>
            </a:pPr>
            <a:r>
              <a:rPr lang="fr-FR" sz="1200" b="0" i="1" strike="noStrike" spc="-1">
                <a:solidFill>
                  <a:srgbClr val="000000"/>
                </a:solidFill>
                <a:latin typeface="Calibri"/>
              </a:rPr>
              <a:t>Les règles d’orthographe ou de grammaire sont des conventions, affirmer qu’elles sont en vigueur en France en 2020 est un savoir.</a:t>
            </a:r>
            <a:endParaRPr lang="fr-FR" sz="1200" b="0" strike="noStrike" spc="-1">
              <a:solidFill>
                <a:srgbClr val="000000"/>
              </a:solidFill>
              <a:latin typeface="Arial"/>
            </a:endParaRPr>
          </a:p>
          <a:p>
            <a:pPr marL="216000" indent="0">
              <a:lnSpc>
                <a:spcPct val="100000"/>
              </a:lnSpc>
              <a:buNone/>
            </a:pPr>
            <a:r>
              <a:rPr lang="fr-FR" sz="1200" b="0" i="1" strike="noStrike" spc="-1">
                <a:solidFill>
                  <a:srgbClr val="000000"/>
                </a:solidFill>
                <a:latin typeface="Calibri"/>
              </a:rPr>
              <a:t>« La Terre est une planète » ou « Louis XIV était roi de France en 1700 » sont des savoirs formulés en utilisant des conventions de langage (roi, planète, 1700 …).</a:t>
            </a:r>
            <a:endParaRPr lang="fr-FR" sz="1200" b="0" strike="noStrike" spc="-1">
              <a:solidFill>
                <a:srgbClr val="000000"/>
              </a:solidFill>
              <a:latin typeface="Arial"/>
            </a:endParaRPr>
          </a:p>
          <a:p>
            <a:pPr marL="216000" indent="0">
              <a:lnSpc>
                <a:spcPct val="100000"/>
              </a:lnSpc>
              <a:buNone/>
            </a:pPr>
            <a:endParaRPr lang="fr-FR" sz="1200" b="0" strike="noStrike" spc="-1">
              <a:solidFill>
                <a:srgbClr val="000000"/>
              </a:solidFill>
              <a:latin typeface="Arial"/>
            </a:endParaRPr>
          </a:p>
        </p:txBody>
      </p:sp>
      <p:sp>
        <p:nvSpPr>
          <p:cNvPr id="382" name="PlaceHolder 3"/>
          <p:cNvSpPr>
            <a:spLocks noGrp="1"/>
          </p:cNvSpPr>
          <p:nvPr>
            <p:ph type="sldNum" idx="44"/>
          </p:nvPr>
        </p:nvSpPr>
        <p:spPr>
          <a:xfrm>
            <a:off x="3884760" y="8685360"/>
            <a:ext cx="2971440" cy="458280"/>
          </a:xfrm>
          <a:prstGeom prst="rect">
            <a:avLst/>
          </a:prstGeom>
          <a:noFill/>
          <a:ln w="0">
            <a:noFill/>
          </a:ln>
        </p:spPr>
        <p:txBody>
          <a:bodyPr anchor="b">
            <a:noAutofit/>
          </a:bodyPr>
          <a:lstStyle>
            <a:lvl1pPr indent="0" algn="r">
              <a:lnSpc>
                <a:spcPct val="100000"/>
              </a:lnSpc>
              <a:buNone/>
              <a:defRPr lang="fr-FR" sz="1200" b="0" strike="noStrike" spc="-1">
                <a:solidFill>
                  <a:srgbClr val="000000"/>
                </a:solidFill>
                <a:latin typeface="Times New Roman"/>
              </a:defRPr>
            </a:lvl1pPr>
          </a:lstStyle>
          <a:p>
            <a:pPr indent="0" algn="r">
              <a:lnSpc>
                <a:spcPct val="100000"/>
              </a:lnSpc>
              <a:buNone/>
            </a:pPr>
            <a:fld id="{13C62BA3-8059-40A6-A840-47588DCBD7DD}" type="slidenum">
              <a:rPr lang="fr-FR" sz="1200" b="0" strike="noStrike" spc="-1">
                <a:solidFill>
                  <a:srgbClr val="000000"/>
                </a:solidFill>
                <a:latin typeface="Times New Roman"/>
              </a:rPr>
              <a:pPr indent="0" algn="r">
                <a:lnSpc>
                  <a:spcPct val="100000"/>
                </a:lnSpc>
                <a:buNone/>
              </a:pPr>
              <a:t>50</a:t>
            </a:fld>
            <a:endParaRPr lang="fr-FR" sz="1200" b="0" strike="noStrike" spc="-1">
              <a:solidFill>
                <a:srgbClr val="000000"/>
              </a:solidFill>
              <a:latin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2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4" name="Google Shape;584;p2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2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1" name="Google Shape;591;p2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2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2" name="Google Shape;602;p2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2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3" name="Google Shape;613;p2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2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4" name="Google Shape;624;p2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2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5" name="Google Shape;635;p2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x-none"/>
              <a:t>On peut donc formuler les choses ainsi : éduquer à l’esprit critique c’est permettre aux élèves de calibrer avec méthode leur confiance, c’est-à-dire construire une confiance raisonnée.</a:t>
            </a:r>
          </a:p>
          <a:p>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3FC2F96E-4F50-47FF-9CD8-B4EDF69AF03A}" type="slidenum">
              <a:rPr lang="fr-FR" smtClean="0"/>
              <a:pPr/>
              <a:t>13</a:t>
            </a:fld>
            <a:endParaRPr lang="fr-FR"/>
          </a:p>
        </p:txBody>
      </p:sp>
    </p:spTree>
    <p:extLst>
      <p:ext uri="{BB962C8B-B14F-4D97-AF65-F5344CB8AC3E}">
        <p14:creationId xmlns:p14="http://schemas.microsoft.com/office/powerpoint/2010/main" val="37542358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6"/>
          <p:cNvSpPr>
            <a:spLocks noGrp="1" noChangeArrowheads="1"/>
          </p:cNvSpPr>
          <p:nvPr>
            <p:ph type="sldNum" sz="quarter"/>
          </p:nvPr>
        </p:nvSpPr>
        <p:spPr>
          <a:noFill/>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CC3819-ECCE-4B5A-91CD-5E15D7D6F03D}"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36867" name="Rectangle 1"/>
          <p:cNvSpPr>
            <a:spLocks noGrp="1" noRot="1" noChangeAspect="1" noChangeArrowheads="1" noTextEdit="1"/>
          </p:cNvSpPr>
          <p:nvPr>
            <p:ph type="sldImg"/>
          </p:nvPr>
        </p:nvSpPr>
        <p:spPr>
          <a:xfrm>
            <a:off x="382588" y="695325"/>
            <a:ext cx="6091237" cy="3427413"/>
          </a:xfrm>
          <a:solidFill>
            <a:srgbClr val="FFFFFF"/>
          </a:solidFill>
          <a:ln>
            <a:solidFill>
              <a:srgbClr val="000000"/>
            </a:solidFill>
            <a:miter lim="800000"/>
          </a:ln>
        </p:spPr>
      </p:sp>
      <p:sp>
        <p:nvSpPr>
          <p:cNvPr id="36868" name="Rectangle 2"/>
          <p:cNvSpPr>
            <a:spLocks noGrp="1" noChangeArrowheads="1"/>
          </p:cNvSpPr>
          <p:nvPr>
            <p:ph type="body" idx="1"/>
          </p:nvPr>
        </p:nvSpPr>
        <p:spPr>
          <a:xfrm>
            <a:off x="685512" y="4343230"/>
            <a:ext cx="5486976" cy="4115139"/>
          </a:xfrm>
          <a:noFill/>
          <a:ln/>
        </p:spPr>
        <p:txBody>
          <a:bodyPr wrap="none" anchor="ctr"/>
          <a:lstStyle/>
          <a:p>
            <a:endParaRPr lang="fr-F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formuler explicitement des caractéristiques liées à la nature et à la construction des savoirs et</a:t>
            </a:r>
            <a:r>
              <a:rPr lang="fr-FR" dirty="0"/>
              <a:t> de les intégrer </a:t>
            </a:r>
            <a:r>
              <a:rPr lang="fr-FR" baseline="0" dirty="0"/>
              <a:t>de manière systématique aux activités réalisées en classe.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effectLst/>
                <a:latin typeface="+mn-lt"/>
                <a:ea typeface="+mn-ea"/>
                <a:cs typeface="+mn-cs"/>
              </a:rPr>
              <a:t>Niveaux de maitrise associés aux objectifs cognitifs en lien avec les caractéristiques de l’activité scientifique</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2F6B2C5A-467A-45D7-BAA8-E204D1E2ECEB}" type="slidenum">
              <a:rPr lang="fr-FR" smtClean="0"/>
              <a:pPr/>
              <a:t>62</a:t>
            </a:fld>
            <a:endParaRPr lang="fr-FR"/>
          </a:p>
        </p:txBody>
      </p:sp>
    </p:spTree>
    <p:extLst>
      <p:ext uri="{BB962C8B-B14F-4D97-AF65-F5344CB8AC3E}">
        <p14:creationId xmlns:p14="http://schemas.microsoft.com/office/powerpoint/2010/main" val="16040634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F6B2C5A-467A-45D7-BAA8-E204D1E2ECEB}" type="slidenum">
              <a:rPr lang="fr-FR" smtClean="0"/>
              <a:pPr/>
              <a:t>63</a:t>
            </a:fld>
            <a:endParaRPr lang="fr-FR"/>
          </a:p>
        </p:txBody>
      </p:sp>
    </p:spTree>
    <p:extLst>
      <p:ext uri="{BB962C8B-B14F-4D97-AF65-F5344CB8AC3E}">
        <p14:creationId xmlns:p14="http://schemas.microsoft.com/office/powerpoint/2010/main" val="27992058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noRot="1" noChangeAspect="1"/>
          </p:cNvSpPr>
          <p:nvPr>
            <p:ph type="sldImg"/>
          </p:nvPr>
        </p:nvSpPr>
        <p:spPr>
          <a:xfrm>
            <a:off x="685800" y="1143000"/>
            <a:ext cx="5486400" cy="3086100"/>
          </a:xfrm>
          <a:prstGeom prst="rect">
            <a:avLst/>
          </a:prstGeom>
          <a:ln w="0">
            <a:noFill/>
          </a:ln>
        </p:spPr>
      </p:sp>
      <p:sp>
        <p:nvSpPr>
          <p:cNvPr id="9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fr-FR" sz="2000" b="0" strike="noStrike" spc="-1" dirty="0">
                <a:solidFill>
                  <a:srgbClr val="000000"/>
                </a:solidFill>
                <a:latin typeface="Calibri"/>
              </a:rPr>
              <a:t>Source : J. MACHET &amp; J. VINCE pour la GRT EC Académie de Lyon 2024</a:t>
            </a:r>
          </a:p>
        </p:txBody>
      </p:sp>
      <p:sp>
        <p:nvSpPr>
          <p:cNvPr id="94" name="PlaceHolder 3"/>
          <p:cNvSpPr>
            <a:spLocks noGrp="1"/>
          </p:cNvSpPr>
          <p:nvPr>
            <p:ph type="sldNum" idx="37"/>
          </p:nvPr>
        </p:nvSpPr>
        <p:spPr>
          <a:xfrm>
            <a:off x="3884760" y="8685360"/>
            <a:ext cx="2971440" cy="458280"/>
          </a:xfrm>
          <a:prstGeom prst="rect">
            <a:avLst/>
          </a:prstGeom>
          <a:noFill/>
          <a:ln w="0">
            <a:noFill/>
          </a:ln>
        </p:spPr>
        <p:txBody>
          <a:bodyPr anchor="b">
            <a:noAutofit/>
          </a:bodyPr>
          <a:lstStyle>
            <a:lvl1pPr indent="0" algn="r">
              <a:lnSpc>
                <a:spcPct val="100000"/>
              </a:lnSpc>
              <a:buNone/>
              <a:defRPr lang="fr-FR" sz="1200" b="0" strike="noStrike" spc="-1">
                <a:solidFill>
                  <a:srgbClr val="000000"/>
                </a:solidFill>
                <a:latin typeface="Calibri"/>
              </a:defRPr>
            </a:lvl1pPr>
          </a:lstStyle>
          <a:p>
            <a:pPr indent="0" algn="r">
              <a:lnSpc>
                <a:spcPct val="100000"/>
              </a:lnSpc>
              <a:buNone/>
            </a:pPr>
            <a:fld id="{AA140153-4AAD-4972-964C-083234799D1B}" type="slidenum">
              <a:rPr lang="fr-FR" sz="1200" b="0" strike="noStrike" spc="-1">
                <a:solidFill>
                  <a:srgbClr val="000000"/>
                </a:solidFill>
                <a:latin typeface="Calibri"/>
              </a:rPr>
              <a:t>64</a:t>
            </a:fld>
            <a:endParaRPr lang="fr-FR" sz="1200" b="0" strike="noStrike" spc="-1">
              <a:solidFill>
                <a:srgbClr val="000000"/>
              </a:solidFill>
              <a:latin typeface="Calibri"/>
            </a:endParaRPr>
          </a:p>
        </p:txBody>
      </p:sp>
    </p:spTree>
    <p:extLst>
      <p:ext uri="{BB962C8B-B14F-4D97-AF65-F5344CB8AC3E}">
        <p14:creationId xmlns:p14="http://schemas.microsoft.com/office/powerpoint/2010/main" val="26097296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88C73-4F6E-5A02-E598-18537F1FCDA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E9D86E4-4D78-2459-E30E-CB2AA4F2162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A50503B-A8CC-9811-0CF9-1F8D5AC5C569}"/>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2D4D472-3E27-0E27-C865-A533DB65BB34}"/>
              </a:ext>
            </a:extLst>
          </p:cNvPr>
          <p:cNvSpPr>
            <a:spLocks noGrp="1"/>
          </p:cNvSpPr>
          <p:nvPr>
            <p:ph type="sldNum" sz="quarter" idx="10"/>
          </p:nvPr>
        </p:nvSpPr>
        <p:spPr/>
        <p:txBody>
          <a:bodyPr/>
          <a:lstStyle/>
          <a:p>
            <a:fld id="{2F6B2C5A-467A-45D7-BAA8-E204D1E2ECEB}" type="slidenum">
              <a:rPr lang="fr-FR" smtClean="0"/>
              <a:pPr/>
              <a:t>65</a:t>
            </a:fld>
            <a:endParaRPr lang="fr-FR"/>
          </a:p>
        </p:txBody>
      </p:sp>
    </p:spTree>
    <p:extLst>
      <p:ext uri="{BB962C8B-B14F-4D97-AF65-F5344CB8AC3E}">
        <p14:creationId xmlns:p14="http://schemas.microsoft.com/office/powerpoint/2010/main" val="35604019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2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486" name="Google Shape;486;p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24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67</a:t>
            </a:fld>
            <a:endParaRPr sz="1800" b="0" i="0" u="none" strike="noStrike" cap="none">
              <a:solidFill>
                <a:schemeClr val="dk1"/>
              </a:solidFill>
              <a:latin typeface="Calibri"/>
              <a:ea typeface="Calibri"/>
              <a:cs typeface="Calibri"/>
              <a:sym typeface="Calibri"/>
            </a:endParaRPr>
          </a:p>
        </p:txBody>
      </p:sp>
      <p:sp>
        <p:nvSpPr>
          <p:cNvPr id="494" name="Google Shape;494;p241:notes"/>
          <p:cNvSpPr>
            <a:spLocks noGrp="1" noRot="1" noChangeAspect="1"/>
          </p:cNvSpPr>
          <p:nvPr>
            <p:ph type="sldImg" idx="2"/>
          </p:nvPr>
        </p:nvSpPr>
        <p:spPr>
          <a:xfrm>
            <a:off x="381000" y="695325"/>
            <a:ext cx="6094413"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
        <p:nvSpPr>
          <p:cNvPr id="495" name="Google Shape;495;p2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24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68</a:t>
            </a:fld>
            <a:endParaRPr sz="1800" b="0" i="0" u="none" strike="noStrike" cap="none">
              <a:solidFill>
                <a:schemeClr val="dk1"/>
              </a:solidFill>
              <a:latin typeface="Calibri"/>
              <a:ea typeface="Calibri"/>
              <a:cs typeface="Calibri"/>
              <a:sym typeface="Calibri"/>
            </a:endParaRPr>
          </a:p>
        </p:txBody>
      </p:sp>
      <p:sp>
        <p:nvSpPr>
          <p:cNvPr id="501" name="Google Shape;501;p242:notes"/>
          <p:cNvSpPr>
            <a:spLocks noGrp="1" noRot="1" noChangeAspect="1"/>
          </p:cNvSpPr>
          <p:nvPr>
            <p:ph type="sldImg" idx="2"/>
          </p:nvPr>
        </p:nvSpPr>
        <p:spPr>
          <a:xfrm>
            <a:off x="381000" y="695325"/>
            <a:ext cx="6094413"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
        <p:nvSpPr>
          <p:cNvPr id="502" name="Google Shape;502;p2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PlaceHolder 1"/>
          <p:cNvSpPr>
            <a:spLocks noGrp="1" noRot="1" noChangeAspect="1"/>
          </p:cNvSpPr>
          <p:nvPr>
            <p:ph type="sldImg"/>
          </p:nvPr>
        </p:nvSpPr>
        <p:spPr>
          <a:xfrm>
            <a:off x="685800" y="1143000"/>
            <a:ext cx="5486400" cy="3086100"/>
          </a:xfrm>
          <a:prstGeom prst="rect">
            <a:avLst/>
          </a:prstGeom>
          <a:ln w="0">
            <a:noFill/>
          </a:ln>
        </p:spPr>
      </p:sp>
      <p:sp>
        <p:nvSpPr>
          <p:cNvPr id="465" name="PlaceHolder 2"/>
          <p:cNvSpPr>
            <a:spLocks noGrp="1"/>
          </p:cNvSpPr>
          <p:nvPr>
            <p:ph type="body"/>
          </p:nvPr>
        </p:nvSpPr>
        <p:spPr>
          <a:xfrm>
            <a:off x="685800" y="4400640"/>
            <a:ext cx="5486040" cy="3600000"/>
          </a:xfrm>
          <a:prstGeom prst="rect">
            <a:avLst/>
          </a:prstGeom>
          <a:noFill/>
          <a:ln w="0">
            <a:noFill/>
          </a:ln>
        </p:spPr>
        <p:txBody>
          <a:bodyPr anchor="t">
            <a:normAutofit/>
          </a:bodyPr>
          <a:lstStyle/>
          <a:p>
            <a:pPr marL="216000" indent="0">
              <a:lnSpc>
                <a:spcPct val="100000"/>
              </a:lnSpc>
              <a:buNone/>
            </a:pPr>
            <a:r>
              <a:rPr lang="fr-FR" sz="2000" b="0" strike="noStrike" spc="-1" dirty="0">
                <a:solidFill>
                  <a:srgbClr val="000000"/>
                </a:solidFill>
                <a:latin typeface="Arial"/>
              </a:rPr>
              <a:t>Un vaisseau extraterrestre ?</a:t>
            </a:r>
          </a:p>
        </p:txBody>
      </p:sp>
      <p:sp>
        <p:nvSpPr>
          <p:cNvPr id="466" name="PlaceHolder 3"/>
          <p:cNvSpPr>
            <a:spLocks noGrp="1"/>
          </p:cNvSpPr>
          <p:nvPr>
            <p:ph type="sldNum" idx="21"/>
          </p:nvPr>
        </p:nvSpPr>
        <p:spPr>
          <a:xfrm>
            <a:off x="3884760" y="8685360"/>
            <a:ext cx="2971440" cy="458280"/>
          </a:xfrm>
          <a:prstGeom prst="rect">
            <a:avLst/>
          </a:prstGeom>
          <a:noFill/>
          <a:ln w="0">
            <a:noFill/>
          </a:ln>
        </p:spPr>
        <p:txBody>
          <a:bodyPr anchor="b">
            <a:noAutofit/>
          </a:bodyPr>
          <a:lstStyle>
            <a:lvl1pPr indent="0" algn="r">
              <a:lnSpc>
                <a:spcPct val="100000"/>
              </a:lnSpc>
              <a:buNone/>
              <a:defRPr lang="x-none" sz="1200" b="0" strike="noStrike" spc="-1">
                <a:solidFill>
                  <a:srgbClr val="000000"/>
                </a:solidFill>
                <a:latin typeface="+mn-lt"/>
                <a:ea typeface="+mn-ea"/>
              </a:defRPr>
            </a:lvl1pPr>
          </a:lstStyle>
          <a:p>
            <a:pPr indent="0" algn="r">
              <a:lnSpc>
                <a:spcPct val="100000"/>
              </a:lnSpc>
              <a:buNone/>
            </a:pPr>
            <a:fld id="{C0A7A694-22F9-4797-8522-E0E295FE1017}" type="slidenum">
              <a:rPr lang="x-none" sz="1200" b="0" strike="noStrike" spc="-1">
                <a:solidFill>
                  <a:srgbClr val="000000"/>
                </a:solidFill>
                <a:latin typeface="+mn-lt"/>
                <a:ea typeface="+mn-ea"/>
              </a:rPr>
              <a:pPr indent="0" algn="r">
                <a:lnSpc>
                  <a:spcPct val="100000"/>
                </a:lnSpc>
                <a:buNone/>
              </a:pPr>
              <a:t>69</a:t>
            </a:fld>
            <a:endParaRPr lang="fr-FR" sz="1200" b="0" strike="noStrike" spc="-1">
              <a:solidFill>
                <a:srgbClr val="000000"/>
              </a:solidFill>
              <a:latin typeface="Times New Roman"/>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PlaceHolder 1"/>
          <p:cNvSpPr>
            <a:spLocks noGrp="1" noRot="1" noChangeAspect="1"/>
          </p:cNvSpPr>
          <p:nvPr>
            <p:ph type="sldImg"/>
          </p:nvPr>
        </p:nvSpPr>
        <p:spPr>
          <a:xfrm>
            <a:off x="685800" y="1143000"/>
            <a:ext cx="5486400" cy="3086100"/>
          </a:xfrm>
          <a:prstGeom prst="rect">
            <a:avLst/>
          </a:prstGeom>
          <a:ln w="0">
            <a:noFill/>
          </a:ln>
        </p:spPr>
      </p:sp>
      <p:sp>
        <p:nvSpPr>
          <p:cNvPr id="465" name="PlaceHolder 2"/>
          <p:cNvSpPr>
            <a:spLocks noGrp="1"/>
          </p:cNvSpPr>
          <p:nvPr>
            <p:ph type="body"/>
          </p:nvPr>
        </p:nvSpPr>
        <p:spPr>
          <a:xfrm>
            <a:off x="685800" y="4400640"/>
            <a:ext cx="5486040" cy="3600000"/>
          </a:xfrm>
          <a:prstGeom prst="rect">
            <a:avLst/>
          </a:prstGeom>
          <a:noFill/>
          <a:ln w="0">
            <a:noFill/>
          </a:ln>
        </p:spPr>
        <p:txBody>
          <a:bodyPr anchor="t">
            <a:normAutofit/>
          </a:bodyPr>
          <a:lstStyle/>
          <a:p>
            <a:pPr marL="216000" indent="0">
              <a:lnSpc>
                <a:spcPct val="100000"/>
              </a:lnSpc>
              <a:buNone/>
            </a:pPr>
            <a:r>
              <a:rPr lang="fr-FR" sz="2000" b="0" strike="noStrike" spc="-1" dirty="0">
                <a:solidFill>
                  <a:srgbClr val="000000"/>
                </a:solidFill>
                <a:latin typeface="Arial"/>
              </a:rPr>
              <a:t>Ah non.</a:t>
            </a:r>
          </a:p>
        </p:txBody>
      </p:sp>
      <p:sp>
        <p:nvSpPr>
          <p:cNvPr id="466" name="PlaceHolder 3"/>
          <p:cNvSpPr>
            <a:spLocks noGrp="1"/>
          </p:cNvSpPr>
          <p:nvPr>
            <p:ph type="sldNum" idx="21"/>
          </p:nvPr>
        </p:nvSpPr>
        <p:spPr>
          <a:xfrm>
            <a:off x="3884760" y="8685360"/>
            <a:ext cx="2971440" cy="458280"/>
          </a:xfrm>
          <a:prstGeom prst="rect">
            <a:avLst/>
          </a:prstGeom>
          <a:noFill/>
          <a:ln w="0">
            <a:noFill/>
          </a:ln>
        </p:spPr>
        <p:txBody>
          <a:bodyPr anchor="b">
            <a:noAutofit/>
          </a:bodyPr>
          <a:lstStyle>
            <a:lvl1pPr indent="0" algn="r">
              <a:lnSpc>
                <a:spcPct val="100000"/>
              </a:lnSpc>
              <a:buNone/>
              <a:defRPr lang="x-none" sz="1200" b="0" strike="noStrike" spc="-1">
                <a:solidFill>
                  <a:srgbClr val="000000"/>
                </a:solidFill>
                <a:latin typeface="+mn-lt"/>
                <a:ea typeface="+mn-ea"/>
              </a:defRPr>
            </a:lvl1pPr>
          </a:lstStyle>
          <a:p>
            <a:pPr indent="0" algn="r">
              <a:lnSpc>
                <a:spcPct val="100000"/>
              </a:lnSpc>
              <a:buNone/>
            </a:pPr>
            <a:fld id="{C0A7A694-22F9-4797-8522-E0E295FE1017}" type="slidenum">
              <a:rPr lang="x-none" sz="1200" b="0" strike="noStrike" spc="-1">
                <a:solidFill>
                  <a:srgbClr val="000000"/>
                </a:solidFill>
                <a:latin typeface="+mn-lt"/>
                <a:ea typeface="+mn-ea"/>
              </a:rPr>
              <a:pPr indent="0" algn="r">
                <a:lnSpc>
                  <a:spcPct val="100000"/>
                </a:lnSpc>
                <a:buNone/>
              </a:pPr>
              <a:t>70</a:t>
            </a:fld>
            <a:endParaRPr lang="fr-FR" sz="1200" b="0" strike="noStrike" spc="-1">
              <a:solidFill>
                <a:srgbClr val="000000"/>
              </a:solidFill>
              <a:latin typeface="Times New Roman"/>
            </a:endParaRPr>
          </a:p>
        </p:txBody>
      </p:sp>
    </p:spTree>
    <p:extLst>
      <p:ext uri="{BB962C8B-B14F-4D97-AF65-F5344CB8AC3E}">
        <p14:creationId xmlns:p14="http://schemas.microsoft.com/office/powerpoint/2010/main" val="439272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PlaceHolder 1"/>
          <p:cNvSpPr>
            <a:spLocks noGrp="1" noRot="1" noChangeAspect="1"/>
          </p:cNvSpPr>
          <p:nvPr>
            <p:ph type="sldImg"/>
          </p:nvPr>
        </p:nvSpPr>
        <p:spPr>
          <a:xfrm>
            <a:off x="685800" y="1143000"/>
            <a:ext cx="5486400" cy="3086100"/>
          </a:xfrm>
          <a:prstGeom prst="rect">
            <a:avLst/>
          </a:prstGeom>
          <a:ln w="0">
            <a:noFill/>
          </a:ln>
        </p:spPr>
      </p:sp>
      <p:sp>
        <p:nvSpPr>
          <p:cNvPr id="34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fr-FR" sz="1200" b="0" strike="noStrike" spc="-1">
              <a:solidFill>
                <a:schemeClr val="dk1"/>
              </a:solidFill>
              <a:latin typeface="Calibri"/>
              <a:ea typeface="Calibri"/>
            </a:endParaRPr>
          </a:p>
        </p:txBody>
      </p:sp>
      <p:sp>
        <p:nvSpPr>
          <p:cNvPr id="341" name="PlaceHolder 3"/>
          <p:cNvSpPr>
            <a:spLocks noGrp="1"/>
          </p:cNvSpPr>
          <p:nvPr>
            <p:ph type="sldNum" idx="13"/>
          </p:nvPr>
        </p:nvSpPr>
        <p:spPr>
          <a:xfrm>
            <a:off x="3884760" y="8685360"/>
            <a:ext cx="2971440" cy="458280"/>
          </a:xfrm>
          <a:prstGeom prst="rect">
            <a:avLst/>
          </a:prstGeom>
          <a:noFill/>
          <a:ln w="0">
            <a:noFill/>
          </a:ln>
        </p:spPr>
        <p:txBody>
          <a:bodyPr anchor="b">
            <a:noAutofit/>
          </a:bodyPr>
          <a:lstStyle>
            <a:lvl1pPr indent="0">
              <a:lnSpc>
                <a:spcPct val="100000"/>
              </a:lnSpc>
              <a:buNone/>
              <a:defRPr lang="fr-FR" sz="1400" b="0" strike="noStrike" spc="-1">
                <a:solidFill>
                  <a:srgbClr val="000000"/>
                </a:solidFill>
                <a:latin typeface="Arial"/>
                <a:ea typeface="Arial"/>
              </a:defRPr>
            </a:lvl1pPr>
          </a:lstStyle>
          <a:p>
            <a:pPr indent="0">
              <a:lnSpc>
                <a:spcPct val="100000"/>
              </a:lnSpc>
              <a:buNone/>
            </a:pPr>
            <a:fld id="{B68DB14E-F550-4629-9096-14B80D693CE3}" type="slidenum">
              <a:rPr lang="fr-FR" sz="1400" b="0" strike="noStrike" spc="-1">
                <a:solidFill>
                  <a:srgbClr val="000000"/>
                </a:solidFill>
                <a:latin typeface="Arial"/>
                <a:ea typeface="Arial"/>
              </a:rPr>
              <a:pPr indent="0">
                <a:lnSpc>
                  <a:spcPct val="100000"/>
                </a:lnSpc>
                <a:buNone/>
              </a:pPr>
              <a:t>17</a:t>
            </a:fld>
            <a:endParaRPr lang="fr-FR" sz="1400" b="0" strike="noStrike" spc="-1">
              <a:solidFill>
                <a:srgbClr val="000000"/>
              </a:solidFill>
              <a:latin typeface="Times New Roman"/>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PlaceHolder 1"/>
          <p:cNvSpPr>
            <a:spLocks noGrp="1" noRot="1" noChangeAspect="1"/>
          </p:cNvSpPr>
          <p:nvPr>
            <p:ph type="sldImg"/>
          </p:nvPr>
        </p:nvSpPr>
        <p:spPr>
          <a:xfrm>
            <a:off x="685800" y="1143000"/>
            <a:ext cx="5486400" cy="3086100"/>
          </a:xfrm>
          <a:prstGeom prst="rect">
            <a:avLst/>
          </a:prstGeom>
          <a:ln w="0">
            <a:noFill/>
          </a:ln>
        </p:spPr>
      </p:sp>
      <p:sp>
        <p:nvSpPr>
          <p:cNvPr id="468" name="PlaceHolder 2"/>
          <p:cNvSpPr>
            <a:spLocks noGrp="1"/>
          </p:cNvSpPr>
          <p:nvPr>
            <p:ph type="body"/>
          </p:nvPr>
        </p:nvSpPr>
        <p:spPr>
          <a:xfrm>
            <a:off x="685800" y="4400640"/>
            <a:ext cx="5486040" cy="3600000"/>
          </a:xfrm>
          <a:prstGeom prst="rect">
            <a:avLst/>
          </a:prstGeom>
          <a:noFill/>
          <a:ln w="0">
            <a:noFill/>
          </a:ln>
        </p:spPr>
        <p:txBody>
          <a:bodyPr anchor="t">
            <a:normAutofit/>
          </a:bodyPr>
          <a:lstStyle/>
          <a:p>
            <a:pPr marL="216000" indent="0">
              <a:lnSpc>
                <a:spcPct val="100000"/>
              </a:lnSpc>
              <a:buNone/>
            </a:pPr>
            <a:r>
              <a:rPr lang="fr-FR" sz="2000" b="0" strike="noStrike" spc="-1" dirty="0">
                <a:solidFill>
                  <a:srgbClr val="000000"/>
                </a:solidFill>
                <a:latin typeface="Arial"/>
              </a:rPr>
              <a:t>des verticales et des horizontales ?</a:t>
            </a:r>
          </a:p>
        </p:txBody>
      </p:sp>
      <p:sp>
        <p:nvSpPr>
          <p:cNvPr id="469" name="PlaceHolder 3"/>
          <p:cNvSpPr>
            <a:spLocks noGrp="1"/>
          </p:cNvSpPr>
          <p:nvPr>
            <p:ph type="sldNum" idx="22"/>
          </p:nvPr>
        </p:nvSpPr>
        <p:spPr>
          <a:xfrm>
            <a:off x="3884760" y="8685360"/>
            <a:ext cx="2971440" cy="458280"/>
          </a:xfrm>
          <a:prstGeom prst="rect">
            <a:avLst/>
          </a:prstGeom>
          <a:noFill/>
          <a:ln w="0">
            <a:noFill/>
          </a:ln>
        </p:spPr>
        <p:txBody>
          <a:bodyPr anchor="b">
            <a:noAutofit/>
          </a:bodyPr>
          <a:lstStyle>
            <a:lvl1pPr indent="0" algn="r">
              <a:lnSpc>
                <a:spcPct val="100000"/>
              </a:lnSpc>
              <a:buNone/>
              <a:defRPr lang="x-none" sz="1200" b="0" strike="noStrike" spc="-1">
                <a:solidFill>
                  <a:srgbClr val="000000"/>
                </a:solidFill>
                <a:latin typeface="+mn-lt"/>
                <a:ea typeface="+mn-ea"/>
              </a:defRPr>
            </a:lvl1pPr>
          </a:lstStyle>
          <a:p>
            <a:pPr indent="0" algn="r">
              <a:lnSpc>
                <a:spcPct val="100000"/>
              </a:lnSpc>
              <a:buNone/>
            </a:pPr>
            <a:fld id="{F66B100D-7291-4E8B-A033-D8EBAB3584DC}" type="slidenum">
              <a:rPr lang="x-none" sz="1200" b="0" strike="noStrike" spc="-1">
                <a:solidFill>
                  <a:srgbClr val="000000"/>
                </a:solidFill>
                <a:latin typeface="+mn-lt"/>
                <a:ea typeface="+mn-ea"/>
              </a:rPr>
              <a:pPr indent="0" algn="r">
                <a:lnSpc>
                  <a:spcPct val="100000"/>
                </a:lnSpc>
                <a:buNone/>
              </a:pPr>
              <a:t>71</a:t>
            </a:fld>
            <a:endParaRPr lang="fr-FR" sz="1200" b="0" strike="noStrike" spc="-1">
              <a:solidFill>
                <a:srgbClr val="000000"/>
              </a:solidFill>
              <a:latin typeface="Times New Roman"/>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PlaceHolder 1"/>
          <p:cNvSpPr>
            <a:spLocks noGrp="1" noRot="1" noChangeAspect="1"/>
          </p:cNvSpPr>
          <p:nvPr>
            <p:ph type="sldImg"/>
          </p:nvPr>
        </p:nvSpPr>
        <p:spPr>
          <a:xfrm>
            <a:off x="685800" y="1143000"/>
            <a:ext cx="5486400" cy="3086100"/>
          </a:xfrm>
          <a:prstGeom prst="rect">
            <a:avLst/>
          </a:prstGeom>
          <a:ln w="0">
            <a:noFill/>
          </a:ln>
        </p:spPr>
      </p:sp>
      <p:sp>
        <p:nvSpPr>
          <p:cNvPr id="474" name="PlaceHolder 2"/>
          <p:cNvSpPr>
            <a:spLocks noGrp="1"/>
          </p:cNvSpPr>
          <p:nvPr>
            <p:ph type="body"/>
          </p:nvPr>
        </p:nvSpPr>
        <p:spPr>
          <a:xfrm>
            <a:off x="685800" y="4400640"/>
            <a:ext cx="5486040" cy="3600000"/>
          </a:xfrm>
          <a:prstGeom prst="rect">
            <a:avLst/>
          </a:prstGeom>
          <a:noFill/>
          <a:ln w="0">
            <a:noFill/>
          </a:ln>
        </p:spPr>
        <p:txBody>
          <a:bodyPr anchor="t">
            <a:normAutofit/>
          </a:bodyPr>
          <a:lstStyle/>
          <a:p>
            <a:pPr marL="216000" indent="0">
              <a:buNone/>
            </a:pPr>
            <a:r>
              <a:rPr lang="fr-FR" sz="1800" b="0" strike="noStrike" spc="-1" dirty="0">
                <a:solidFill>
                  <a:srgbClr val="000000"/>
                </a:solidFill>
                <a:latin typeface="Arial"/>
              </a:rPr>
              <a:t>Ben quoi ? Seulement un tas de bois ?</a:t>
            </a:r>
          </a:p>
        </p:txBody>
      </p:sp>
      <p:sp>
        <p:nvSpPr>
          <p:cNvPr id="475" name="PlaceHolder 3"/>
          <p:cNvSpPr>
            <a:spLocks noGrp="1"/>
          </p:cNvSpPr>
          <p:nvPr>
            <p:ph type="sldNum" idx="24"/>
          </p:nvPr>
        </p:nvSpPr>
        <p:spPr>
          <a:xfrm>
            <a:off x="3884760" y="8685360"/>
            <a:ext cx="2971440" cy="458280"/>
          </a:xfrm>
          <a:prstGeom prst="rect">
            <a:avLst/>
          </a:prstGeom>
          <a:noFill/>
          <a:ln w="0">
            <a:noFill/>
          </a:ln>
        </p:spPr>
        <p:txBody>
          <a:bodyPr anchor="b">
            <a:noAutofit/>
          </a:bodyPr>
          <a:lstStyle>
            <a:lvl1pPr indent="0" algn="r">
              <a:lnSpc>
                <a:spcPct val="100000"/>
              </a:lnSpc>
              <a:buNone/>
              <a:defRPr lang="x-none" sz="1200" b="0" strike="noStrike" spc="-1">
                <a:solidFill>
                  <a:srgbClr val="000000"/>
                </a:solidFill>
                <a:latin typeface="+mn-lt"/>
                <a:ea typeface="+mn-ea"/>
              </a:defRPr>
            </a:lvl1pPr>
          </a:lstStyle>
          <a:p>
            <a:pPr indent="0" algn="r">
              <a:lnSpc>
                <a:spcPct val="100000"/>
              </a:lnSpc>
              <a:buNone/>
            </a:pPr>
            <a:fld id="{85B5A5F3-B844-42BD-9F85-17BE776C55F2}" type="slidenum">
              <a:rPr lang="x-none" sz="1200" b="0" strike="noStrike" spc="-1">
                <a:solidFill>
                  <a:srgbClr val="000000"/>
                </a:solidFill>
                <a:latin typeface="+mn-lt"/>
                <a:ea typeface="+mn-ea"/>
              </a:rPr>
              <a:pPr indent="0" algn="r">
                <a:lnSpc>
                  <a:spcPct val="100000"/>
                </a:lnSpc>
                <a:buNone/>
              </a:pPr>
              <a:t>72</a:t>
            </a:fld>
            <a:endParaRPr lang="fr-FR" sz="1200" b="0" strike="noStrike" spc="-1">
              <a:solidFill>
                <a:srgbClr val="000000"/>
              </a:solidFill>
              <a:latin typeface="Times New Roman"/>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PlaceHolder 1"/>
          <p:cNvSpPr>
            <a:spLocks noGrp="1" noRot="1" noChangeAspect="1"/>
          </p:cNvSpPr>
          <p:nvPr>
            <p:ph type="sldImg"/>
          </p:nvPr>
        </p:nvSpPr>
        <p:spPr>
          <a:xfrm>
            <a:off x="685800" y="1143000"/>
            <a:ext cx="5486400" cy="3086100"/>
          </a:xfrm>
          <a:prstGeom prst="rect">
            <a:avLst/>
          </a:prstGeom>
          <a:ln w="0">
            <a:noFill/>
          </a:ln>
        </p:spPr>
      </p:sp>
      <p:sp>
        <p:nvSpPr>
          <p:cNvPr id="474" name="PlaceHolder 2"/>
          <p:cNvSpPr>
            <a:spLocks noGrp="1"/>
          </p:cNvSpPr>
          <p:nvPr>
            <p:ph type="body"/>
          </p:nvPr>
        </p:nvSpPr>
        <p:spPr>
          <a:xfrm>
            <a:off x="685800" y="4400640"/>
            <a:ext cx="5486040" cy="3600000"/>
          </a:xfrm>
          <a:prstGeom prst="rect">
            <a:avLst/>
          </a:prstGeom>
          <a:noFill/>
          <a:ln w="0">
            <a:noFill/>
          </a:ln>
        </p:spPr>
        <p:txBody>
          <a:bodyPr anchor="t">
            <a:normAutofit/>
          </a:bodyPr>
          <a:lstStyle/>
          <a:p>
            <a:pPr marL="216000" indent="0">
              <a:buNone/>
            </a:pPr>
            <a:r>
              <a:rPr lang="fr-FR" sz="1800" b="0" strike="noStrike" spc="-1" dirty="0">
                <a:solidFill>
                  <a:srgbClr val="000000"/>
                </a:solidFill>
                <a:latin typeface="Arial"/>
              </a:rPr>
              <a:t>Ah non ! </a:t>
            </a:r>
          </a:p>
        </p:txBody>
      </p:sp>
      <p:sp>
        <p:nvSpPr>
          <p:cNvPr id="475" name="PlaceHolder 3"/>
          <p:cNvSpPr>
            <a:spLocks noGrp="1"/>
          </p:cNvSpPr>
          <p:nvPr>
            <p:ph type="sldNum" idx="24"/>
          </p:nvPr>
        </p:nvSpPr>
        <p:spPr>
          <a:xfrm>
            <a:off x="3884760" y="8685360"/>
            <a:ext cx="2971440" cy="458280"/>
          </a:xfrm>
          <a:prstGeom prst="rect">
            <a:avLst/>
          </a:prstGeom>
          <a:noFill/>
          <a:ln w="0">
            <a:noFill/>
          </a:ln>
        </p:spPr>
        <p:txBody>
          <a:bodyPr anchor="b">
            <a:noAutofit/>
          </a:bodyPr>
          <a:lstStyle>
            <a:lvl1pPr indent="0" algn="r">
              <a:lnSpc>
                <a:spcPct val="100000"/>
              </a:lnSpc>
              <a:buNone/>
              <a:defRPr lang="x-none" sz="1200" b="0" strike="noStrike" spc="-1">
                <a:solidFill>
                  <a:srgbClr val="000000"/>
                </a:solidFill>
                <a:latin typeface="+mn-lt"/>
                <a:ea typeface="+mn-ea"/>
              </a:defRPr>
            </a:lvl1pPr>
          </a:lstStyle>
          <a:p>
            <a:pPr indent="0" algn="r">
              <a:lnSpc>
                <a:spcPct val="100000"/>
              </a:lnSpc>
              <a:buNone/>
            </a:pPr>
            <a:fld id="{85B5A5F3-B844-42BD-9F85-17BE776C55F2}" type="slidenum">
              <a:rPr lang="x-none" sz="1200" b="0" strike="noStrike" spc="-1">
                <a:solidFill>
                  <a:srgbClr val="000000"/>
                </a:solidFill>
                <a:latin typeface="+mn-lt"/>
                <a:ea typeface="+mn-ea"/>
              </a:rPr>
              <a:pPr indent="0" algn="r">
                <a:lnSpc>
                  <a:spcPct val="100000"/>
                </a:lnSpc>
                <a:buNone/>
              </a:pPr>
              <a:t>73</a:t>
            </a:fld>
            <a:endParaRPr lang="fr-FR" sz="1200" b="0" strike="noStrike" spc="-1">
              <a:solidFill>
                <a:srgbClr val="000000"/>
              </a:solidFill>
              <a:latin typeface="Times New Roman"/>
            </a:endParaRPr>
          </a:p>
        </p:txBody>
      </p:sp>
    </p:spTree>
    <p:extLst>
      <p:ext uri="{BB962C8B-B14F-4D97-AF65-F5344CB8AC3E}">
        <p14:creationId xmlns:p14="http://schemas.microsoft.com/office/powerpoint/2010/main" val="42922801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PlaceHolder 1"/>
          <p:cNvSpPr>
            <a:spLocks noGrp="1" noRot="1" noChangeAspect="1"/>
          </p:cNvSpPr>
          <p:nvPr>
            <p:ph type="sldImg"/>
          </p:nvPr>
        </p:nvSpPr>
        <p:spPr>
          <a:xfrm>
            <a:off x="685800" y="1143000"/>
            <a:ext cx="5486400" cy="3086100"/>
          </a:xfrm>
          <a:prstGeom prst="rect">
            <a:avLst/>
          </a:prstGeom>
          <a:ln w="0">
            <a:noFill/>
          </a:ln>
        </p:spPr>
      </p:sp>
      <p:sp>
        <p:nvSpPr>
          <p:cNvPr id="477" name="PlaceHolder 2"/>
          <p:cNvSpPr>
            <a:spLocks noGrp="1"/>
          </p:cNvSpPr>
          <p:nvPr>
            <p:ph type="body"/>
          </p:nvPr>
        </p:nvSpPr>
        <p:spPr>
          <a:xfrm>
            <a:off x="685800" y="4400640"/>
            <a:ext cx="5486040" cy="3600000"/>
          </a:xfrm>
          <a:prstGeom prst="rect">
            <a:avLst/>
          </a:prstGeom>
          <a:noFill/>
          <a:ln w="0">
            <a:noFill/>
          </a:ln>
        </p:spPr>
        <p:txBody>
          <a:bodyPr anchor="t">
            <a:normAutofit/>
          </a:bodyPr>
          <a:lstStyle/>
          <a:p>
            <a:pPr marL="216000" indent="0">
              <a:lnSpc>
                <a:spcPct val="100000"/>
              </a:lnSpc>
              <a:buNone/>
            </a:pPr>
            <a:r>
              <a:rPr lang="fr-FR" sz="2000" b="0" strike="noStrike" spc="-1" dirty="0">
                <a:solidFill>
                  <a:srgbClr val="000000"/>
                </a:solidFill>
                <a:latin typeface="Arial"/>
              </a:rPr>
              <a:t>Que pensez vous de cette image ?</a:t>
            </a:r>
          </a:p>
        </p:txBody>
      </p:sp>
      <p:sp>
        <p:nvSpPr>
          <p:cNvPr id="478" name="PlaceHolder 3"/>
          <p:cNvSpPr>
            <a:spLocks noGrp="1"/>
          </p:cNvSpPr>
          <p:nvPr>
            <p:ph type="sldNum" idx="25"/>
          </p:nvPr>
        </p:nvSpPr>
        <p:spPr>
          <a:xfrm>
            <a:off x="3884760" y="8685360"/>
            <a:ext cx="2971440" cy="458280"/>
          </a:xfrm>
          <a:prstGeom prst="rect">
            <a:avLst/>
          </a:prstGeom>
          <a:noFill/>
          <a:ln w="0">
            <a:noFill/>
          </a:ln>
        </p:spPr>
        <p:txBody>
          <a:bodyPr anchor="b">
            <a:noAutofit/>
          </a:bodyPr>
          <a:lstStyle>
            <a:lvl1pPr indent="0" algn="r">
              <a:lnSpc>
                <a:spcPct val="100000"/>
              </a:lnSpc>
              <a:buNone/>
              <a:defRPr lang="x-none" sz="1200" b="0" strike="noStrike" spc="-1">
                <a:solidFill>
                  <a:srgbClr val="000000"/>
                </a:solidFill>
                <a:latin typeface="+mn-lt"/>
                <a:ea typeface="+mn-ea"/>
              </a:defRPr>
            </a:lvl1pPr>
          </a:lstStyle>
          <a:p>
            <a:pPr indent="0" algn="r">
              <a:lnSpc>
                <a:spcPct val="100000"/>
              </a:lnSpc>
              <a:buNone/>
            </a:pPr>
            <a:fld id="{51309E07-D93E-405A-B49D-FD60A25D95D7}" type="slidenum">
              <a:rPr lang="x-none" sz="1200" b="0" strike="noStrike" spc="-1">
                <a:solidFill>
                  <a:srgbClr val="000000"/>
                </a:solidFill>
                <a:latin typeface="+mn-lt"/>
                <a:ea typeface="+mn-ea"/>
              </a:rPr>
              <a:pPr indent="0" algn="r">
                <a:lnSpc>
                  <a:spcPct val="100000"/>
                </a:lnSpc>
                <a:buNone/>
              </a:pPr>
              <a:t>74</a:t>
            </a:fld>
            <a:endParaRPr lang="fr-FR" sz="1200" b="0" strike="noStrike" spc="-1">
              <a:solidFill>
                <a:srgbClr val="000000"/>
              </a:solidFill>
              <a:latin typeface="Times New Roman"/>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PlaceHolder 1"/>
          <p:cNvSpPr>
            <a:spLocks noGrp="1" noRot="1" noChangeAspect="1"/>
          </p:cNvSpPr>
          <p:nvPr>
            <p:ph type="sldImg"/>
          </p:nvPr>
        </p:nvSpPr>
        <p:spPr>
          <a:xfrm>
            <a:off x="685800" y="1143000"/>
            <a:ext cx="5486400" cy="3086100"/>
          </a:xfrm>
          <a:prstGeom prst="rect">
            <a:avLst/>
          </a:prstGeom>
          <a:ln w="0">
            <a:noFill/>
          </a:ln>
        </p:spPr>
      </p:sp>
      <p:sp>
        <p:nvSpPr>
          <p:cNvPr id="477" name="PlaceHolder 2"/>
          <p:cNvSpPr>
            <a:spLocks noGrp="1"/>
          </p:cNvSpPr>
          <p:nvPr>
            <p:ph type="body"/>
          </p:nvPr>
        </p:nvSpPr>
        <p:spPr>
          <a:xfrm>
            <a:off x="685800" y="4400640"/>
            <a:ext cx="5486040" cy="3600000"/>
          </a:xfrm>
          <a:prstGeom prst="rect">
            <a:avLst/>
          </a:prstGeom>
          <a:noFill/>
          <a:ln w="0">
            <a:noFill/>
          </a:ln>
        </p:spPr>
        <p:txBody>
          <a:bodyPr anchor="t">
            <a:normAutofit/>
          </a:bodyPr>
          <a:lstStyle/>
          <a:p>
            <a:pPr marL="216000" indent="0">
              <a:lnSpc>
                <a:spcPct val="100000"/>
              </a:lnSpc>
              <a:buNone/>
            </a:pPr>
            <a:r>
              <a:rPr lang="fr-FR" sz="2000" b="0" strike="noStrike" spc="-1" dirty="0">
                <a:solidFill>
                  <a:srgbClr val="000000"/>
                </a:solidFill>
                <a:latin typeface="Arial"/>
              </a:rPr>
              <a:t>Correction à l’image initiale : Serge Bret-Morel, Le but c’est d’être d’accord sur la description des faits, et non que chacun reste sur un « point de vue différent » !</a:t>
            </a:r>
          </a:p>
        </p:txBody>
      </p:sp>
      <p:sp>
        <p:nvSpPr>
          <p:cNvPr id="478" name="PlaceHolder 3"/>
          <p:cNvSpPr>
            <a:spLocks noGrp="1"/>
          </p:cNvSpPr>
          <p:nvPr>
            <p:ph type="sldNum" idx="25"/>
          </p:nvPr>
        </p:nvSpPr>
        <p:spPr>
          <a:xfrm>
            <a:off x="3884760" y="8685360"/>
            <a:ext cx="2971440" cy="458280"/>
          </a:xfrm>
          <a:prstGeom prst="rect">
            <a:avLst/>
          </a:prstGeom>
          <a:noFill/>
          <a:ln w="0">
            <a:noFill/>
          </a:ln>
        </p:spPr>
        <p:txBody>
          <a:bodyPr anchor="b">
            <a:noAutofit/>
          </a:bodyPr>
          <a:lstStyle>
            <a:lvl1pPr indent="0" algn="r">
              <a:lnSpc>
                <a:spcPct val="100000"/>
              </a:lnSpc>
              <a:buNone/>
              <a:defRPr lang="x-none" sz="1200" b="0" strike="noStrike" spc="-1">
                <a:solidFill>
                  <a:srgbClr val="000000"/>
                </a:solidFill>
                <a:latin typeface="+mn-lt"/>
                <a:ea typeface="+mn-ea"/>
              </a:defRPr>
            </a:lvl1pPr>
          </a:lstStyle>
          <a:p>
            <a:pPr indent="0" algn="r">
              <a:lnSpc>
                <a:spcPct val="100000"/>
              </a:lnSpc>
              <a:buNone/>
            </a:pPr>
            <a:fld id="{51309E07-D93E-405A-B49D-FD60A25D95D7}" type="slidenum">
              <a:rPr lang="x-none" sz="1200" b="0" strike="noStrike" spc="-1">
                <a:solidFill>
                  <a:srgbClr val="000000"/>
                </a:solidFill>
                <a:latin typeface="+mn-lt"/>
                <a:ea typeface="+mn-ea"/>
              </a:rPr>
              <a:pPr indent="0" algn="r">
                <a:lnSpc>
                  <a:spcPct val="100000"/>
                </a:lnSpc>
                <a:buNone/>
              </a:pPr>
              <a:t>75</a:t>
            </a:fld>
            <a:endParaRPr lang="fr-FR" sz="1200" b="0" strike="noStrike" spc="-1">
              <a:solidFill>
                <a:srgbClr val="000000"/>
              </a:solidFill>
              <a:latin typeface="Times New Roman"/>
            </a:endParaRPr>
          </a:p>
        </p:txBody>
      </p:sp>
    </p:spTree>
    <p:extLst>
      <p:ext uri="{BB962C8B-B14F-4D97-AF65-F5344CB8AC3E}">
        <p14:creationId xmlns:p14="http://schemas.microsoft.com/office/powerpoint/2010/main" val="4542223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PlaceHolder 1"/>
          <p:cNvSpPr>
            <a:spLocks noGrp="1" noRot="1" noChangeAspect="1"/>
          </p:cNvSpPr>
          <p:nvPr>
            <p:ph type="sldImg"/>
          </p:nvPr>
        </p:nvSpPr>
        <p:spPr>
          <a:xfrm>
            <a:off x="685800" y="1143000"/>
            <a:ext cx="5486400" cy="3086100"/>
          </a:xfrm>
          <a:prstGeom prst="rect">
            <a:avLst/>
          </a:prstGeom>
          <a:ln w="0">
            <a:noFill/>
          </a:ln>
        </p:spPr>
      </p:sp>
      <p:sp>
        <p:nvSpPr>
          <p:cNvPr id="477" name="PlaceHolder 2"/>
          <p:cNvSpPr>
            <a:spLocks noGrp="1"/>
          </p:cNvSpPr>
          <p:nvPr>
            <p:ph type="body"/>
          </p:nvPr>
        </p:nvSpPr>
        <p:spPr>
          <a:xfrm>
            <a:off x="685800" y="4400640"/>
            <a:ext cx="5486040" cy="3600000"/>
          </a:xfrm>
          <a:prstGeom prst="rect">
            <a:avLst/>
          </a:prstGeom>
          <a:noFill/>
          <a:ln w="0">
            <a:noFill/>
          </a:ln>
        </p:spPr>
        <p:txBody>
          <a:bodyPr anchor="t">
            <a:normAutofit/>
          </a:bodyPr>
          <a:lstStyle/>
          <a:p>
            <a:pPr marL="216000" indent="0">
              <a:lnSpc>
                <a:spcPct val="100000"/>
              </a:lnSpc>
              <a:buNone/>
            </a:pPr>
            <a:endParaRPr lang="fr-FR" sz="2000" b="0" strike="noStrike" spc="-1" dirty="0">
              <a:solidFill>
                <a:srgbClr val="000000"/>
              </a:solidFill>
              <a:latin typeface="Arial"/>
            </a:endParaRPr>
          </a:p>
        </p:txBody>
      </p:sp>
      <p:sp>
        <p:nvSpPr>
          <p:cNvPr id="478" name="PlaceHolder 3"/>
          <p:cNvSpPr>
            <a:spLocks noGrp="1"/>
          </p:cNvSpPr>
          <p:nvPr>
            <p:ph type="sldNum" idx="25"/>
          </p:nvPr>
        </p:nvSpPr>
        <p:spPr>
          <a:xfrm>
            <a:off x="3884760" y="8685360"/>
            <a:ext cx="2971440" cy="458280"/>
          </a:xfrm>
          <a:prstGeom prst="rect">
            <a:avLst/>
          </a:prstGeom>
          <a:noFill/>
          <a:ln w="0">
            <a:noFill/>
          </a:ln>
        </p:spPr>
        <p:txBody>
          <a:bodyPr anchor="b">
            <a:noAutofit/>
          </a:bodyPr>
          <a:lstStyle>
            <a:lvl1pPr indent="0" algn="r">
              <a:lnSpc>
                <a:spcPct val="100000"/>
              </a:lnSpc>
              <a:buNone/>
              <a:defRPr lang="x-none" sz="1200" b="0" strike="noStrike" spc="-1">
                <a:solidFill>
                  <a:srgbClr val="000000"/>
                </a:solidFill>
                <a:latin typeface="+mn-lt"/>
                <a:ea typeface="+mn-ea"/>
              </a:defRPr>
            </a:lvl1pPr>
          </a:lstStyle>
          <a:p>
            <a:pPr indent="0" algn="r">
              <a:lnSpc>
                <a:spcPct val="100000"/>
              </a:lnSpc>
              <a:buNone/>
            </a:pPr>
            <a:fld id="{51309E07-D93E-405A-B49D-FD60A25D95D7}" type="slidenum">
              <a:rPr lang="x-none" sz="1200" b="0" strike="noStrike" spc="-1">
                <a:solidFill>
                  <a:srgbClr val="000000"/>
                </a:solidFill>
                <a:latin typeface="+mn-lt"/>
                <a:ea typeface="+mn-ea"/>
              </a:rPr>
              <a:pPr indent="0" algn="r">
                <a:lnSpc>
                  <a:spcPct val="100000"/>
                </a:lnSpc>
                <a:buNone/>
              </a:pPr>
              <a:t>76</a:t>
            </a:fld>
            <a:endParaRPr lang="fr-FR" sz="1200" b="0" strike="noStrike" spc="-1">
              <a:solidFill>
                <a:srgbClr val="000000"/>
              </a:solidFill>
              <a:latin typeface="Times New Roman"/>
            </a:endParaRPr>
          </a:p>
        </p:txBody>
      </p:sp>
    </p:spTree>
    <p:extLst>
      <p:ext uri="{BB962C8B-B14F-4D97-AF65-F5344CB8AC3E}">
        <p14:creationId xmlns:p14="http://schemas.microsoft.com/office/powerpoint/2010/main" val="17323257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PlaceHolder 1"/>
          <p:cNvSpPr>
            <a:spLocks noGrp="1" noRot="1" noChangeAspect="1"/>
          </p:cNvSpPr>
          <p:nvPr>
            <p:ph type="sldImg"/>
          </p:nvPr>
        </p:nvSpPr>
        <p:spPr>
          <a:xfrm>
            <a:off x="685800" y="1143000"/>
            <a:ext cx="5486400" cy="3086100"/>
          </a:xfrm>
          <a:prstGeom prst="rect">
            <a:avLst/>
          </a:prstGeom>
          <a:ln w="0">
            <a:noFill/>
          </a:ln>
        </p:spPr>
      </p:sp>
      <p:sp>
        <p:nvSpPr>
          <p:cNvPr id="483" name="PlaceHolder 2"/>
          <p:cNvSpPr>
            <a:spLocks noGrp="1"/>
          </p:cNvSpPr>
          <p:nvPr>
            <p:ph type="body"/>
          </p:nvPr>
        </p:nvSpPr>
        <p:spPr>
          <a:xfrm>
            <a:off x="685800" y="4400640"/>
            <a:ext cx="5486040" cy="3600000"/>
          </a:xfrm>
          <a:prstGeom prst="rect">
            <a:avLst/>
          </a:prstGeom>
          <a:noFill/>
          <a:ln w="0">
            <a:noFill/>
          </a:ln>
        </p:spPr>
        <p:txBody>
          <a:bodyPr anchor="t">
            <a:normAutofit/>
          </a:bodyPr>
          <a:lstStyle/>
          <a:p>
            <a:pPr marL="216000" indent="0">
              <a:lnSpc>
                <a:spcPct val="100000"/>
              </a:lnSpc>
              <a:buNone/>
            </a:pPr>
            <a:r>
              <a:rPr lang="fr-FR" sz="2000" b="0" strike="noStrike" spc="-1" dirty="0">
                <a:solidFill>
                  <a:srgbClr val="000000"/>
                </a:solidFill>
                <a:latin typeface="Arial"/>
              </a:rPr>
              <a:t>Que voyez vous ? (normalement, juste un marteau)</a:t>
            </a:r>
          </a:p>
        </p:txBody>
      </p:sp>
      <p:sp>
        <p:nvSpPr>
          <p:cNvPr id="484"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indent="0" algn="r">
              <a:lnSpc>
                <a:spcPct val="100000"/>
              </a:lnSpc>
              <a:buNone/>
              <a:defRPr lang="x-none" sz="1200" b="0" strike="noStrike" spc="-1">
                <a:solidFill>
                  <a:srgbClr val="000000"/>
                </a:solidFill>
                <a:latin typeface="+mn-lt"/>
                <a:ea typeface="+mn-ea"/>
              </a:defRPr>
            </a:lvl1pPr>
          </a:lstStyle>
          <a:p>
            <a:pPr indent="0" algn="r">
              <a:lnSpc>
                <a:spcPct val="100000"/>
              </a:lnSpc>
              <a:buNone/>
            </a:pPr>
            <a:fld id="{8BFA6B5B-CC0D-47E3-A79B-BDAAFC731F87}" type="slidenum">
              <a:rPr lang="x-none" sz="1200" b="0" strike="noStrike" spc="-1">
                <a:solidFill>
                  <a:srgbClr val="000000"/>
                </a:solidFill>
                <a:latin typeface="+mn-lt"/>
                <a:ea typeface="+mn-ea"/>
              </a:rPr>
              <a:pPr indent="0" algn="r">
                <a:lnSpc>
                  <a:spcPct val="100000"/>
                </a:lnSpc>
                <a:buNone/>
              </a:pPr>
              <a:t>77</a:t>
            </a:fld>
            <a:endParaRPr lang="fr-FR" sz="1200" b="0" strike="noStrike" spc="-1">
              <a:solidFill>
                <a:srgbClr val="000000"/>
              </a:solidFill>
              <a:latin typeface="Times New Roman"/>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PlaceHolder 1"/>
          <p:cNvSpPr>
            <a:spLocks noGrp="1" noRot="1" noChangeAspect="1"/>
          </p:cNvSpPr>
          <p:nvPr>
            <p:ph type="sldImg"/>
          </p:nvPr>
        </p:nvSpPr>
        <p:spPr>
          <a:xfrm>
            <a:off x="685800" y="1143000"/>
            <a:ext cx="5486400" cy="3086100"/>
          </a:xfrm>
          <a:prstGeom prst="rect">
            <a:avLst/>
          </a:prstGeom>
          <a:ln w="0">
            <a:noFill/>
          </a:ln>
        </p:spPr>
      </p:sp>
      <p:sp>
        <p:nvSpPr>
          <p:cNvPr id="483" name="PlaceHolder 2"/>
          <p:cNvSpPr>
            <a:spLocks noGrp="1"/>
          </p:cNvSpPr>
          <p:nvPr>
            <p:ph type="body"/>
          </p:nvPr>
        </p:nvSpPr>
        <p:spPr>
          <a:xfrm>
            <a:off x="685800" y="4400640"/>
            <a:ext cx="5486040" cy="3600000"/>
          </a:xfrm>
          <a:prstGeom prst="rect">
            <a:avLst/>
          </a:prstGeom>
          <a:noFill/>
          <a:ln w="0">
            <a:noFill/>
          </a:ln>
        </p:spPr>
        <p:txBody>
          <a:bodyPr anchor="t">
            <a:normAutofit/>
          </a:bodyPr>
          <a:lstStyle/>
          <a:p>
            <a:pPr marL="216000" indent="0">
              <a:lnSpc>
                <a:spcPct val="100000"/>
              </a:lnSpc>
              <a:buNone/>
            </a:pPr>
            <a:r>
              <a:rPr lang="fr-FR" sz="2000" b="0" strike="noStrike" spc="-1" dirty="0">
                <a:solidFill>
                  <a:srgbClr val="000000"/>
                </a:solidFill>
                <a:latin typeface="Arial"/>
              </a:rPr>
              <a:t>Et si on voyait un personnage jouant au baseball ?</a:t>
            </a:r>
          </a:p>
        </p:txBody>
      </p:sp>
      <p:sp>
        <p:nvSpPr>
          <p:cNvPr id="484"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indent="0" algn="r">
              <a:lnSpc>
                <a:spcPct val="100000"/>
              </a:lnSpc>
              <a:buNone/>
              <a:defRPr lang="x-none" sz="1200" b="0" strike="noStrike" spc="-1">
                <a:solidFill>
                  <a:srgbClr val="000000"/>
                </a:solidFill>
                <a:latin typeface="+mn-lt"/>
                <a:ea typeface="+mn-ea"/>
              </a:defRPr>
            </a:lvl1pPr>
          </a:lstStyle>
          <a:p>
            <a:pPr indent="0" algn="r">
              <a:lnSpc>
                <a:spcPct val="100000"/>
              </a:lnSpc>
              <a:buNone/>
            </a:pPr>
            <a:fld id="{8BFA6B5B-CC0D-47E3-A79B-BDAAFC731F87}" type="slidenum">
              <a:rPr lang="x-none" sz="1200" b="0" strike="noStrike" spc="-1">
                <a:solidFill>
                  <a:srgbClr val="000000"/>
                </a:solidFill>
                <a:latin typeface="+mn-lt"/>
                <a:ea typeface="+mn-ea"/>
              </a:rPr>
              <a:pPr indent="0" algn="r">
                <a:lnSpc>
                  <a:spcPct val="100000"/>
                </a:lnSpc>
                <a:buNone/>
              </a:pPr>
              <a:t>78</a:t>
            </a:fld>
            <a:endParaRPr lang="fr-FR" sz="1200" b="0" strike="noStrike" spc="-1">
              <a:solidFill>
                <a:srgbClr val="000000"/>
              </a:solidFill>
              <a:latin typeface="Times New Roman"/>
            </a:endParaRPr>
          </a:p>
        </p:txBody>
      </p:sp>
    </p:spTree>
    <p:extLst>
      <p:ext uri="{BB962C8B-B14F-4D97-AF65-F5344CB8AC3E}">
        <p14:creationId xmlns:p14="http://schemas.microsoft.com/office/powerpoint/2010/main" val="37464393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6" name="Google Shape;516;p2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2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2" name="Google Shape;522;p2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6"/>
          <p:cNvSpPr>
            <a:spLocks noGrp="1" noChangeArrowheads="1"/>
          </p:cNvSpPr>
          <p:nvPr>
            <p:ph type="sldNum" sz="quarter"/>
          </p:nvPr>
        </p:nvSpPr>
        <p:spPr>
          <a:noFill/>
          <a:ln/>
        </p:spPr>
        <p:txBody>
          <a:bodyPr/>
          <a:lstStyle/>
          <a:p>
            <a:fld id="{3B21B8D3-0BE6-4D90-A71B-40C7FF92B2A5}" type="slidenum">
              <a:rPr lang="fr-FR" smtClean="0"/>
              <a:pPr/>
              <a:t>19</a:t>
            </a:fld>
            <a:endParaRPr lang="fr-FR"/>
          </a:p>
        </p:txBody>
      </p:sp>
      <p:sp>
        <p:nvSpPr>
          <p:cNvPr id="30723" name="Rectangle 1"/>
          <p:cNvSpPr>
            <a:spLocks noGrp="1" noRot="1" noChangeAspect="1" noChangeArrowheads="1" noTextEdit="1"/>
          </p:cNvSpPr>
          <p:nvPr>
            <p:ph type="sldImg"/>
          </p:nvPr>
        </p:nvSpPr>
        <p:spPr>
          <a:xfrm>
            <a:off x="382588" y="695325"/>
            <a:ext cx="6091237" cy="3427413"/>
          </a:xfrm>
          <a:solidFill>
            <a:srgbClr val="FFFFFF"/>
          </a:solidFill>
          <a:ln>
            <a:solidFill>
              <a:srgbClr val="000000"/>
            </a:solidFill>
            <a:miter lim="800000"/>
          </a:ln>
        </p:spPr>
      </p:sp>
      <p:sp>
        <p:nvSpPr>
          <p:cNvPr id="30724" name="Text Box 2"/>
          <p:cNvSpPr>
            <a:spLocks noGrp="1" noChangeArrowheads="1"/>
          </p:cNvSpPr>
          <p:nvPr>
            <p:ph type="body" idx="1"/>
          </p:nvPr>
        </p:nvSpPr>
        <p:spPr>
          <a:xfrm>
            <a:off x="685512" y="4343231"/>
            <a:ext cx="5486976" cy="3722769"/>
          </a:xfrm>
          <a:noFill/>
          <a:ln/>
        </p:spPr>
        <p:txBody>
          <a:bodyPr tIns="15031"/>
          <a:lstStyle/>
          <a:p>
            <a:pPr marL="189280" algn="just">
              <a:lnSpc>
                <a:spcPct val="91000"/>
              </a:lnSpc>
              <a:spcBef>
                <a:spcPct val="0"/>
              </a:spcBef>
              <a:tabLst>
                <a:tab pos="393869" algn="l"/>
                <a:tab pos="787737" algn="l"/>
                <a:tab pos="1181606" algn="l"/>
                <a:tab pos="1575474" algn="l"/>
                <a:tab pos="1969343" algn="l"/>
                <a:tab pos="2363211" algn="l"/>
                <a:tab pos="2757079" algn="l"/>
                <a:tab pos="3150947" algn="l"/>
                <a:tab pos="3544816" algn="l"/>
                <a:tab pos="3938684" algn="l"/>
                <a:tab pos="4332553" algn="l"/>
                <a:tab pos="4726421" algn="l"/>
                <a:tab pos="5120290" algn="l"/>
              </a:tabLst>
            </a:pPr>
            <a:r>
              <a:rPr lang="fr-FR" sz="1300" dirty="0">
                <a:latin typeface="Tw Cen MT" charset="0"/>
                <a:ea typeface="Tw Cen MT" charset="0"/>
                <a:cs typeface="Tw Cen MT" charset="0"/>
              </a:rPr>
              <a:t>Le mot Science désignera la démarche intellectuelle créée par les humains pour énoncer les choses les plus vraisemblables possibles sur la réalité. Cette démarche n'est évidemment pas la seule pour contempler le réel : l'introspection, la méditation, l'art sont autant de moyens respectables. La science n'explique pas tout, bien sûr, mais elle a ceci de particulier qu'elle a été forgée pour faire sortir nos affirmations du cadre personnel et pour dire des choses généralisables à tous, qui se transmettent et se vérifient, ceci que l'on soit Ossète, Zambien ou Luxembourgeois. […] La science est un peu le contrôle qualité des prétentions d’efficacité, non parce qu'elle l'a décidé au nom d'un diktat intellectuel quelconque mais parce qu'elle a été créée pour ça. C'est ce contrôle qualité qu'on a fini par appeler </a:t>
            </a:r>
            <a:r>
              <a:rPr lang="fr-FR" sz="1300" i="1" dirty="0">
                <a:latin typeface="Tw Cen MT" charset="0"/>
                <a:ea typeface="Tw Cen MT" charset="0"/>
                <a:cs typeface="Tw Cen MT" charset="0"/>
              </a:rPr>
              <a:t>science</a:t>
            </a:r>
            <a:r>
              <a:rPr lang="fr-FR" sz="1300" dirty="0">
                <a:latin typeface="Tw Cen MT" charset="0"/>
                <a:ea typeface="Tw Cen MT" charset="0"/>
                <a:cs typeface="Tw Cen MT" charset="0"/>
              </a:rPr>
              <a:t>. Elle ne sait pas ce qui est le "mieux" – le mieux dépend du ressenti de chacun – mais elle peut dire si la marchandise est truquée ou de qualité, si la publicité est mensongère ou pas.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082F0-95ED-EB73-2C0A-F4C2DD54A33C}"/>
            </a:ext>
          </a:extLst>
        </p:cNvPr>
        <p:cNvGrpSpPr/>
        <p:nvPr/>
      </p:nvGrpSpPr>
      <p:grpSpPr>
        <a:xfrm>
          <a:off x="0" y="0"/>
          <a:ext cx="0" cy="0"/>
          <a:chOff x="0" y="0"/>
          <a:chExt cx="0" cy="0"/>
        </a:xfrm>
      </p:grpSpPr>
      <p:sp>
        <p:nvSpPr>
          <p:cNvPr id="380" name="PlaceHolder 1">
            <a:extLst>
              <a:ext uri="{FF2B5EF4-FFF2-40B4-BE49-F238E27FC236}">
                <a16:creationId xmlns:a16="http://schemas.microsoft.com/office/drawing/2014/main" id="{CFC56864-2194-DD29-BDA6-7C0E5E752B77}"/>
              </a:ext>
            </a:extLst>
          </p:cNvPr>
          <p:cNvSpPr>
            <a:spLocks noGrp="1" noRot="1" noChangeAspect="1"/>
          </p:cNvSpPr>
          <p:nvPr>
            <p:ph type="sldImg"/>
          </p:nvPr>
        </p:nvSpPr>
        <p:spPr>
          <a:xfrm>
            <a:off x="685800" y="1143000"/>
            <a:ext cx="5486400" cy="3086100"/>
          </a:xfrm>
          <a:prstGeom prst="rect">
            <a:avLst/>
          </a:prstGeom>
          <a:ln w="0">
            <a:noFill/>
          </a:ln>
        </p:spPr>
      </p:sp>
      <p:sp>
        <p:nvSpPr>
          <p:cNvPr id="381" name="PlaceHolder 2">
            <a:extLst>
              <a:ext uri="{FF2B5EF4-FFF2-40B4-BE49-F238E27FC236}">
                <a16:creationId xmlns:a16="http://schemas.microsoft.com/office/drawing/2014/main" id="{2915AD99-6557-54DB-DB12-4E258F024055}"/>
              </a:ext>
            </a:extLst>
          </p:cNvPr>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gn="just">
              <a:lnSpc>
                <a:spcPct val="100000"/>
              </a:lnSpc>
              <a:buNone/>
            </a:pPr>
            <a:r>
              <a:rPr lang="fr-FR" sz="1200" b="1" strike="noStrike" spc="-1">
                <a:solidFill>
                  <a:srgbClr val="000000"/>
                </a:solidFill>
                <a:latin typeface="Calibri"/>
              </a:rPr>
              <a:t>une convention, une norme ou une décision politique ne se sont pas construits comme des savoirs, par contre c’est un savoir (sociologique) que d’affirmer que cette convention, norme, décision est en vigueur en un lieu et en une époque donnée.</a:t>
            </a:r>
            <a:endParaRPr lang="fr-FR" sz="1200" b="0" strike="noStrike" spc="-1">
              <a:solidFill>
                <a:srgbClr val="000000"/>
              </a:solidFill>
              <a:latin typeface="Arial"/>
            </a:endParaRPr>
          </a:p>
          <a:p>
            <a:pPr marL="216000" indent="0">
              <a:lnSpc>
                <a:spcPct val="100000"/>
              </a:lnSpc>
              <a:buNone/>
            </a:pPr>
            <a:r>
              <a:rPr lang="fr-FR" sz="1200" b="0" i="1" strike="noStrike" spc="-1">
                <a:solidFill>
                  <a:srgbClr val="000000"/>
                </a:solidFill>
                <a:latin typeface="Calibri"/>
              </a:rPr>
              <a:t>Les règles d’orthographe ou de grammaire sont des conventions, affirmer qu’elles sont en vigueur en France en 2020 est un savoir.</a:t>
            </a:r>
            <a:endParaRPr lang="fr-FR" sz="1200" b="0" strike="noStrike" spc="-1">
              <a:solidFill>
                <a:srgbClr val="000000"/>
              </a:solidFill>
              <a:latin typeface="Arial"/>
            </a:endParaRPr>
          </a:p>
          <a:p>
            <a:pPr marL="216000" indent="0">
              <a:lnSpc>
                <a:spcPct val="100000"/>
              </a:lnSpc>
              <a:buNone/>
            </a:pPr>
            <a:r>
              <a:rPr lang="fr-FR" sz="1200" b="0" i="1" strike="noStrike" spc="-1">
                <a:solidFill>
                  <a:srgbClr val="000000"/>
                </a:solidFill>
                <a:latin typeface="Calibri"/>
              </a:rPr>
              <a:t>« La Terre est une planète » ou « Louis XIV était roi de France en 1700 » sont des savoirs formulés en utilisant des conventions de langage (roi, planète, 1700 …).</a:t>
            </a:r>
            <a:endParaRPr lang="fr-FR" sz="1200" b="0" strike="noStrike" spc="-1">
              <a:solidFill>
                <a:srgbClr val="000000"/>
              </a:solidFill>
              <a:latin typeface="Arial"/>
            </a:endParaRPr>
          </a:p>
          <a:p>
            <a:pPr marL="216000" indent="0">
              <a:lnSpc>
                <a:spcPct val="100000"/>
              </a:lnSpc>
              <a:buNone/>
            </a:pPr>
            <a:endParaRPr lang="fr-FR" sz="1200" b="0" strike="noStrike" spc="-1">
              <a:solidFill>
                <a:srgbClr val="000000"/>
              </a:solidFill>
              <a:latin typeface="Arial"/>
            </a:endParaRPr>
          </a:p>
        </p:txBody>
      </p:sp>
      <p:sp>
        <p:nvSpPr>
          <p:cNvPr id="382" name="PlaceHolder 3">
            <a:extLst>
              <a:ext uri="{FF2B5EF4-FFF2-40B4-BE49-F238E27FC236}">
                <a16:creationId xmlns:a16="http://schemas.microsoft.com/office/drawing/2014/main" id="{CAF28B73-AC26-6207-DEF3-8B377A10E067}"/>
              </a:ext>
            </a:extLst>
          </p:cNvPr>
          <p:cNvSpPr>
            <a:spLocks noGrp="1"/>
          </p:cNvSpPr>
          <p:nvPr>
            <p:ph type="sldNum" idx="44"/>
          </p:nvPr>
        </p:nvSpPr>
        <p:spPr>
          <a:xfrm>
            <a:off x="3884760" y="8685360"/>
            <a:ext cx="2971440" cy="458280"/>
          </a:xfrm>
          <a:prstGeom prst="rect">
            <a:avLst/>
          </a:prstGeom>
          <a:noFill/>
          <a:ln w="0">
            <a:noFill/>
          </a:ln>
        </p:spPr>
        <p:txBody>
          <a:bodyPr anchor="b">
            <a:noAutofit/>
          </a:bodyPr>
          <a:lstStyle>
            <a:lvl1pPr indent="0" algn="r">
              <a:lnSpc>
                <a:spcPct val="100000"/>
              </a:lnSpc>
              <a:buNone/>
              <a:defRPr lang="fr-FR" sz="1200" b="0" strike="noStrike" spc="-1">
                <a:solidFill>
                  <a:srgbClr val="000000"/>
                </a:solidFill>
                <a:latin typeface="Times New Roman"/>
              </a:defRPr>
            </a:lvl1pPr>
          </a:lstStyle>
          <a:p>
            <a:pPr indent="0" algn="r">
              <a:lnSpc>
                <a:spcPct val="100000"/>
              </a:lnSpc>
              <a:buNone/>
            </a:pPr>
            <a:fld id="{13C62BA3-8059-40A6-A840-47588DCBD7DD}" type="slidenum">
              <a:rPr lang="fr-FR" sz="1200" b="0" strike="noStrike" spc="-1">
                <a:solidFill>
                  <a:srgbClr val="000000"/>
                </a:solidFill>
                <a:latin typeface="Times New Roman"/>
              </a:rPr>
              <a:pPr indent="0" algn="r">
                <a:lnSpc>
                  <a:spcPct val="100000"/>
                </a:lnSpc>
                <a:buNone/>
              </a:pPr>
              <a:t>84</a:t>
            </a:fld>
            <a:endParaRPr lang="fr-FR" sz="1200" b="0" strike="noStrike" spc="-1">
              <a:solidFill>
                <a:srgbClr val="000000"/>
              </a:solidFill>
              <a:latin typeface="Times New Roman"/>
            </a:endParaRPr>
          </a:p>
        </p:txBody>
      </p:sp>
    </p:spTree>
    <p:extLst>
      <p:ext uri="{BB962C8B-B14F-4D97-AF65-F5344CB8AC3E}">
        <p14:creationId xmlns:p14="http://schemas.microsoft.com/office/powerpoint/2010/main" val="23785423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BDE66865-EB31-12F8-2CE7-5160F9046F81}"/>
            </a:ext>
          </a:extLst>
        </p:cNvPr>
        <p:cNvGrpSpPr/>
        <p:nvPr/>
      </p:nvGrpSpPr>
      <p:grpSpPr>
        <a:xfrm>
          <a:off x="0" y="0"/>
          <a:ext cx="0" cy="0"/>
          <a:chOff x="0" y="0"/>
          <a:chExt cx="0" cy="0"/>
        </a:xfrm>
      </p:grpSpPr>
      <p:sp>
        <p:nvSpPr>
          <p:cNvPr id="121" name="Google Shape;121;p4:notes">
            <a:extLst>
              <a:ext uri="{FF2B5EF4-FFF2-40B4-BE49-F238E27FC236}">
                <a16:creationId xmlns:a16="http://schemas.microsoft.com/office/drawing/2014/main" id="{FEFDE5BA-C685-AC60-3329-A19959D0E555}"/>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4:notes">
            <a:extLst>
              <a:ext uri="{FF2B5EF4-FFF2-40B4-BE49-F238E27FC236}">
                <a16:creationId xmlns:a16="http://schemas.microsoft.com/office/drawing/2014/main" id="{1EDE45E7-7504-EC08-D826-B83730DE4DA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2132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33666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43800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21217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6" name="Google Shape;486;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45860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20: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94</a:t>
            </a:fld>
            <a:endParaRPr/>
          </a:p>
        </p:txBody>
      </p:sp>
      <p:sp>
        <p:nvSpPr>
          <p:cNvPr id="246" name="Google Shape;246;p20:notes"/>
          <p:cNvSpPr>
            <a:spLocks noGrp="1" noRot="1" noChangeAspect="1"/>
          </p:cNvSpPr>
          <p:nvPr>
            <p:ph type="sldImg" idx="2"/>
          </p:nvPr>
        </p:nvSpPr>
        <p:spPr>
          <a:xfrm>
            <a:off x="382588" y="695325"/>
            <a:ext cx="6091237" cy="3427413"/>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
        <p:nvSpPr>
          <p:cNvPr id="247" name="Google Shape;247;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6934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6"/>
          <p:cNvSpPr>
            <a:spLocks noGrp="1" noChangeArrowheads="1"/>
          </p:cNvSpPr>
          <p:nvPr>
            <p:ph type="sldNum" sz="quarter"/>
          </p:nvPr>
        </p:nvSpPr>
        <p:spPr>
          <a:noFill/>
          <a:ln/>
        </p:spPr>
        <p:txBody>
          <a:bodyPr/>
          <a:lstStyle/>
          <a:p>
            <a:fld id="{6AD11182-B5CC-466C-BC82-66C69EAAFA6E}" type="slidenum">
              <a:rPr lang="fr-FR" smtClean="0"/>
              <a:pPr/>
              <a:t>20</a:t>
            </a:fld>
            <a:endParaRPr lang="fr-FR"/>
          </a:p>
        </p:txBody>
      </p:sp>
      <p:sp>
        <p:nvSpPr>
          <p:cNvPr id="33795" name="Rectangle 1"/>
          <p:cNvSpPr>
            <a:spLocks noGrp="1" noRot="1" noChangeAspect="1" noChangeArrowheads="1" noTextEdit="1"/>
          </p:cNvSpPr>
          <p:nvPr>
            <p:ph type="sldImg"/>
          </p:nvPr>
        </p:nvSpPr>
        <p:spPr>
          <a:xfrm>
            <a:off x="382588" y="695325"/>
            <a:ext cx="6091237" cy="3427413"/>
          </a:xfrm>
          <a:solidFill>
            <a:srgbClr val="FFFFFF"/>
          </a:solidFill>
          <a:ln>
            <a:solidFill>
              <a:srgbClr val="000000"/>
            </a:solidFill>
            <a:miter lim="800000"/>
          </a:ln>
        </p:spPr>
      </p:sp>
      <p:sp>
        <p:nvSpPr>
          <p:cNvPr id="33796" name="Rectangle 2"/>
          <p:cNvSpPr>
            <a:spLocks noGrp="1" noChangeArrowheads="1"/>
          </p:cNvSpPr>
          <p:nvPr>
            <p:ph type="body" idx="1"/>
          </p:nvPr>
        </p:nvSpPr>
        <p:spPr>
          <a:xfrm>
            <a:off x="685512" y="4343230"/>
            <a:ext cx="5486976" cy="4115139"/>
          </a:xfrm>
          <a:noFill/>
          <a:ln/>
        </p:spPr>
        <p:txBody>
          <a:bodyPr wrap="none" anchor="ctr"/>
          <a:lstStyle/>
          <a:p>
            <a:endParaRPr lang="fr-F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95</a:t>
            </a:fld>
            <a:endParaRPr/>
          </a:p>
        </p:txBody>
      </p:sp>
      <p:sp>
        <p:nvSpPr>
          <p:cNvPr id="254" name="Google Shape;254;p21:notes"/>
          <p:cNvSpPr>
            <a:spLocks noGrp="1" noRot="1" noChangeAspect="1"/>
          </p:cNvSpPr>
          <p:nvPr>
            <p:ph type="sldImg" idx="2"/>
          </p:nvPr>
        </p:nvSpPr>
        <p:spPr>
          <a:xfrm>
            <a:off x="382588" y="695325"/>
            <a:ext cx="6091237" cy="3427413"/>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
        <p:nvSpPr>
          <p:cNvPr id="255" name="Google Shape;255;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66681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96</a:t>
            </a:fld>
            <a:endParaRPr/>
          </a:p>
        </p:txBody>
      </p:sp>
      <p:sp>
        <p:nvSpPr>
          <p:cNvPr id="262" name="Google Shape;262;p22:notes"/>
          <p:cNvSpPr>
            <a:spLocks noGrp="1" noRot="1" noChangeAspect="1"/>
          </p:cNvSpPr>
          <p:nvPr>
            <p:ph type="sldImg" idx="2"/>
          </p:nvPr>
        </p:nvSpPr>
        <p:spPr>
          <a:xfrm>
            <a:off x="382588" y="695325"/>
            <a:ext cx="6091237" cy="3427413"/>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
        <p:nvSpPr>
          <p:cNvPr id="263" name="Google Shape;263;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3148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97</a:t>
            </a:fld>
            <a:endParaRPr/>
          </a:p>
        </p:txBody>
      </p:sp>
      <p:sp>
        <p:nvSpPr>
          <p:cNvPr id="262" name="Google Shape;262;p22:notes"/>
          <p:cNvSpPr>
            <a:spLocks noGrp="1" noRot="1" noChangeAspect="1"/>
          </p:cNvSpPr>
          <p:nvPr>
            <p:ph type="sldImg" idx="2"/>
          </p:nvPr>
        </p:nvSpPr>
        <p:spPr>
          <a:xfrm>
            <a:off x="382588" y="695325"/>
            <a:ext cx="6091237" cy="3427413"/>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
        <p:nvSpPr>
          <p:cNvPr id="263" name="Google Shape;263;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60341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98</a:t>
            </a:fld>
            <a:endParaRPr/>
          </a:p>
        </p:txBody>
      </p:sp>
      <p:sp>
        <p:nvSpPr>
          <p:cNvPr id="262" name="Google Shape;262;p22:notes"/>
          <p:cNvSpPr>
            <a:spLocks noGrp="1" noRot="1" noChangeAspect="1"/>
          </p:cNvSpPr>
          <p:nvPr>
            <p:ph type="sldImg" idx="2"/>
          </p:nvPr>
        </p:nvSpPr>
        <p:spPr>
          <a:xfrm>
            <a:off x="382588" y="695325"/>
            <a:ext cx="6091237" cy="3427413"/>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
        <p:nvSpPr>
          <p:cNvPr id="263" name="Google Shape;263;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203273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99</a:t>
            </a:fld>
            <a:endParaRPr/>
          </a:p>
        </p:txBody>
      </p:sp>
      <p:sp>
        <p:nvSpPr>
          <p:cNvPr id="262" name="Google Shape;262;p22:notes"/>
          <p:cNvSpPr>
            <a:spLocks noGrp="1" noRot="1" noChangeAspect="1"/>
          </p:cNvSpPr>
          <p:nvPr>
            <p:ph type="sldImg" idx="2"/>
          </p:nvPr>
        </p:nvSpPr>
        <p:spPr>
          <a:xfrm>
            <a:off x="382588" y="695325"/>
            <a:ext cx="6091237" cy="3427413"/>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
        <p:nvSpPr>
          <p:cNvPr id="263" name="Google Shape;263;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174711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100</a:t>
            </a:fld>
            <a:endParaRPr/>
          </a:p>
        </p:txBody>
      </p:sp>
      <p:sp>
        <p:nvSpPr>
          <p:cNvPr id="262" name="Google Shape;262;p22:notes"/>
          <p:cNvSpPr>
            <a:spLocks noGrp="1" noRot="1" noChangeAspect="1"/>
          </p:cNvSpPr>
          <p:nvPr>
            <p:ph type="sldImg" idx="2"/>
          </p:nvPr>
        </p:nvSpPr>
        <p:spPr>
          <a:xfrm>
            <a:off x="382588" y="695325"/>
            <a:ext cx="6091237" cy="3427413"/>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
        <p:nvSpPr>
          <p:cNvPr id="263" name="Google Shape;263;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05246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101</a:t>
            </a:fld>
            <a:endParaRPr/>
          </a:p>
        </p:txBody>
      </p:sp>
      <p:sp>
        <p:nvSpPr>
          <p:cNvPr id="262" name="Google Shape;262;p22:notes"/>
          <p:cNvSpPr>
            <a:spLocks noGrp="1" noRot="1" noChangeAspect="1"/>
          </p:cNvSpPr>
          <p:nvPr>
            <p:ph type="sldImg" idx="2"/>
          </p:nvPr>
        </p:nvSpPr>
        <p:spPr>
          <a:xfrm>
            <a:off x="382588" y="695325"/>
            <a:ext cx="6091237" cy="3427413"/>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
        <p:nvSpPr>
          <p:cNvPr id="263" name="Google Shape;263;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13777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754317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fr-FR" dirty="0"/>
              <a:t>Dès que nous ne sommes pas exactement dans notre domaine de compétence, ou en lien direct avec le programme … ne sommes nous pas un bon public pour surestimer nos compétences à évaluer</a:t>
            </a:r>
            <a:r>
              <a:rPr lang="fr-FR" baseline="0" dirty="0"/>
              <a:t> ?</a:t>
            </a:r>
            <a:endParaRPr/>
          </a:p>
        </p:txBody>
      </p:sp>
      <p:sp>
        <p:nvSpPr>
          <p:cNvPr id="1026" name="Google Shape;1026;p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5837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6"/>
          <p:cNvSpPr>
            <a:spLocks noGrp="1" noChangeArrowheads="1"/>
          </p:cNvSpPr>
          <p:nvPr>
            <p:ph type="sldNum" sz="quarter"/>
          </p:nvPr>
        </p:nvSpPr>
        <p:spPr>
          <a:noFill/>
          <a:ln/>
        </p:spPr>
        <p:txBody>
          <a:bodyPr/>
          <a:lstStyle/>
          <a:p>
            <a:fld id="{6F451AB4-8F1F-47A0-A630-02C83715620D}" type="slidenum">
              <a:rPr lang="fr-FR" smtClean="0"/>
              <a:pPr/>
              <a:t>21</a:t>
            </a:fld>
            <a:endParaRPr lang="fr-FR"/>
          </a:p>
        </p:txBody>
      </p:sp>
      <p:sp>
        <p:nvSpPr>
          <p:cNvPr id="34819" name="Rectangle 1"/>
          <p:cNvSpPr>
            <a:spLocks noGrp="1" noRot="1" noChangeAspect="1" noChangeArrowheads="1" noTextEdit="1"/>
          </p:cNvSpPr>
          <p:nvPr>
            <p:ph type="sldImg"/>
          </p:nvPr>
        </p:nvSpPr>
        <p:spPr>
          <a:xfrm>
            <a:off x="382588" y="695325"/>
            <a:ext cx="6091237" cy="3427413"/>
          </a:xfrm>
          <a:solidFill>
            <a:srgbClr val="FFFFFF"/>
          </a:solidFill>
          <a:ln>
            <a:solidFill>
              <a:srgbClr val="000000"/>
            </a:solidFill>
            <a:miter lim="800000"/>
          </a:ln>
        </p:spPr>
      </p:sp>
      <p:sp>
        <p:nvSpPr>
          <p:cNvPr id="34820" name="Rectangle 2"/>
          <p:cNvSpPr>
            <a:spLocks noGrp="1" noChangeArrowheads="1"/>
          </p:cNvSpPr>
          <p:nvPr>
            <p:ph type="body" idx="1"/>
          </p:nvPr>
        </p:nvSpPr>
        <p:spPr>
          <a:xfrm>
            <a:off x="685512" y="4343230"/>
            <a:ext cx="5486976" cy="4115139"/>
          </a:xfrm>
          <a:noFill/>
          <a:ln/>
        </p:spPr>
        <p:txBody>
          <a:bodyPr wrap="none" anchor="ctr"/>
          <a:lstStyle/>
          <a:p>
            <a:endParaRPr lang="fr-F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8: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105</a:t>
            </a:fld>
            <a:endParaRPr/>
          </a:p>
        </p:txBody>
      </p:sp>
      <p:sp>
        <p:nvSpPr>
          <p:cNvPr id="324" name="Google Shape;324;p28:notes"/>
          <p:cNvSpPr>
            <a:spLocks noGrp="1" noRot="1" noChangeAspect="1"/>
          </p:cNvSpPr>
          <p:nvPr>
            <p:ph type="sldImg" idx="2"/>
          </p:nvPr>
        </p:nvSpPr>
        <p:spPr>
          <a:xfrm>
            <a:off x="382588" y="695325"/>
            <a:ext cx="6092825" cy="3427413"/>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
        <p:nvSpPr>
          <p:cNvPr id="325" name="Google Shape;325;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0: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106</a:t>
            </a:fld>
            <a:endParaRPr/>
          </a:p>
        </p:txBody>
      </p:sp>
      <p:sp>
        <p:nvSpPr>
          <p:cNvPr id="348" name="Google Shape;348;p30:notes"/>
          <p:cNvSpPr>
            <a:spLocks noGrp="1" noRot="1" noChangeAspect="1"/>
          </p:cNvSpPr>
          <p:nvPr>
            <p:ph type="sldImg" idx="2"/>
          </p:nvPr>
        </p:nvSpPr>
        <p:spPr>
          <a:xfrm>
            <a:off x="382588" y="695325"/>
            <a:ext cx="6091237" cy="3427413"/>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
        <p:nvSpPr>
          <p:cNvPr id="349" name="Google Shape;349;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34: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107</a:t>
            </a:fld>
            <a:endParaRPr/>
          </a:p>
        </p:txBody>
      </p:sp>
      <p:sp>
        <p:nvSpPr>
          <p:cNvPr id="377" name="Google Shape;377;p34:notes"/>
          <p:cNvSpPr>
            <a:spLocks noGrp="1" noRot="1" noChangeAspect="1"/>
          </p:cNvSpPr>
          <p:nvPr>
            <p:ph type="sldImg" idx="2"/>
          </p:nvPr>
        </p:nvSpPr>
        <p:spPr>
          <a:xfrm>
            <a:off x="382588" y="695325"/>
            <a:ext cx="6091237" cy="3427413"/>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
        <p:nvSpPr>
          <p:cNvPr id="378" name="Google Shape;378;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3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108</a:t>
            </a:fld>
            <a:endParaRPr/>
          </a:p>
        </p:txBody>
      </p:sp>
      <p:sp>
        <p:nvSpPr>
          <p:cNvPr id="400" name="Google Shape;400;p36:notes"/>
          <p:cNvSpPr>
            <a:spLocks noGrp="1" noRot="1" noChangeAspect="1"/>
          </p:cNvSpPr>
          <p:nvPr>
            <p:ph type="sldImg" idx="2"/>
          </p:nvPr>
        </p:nvSpPr>
        <p:spPr>
          <a:xfrm>
            <a:off x="382588" y="695325"/>
            <a:ext cx="6091237" cy="3427413"/>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
        <p:nvSpPr>
          <p:cNvPr id="401" name="Google Shape;401;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38: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109</a:t>
            </a:fld>
            <a:endParaRPr/>
          </a:p>
        </p:txBody>
      </p:sp>
      <p:sp>
        <p:nvSpPr>
          <p:cNvPr id="416" name="Google Shape;416;p38:notes"/>
          <p:cNvSpPr>
            <a:spLocks noGrp="1" noRot="1" noChangeAspect="1"/>
          </p:cNvSpPr>
          <p:nvPr>
            <p:ph type="sldImg" idx="2"/>
          </p:nvPr>
        </p:nvSpPr>
        <p:spPr>
          <a:xfrm>
            <a:off x="382588" y="695325"/>
            <a:ext cx="6091237" cy="3427413"/>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
        <p:nvSpPr>
          <p:cNvPr id="417" name="Google Shape;417;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efaba2684c_0_1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110</a:t>
            </a:fld>
            <a:endParaRPr/>
          </a:p>
        </p:txBody>
      </p:sp>
      <p:sp>
        <p:nvSpPr>
          <p:cNvPr id="423" name="Google Shape;423;gefaba2684c_0_11:notes"/>
          <p:cNvSpPr>
            <a:spLocks noGrp="1" noRot="1" noChangeAspect="1"/>
          </p:cNvSpPr>
          <p:nvPr>
            <p:ph type="sldImg" idx="2"/>
          </p:nvPr>
        </p:nvSpPr>
        <p:spPr>
          <a:xfrm>
            <a:off x="382588" y="695325"/>
            <a:ext cx="6091237" cy="3427413"/>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
        <p:nvSpPr>
          <p:cNvPr id="424" name="Google Shape;424;gefaba2684c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9: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111</a:t>
            </a:fld>
            <a:endParaRPr/>
          </a:p>
        </p:txBody>
      </p:sp>
      <p:sp>
        <p:nvSpPr>
          <p:cNvPr id="430" name="Google Shape;430;p39:notes"/>
          <p:cNvSpPr>
            <a:spLocks noGrp="1" noRot="1" noChangeAspect="1"/>
          </p:cNvSpPr>
          <p:nvPr>
            <p:ph type="sldImg" idx="2"/>
          </p:nvPr>
        </p:nvSpPr>
        <p:spPr>
          <a:xfrm>
            <a:off x="382588" y="695325"/>
            <a:ext cx="6091237" cy="3427413"/>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
        <p:nvSpPr>
          <p:cNvPr id="431" name="Google Shape;431;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8AD0115A-B551-65E9-B9EE-D8CABA31BC20}"/>
            </a:ext>
          </a:extLst>
        </p:cNvPr>
        <p:cNvGrpSpPr/>
        <p:nvPr/>
      </p:nvGrpSpPr>
      <p:grpSpPr>
        <a:xfrm>
          <a:off x="0" y="0"/>
          <a:ext cx="0" cy="0"/>
          <a:chOff x="0" y="0"/>
          <a:chExt cx="0" cy="0"/>
        </a:xfrm>
      </p:grpSpPr>
      <p:sp>
        <p:nvSpPr>
          <p:cNvPr id="121" name="Google Shape;121;p4:notes">
            <a:extLst>
              <a:ext uri="{FF2B5EF4-FFF2-40B4-BE49-F238E27FC236}">
                <a16:creationId xmlns:a16="http://schemas.microsoft.com/office/drawing/2014/main" id="{0FCFF0FA-0916-009D-54EE-E6CFE6A35792}"/>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4:notes">
            <a:extLst>
              <a:ext uri="{FF2B5EF4-FFF2-40B4-BE49-F238E27FC236}">
                <a16:creationId xmlns:a16="http://schemas.microsoft.com/office/drawing/2014/main" id="{B34B7179-2826-ACC3-DF43-D3E32DEF426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598674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3B31A-9C09-1146-8302-21C7B8546E9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F1CF3CA-8B62-7F26-13C8-550ACD46855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7EADE17-F459-5DFD-7B4C-91C9B195D18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59098FE6-221F-F637-A0E6-BB3CBB21B8D0}"/>
              </a:ext>
            </a:extLst>
          </p:cNvPr>
          <p:cNvSpPr>
            <a:spLocks noGrp="1"/>
          </p:cNvSpPr>
          <p:nvPr>
            <p:ph type="sldNum" sz="quarter" idx="10"/>
          </p:nvPr>
        </p:nvSpPr>
        <p:spPr/>
        <p:txBody>
          <a:bodyPr/>
          <a:lstStyle/>
          <a:p>
            <a:fld id="{2F6B2C5A-467A-45D7-BAA8-E204D1E2ECEB}" type="slidenum">
              <a:rPr lang="fr-FR" smtClean="0"/>
              <a:pPr/>
              <a:t>124</a:t>
            </a:fld>
            <a:endParaRPr lang="fr-FR"/>
          </a:p>
        </p:txBody>
      </p:sp>
    </p:spTree>
    <p:extLst>
      <p:ext uri="{BB962C8B-B14F-4D97-AF65-F5344CB8AC3E}">
        <p14:creationId xmlns:p14="http://schemas.microsoft.com/office/powerpoint/2010/main" val="116377913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87" name="Google Shape;387;p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1BFD20CD-AA50-5FD7-CA7F-740BC6106B27}"/>
            </a:ext>
          </a:extLst>
        </p:cNvPr>
        <p:cNvGrpSpPr/>
        <p:nvPr/>
      </p:nvGrpSpPr>
      <p:grpSpPr>
        <a:xfrm>
          <a:off x="0" y="0"/>
          <a:ext cx="0" cy="0"/>
          <a:chOff x="0" y="0"/>
          <a:chExt cx="0" cy="0"/>
        </a:xfrm>
      </p:grpSpPr>
      <p:sp>
        <p:nvSpPr>
          <p:cNvPr id="33794" name="Rectangle 6">
            <a:extLst>
              <a:ext uri="{FF2B5EF4-FFF2-40B4-BE49-F238E27FC236}">
                <a16:creationId xmlns:a16="http://schemas.microsoft.com/office/drawing/2014/main" id="{3961BCCF-0490-3EC8-9B40-8C275A2755E9}"/>
              </a:ext>
            </a:extLst>
          </p:cNvPr>
          <p:cNvSpPr>
            <a:spLocks noGrp="1" noChangeArrowheads="1"/>
          </p:cNvSpPr>
          <p:nvPr>
            <p:ph type="sldNum" sz="quarter"/>
          </p:nvPr>
        </p:nvSpPr>
        <p:spPr>
          <a:noFill/>
          <a:ln/>
        </p:spPr>
        <p:txBody>
          <a:bodyPr/>
          <a:lstStyle/>
          <a:p>
            <a:fld id="{6AD11182-B5CC-466C-BC82-66C69EAAFA6E}" type="slidenum">
              <a:rPr lang="fr-FR" smtClean="0"/>
              <a:pPr/>
              <a:t>23</a:t>
            </a:fld>
            <a:endParaRPr lang="fr-FR"/>
          </a:p>
        </p:txBody>
      </p:sp>
      <p:sp>
        <p:nvSpPr>
          <p:cNvPr id="33795" name="Rectangle 1">
            <a:extLst>
              <a:ext uri="{FF2B5EF4-FFF2-40B4-BE49-F238E27FC236}">
                <a16:creationId xmlns:a16="http://schemas.microsoft.com/office/drawing/2014/main" id="{79CE0DEC-5F7D-FC2A-8743-3C849263D64E}"/>
              </a:ext>
            </a:extLst>
          </p:cNvPr>
          <p:cNvSpPr>
            <a:spLocks noGrp="1" noRot="1" noChangeAspect="1" noChangeArrowheads="1" noTextEdit="1"/>
          </p:cNvSpPr>
          <p:nvPr>
            <p:ph type="sldImg"/>
          </p:nvPr>
        </p:nvSpPr>
        <p:spPr>
          <a:xfrm>
            <a:off x="382588" y="695325"/>
            <a:ext cx="6091237" cy="3427413"/>
          </a:xfrm>
          <a:solidFill>
            <a:srgbClr val="FFFFFF"/>
          </a:solidFill>
          <a:ln>
            <a:solidFill>
              <a:srgbClr val="000000"/>
            </a:solidFill>
            <a:miter lim="800000"/>
          </a:ln>
        </p:spPr>
      </p:sp>
      <p:sp>
        <p:nvSpPr>
          <p:cNvPr id="33796" name="Rectangle 2">
            <a:extLst>
              <a:ext uri="{FF2B5EF4-FFF2-40B4-BE49-F238E27FC236}">
                <a16:creationId xmlns:a16="http://schemas.microsoft.com/office/drawing/2014/main" id="{5BA5E65F-DE6D-2E13-B357-133C141E6BAA}"/>
              </a:ext>
            </a:extLst>
          </p:cNvPr>
          <p:cNvSpPr>
            <a:spLocks noGrp="1" noChangeArrowheads="1"/>
          </p:cNvSpPr>
          <p:nvPr>
            <p:ph type="body" idx="1"/>
          </p:nvPr>
        </p:nvSpPr>
        <p:spPr>
          <a:xfrm>
            <a:off x="685512" y="4343230"/>
            <a:ext cx="5486976" cy="4115139"/>
          </a:xfrm>
          <a:noFill/>
          <a:ln/>
        </p:spPr>
        <p:txBody>
          <a:bodyPr wrap="none" anchor="ctr"/>
          <a:lstStyle/>
          <a:p>
            <a:endParaRPr lang="fr-FR"/>
          </a:p>
        </p:txBody>
      </p:sp>
    </p:spTree>
    <p:extLst>
      <p:ext uri="{BB962C8B-B14F-4D97-AF65-F5344CB8AC3E}">
        <p14:creationId xmlns:p14="http://schemas.microsoft.com/office/powerpoint/2010/main" val="12324900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3E623-86DB-59E4-725C-F9D772FC9E2E}"/>
            </a:ext>
          </a:extLst>
        </p:cNvPr>
        <p:cNvGrpSpPr/>
        <p:nvPr/>
      </p:nvGrpSpPr>
      <p:grpSpPr>
        <a:xfrm>
          <a:off x="0" y="0"/>
          <a:ext cx="0" cy="0"/>
          <a:chOff x="0" y="0"/>
          <a:chExt cx="0" cy="0"/>
        </a:xfrm>
      </p:grpSpPr>
      <p:sp>
        <p:nvSpPr>
          <p:cNvPr id="380" name="PlaceHolder 1">
            <a:extLst>
              <a:ext uri="{FF2B5EF4-FFF2-40B4-BE49-F238E27FC236}">
                <a16:creationId xmlns:a16="http://schemas.microsoft.com/office/drawing/2014/main" id="{FF5FCF52-63E6-F12F-62B3-3203C9005631}"/>
              </a:ext>
            </a:extLst>
          </p:cNvPr>
          <p:cNvSpPr>
            <a:spLocks noGrp="1" noRot="1" noChangeAspect="1"/>
          </p:cNvSpPr>
          <p:nvPr>
            <p:ph type="sldImg"/>
          </p:nvPr>
        </p:nvSpPr>
        <p:spPr>
          <a:xfrm>
            <a:off x="685800" y="1143000"/>
            <a:ext cx="5486400" cy="3086100"/>
          </a:xfrm>
          <a:prstGeom prst="rect">
            <a:avLst/>
          </a:prstGeom>
          <a:ln w="0">
            <a:noFill/>
          </a:ln>
        </p:spPr>
      </p:sp>
      <p:sp>
        <p:nvSpPr>
          <p:cNvPr id="381" name="PlaceHolder 2">
            <a:extLst>
              <a:ext uri="{FF2B5EF4-FFF2-40B4-BE49-F238E27FC236}">
                <a16:creationId xmlns:a16="http://schemas.microsoft.com/office/drawing/2014/main" id="{D9ECDB79-52D0-D299-C0E6-F70DBC7400FB}"/>
              </a:ext>
            </a:extLst>
          </p:cNvPr>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gn="just">
              <a:lnSpc>
                <a:spcPct val="100000"/>
              </a:lnSpc>
              <a:buNone/>
            </a:pPr>
            <a:r>
              <a:rPr lang="fr-FR" sz="1200" b="1" strike="noStrike" spc="-1">
                <a:solidFill>
                  <a:srgbClr val="000000"/>
                </a:solidFill>
                <a:latin typeface="Calibri"/>
              </a:rPr>
              <a:t>une convention, une norme ou une décision politique ne se sont pas construits comme des savoirs, par contre c’est un savoir (sociologique) que d’affirmer que cette convention, norme, décision est en vigueur en un lieu et en une époque donnée.</a:t>
            </a:r>
            <a:endParaRPr lang="fr-FR" sz="1200" b="0" strike="noStrike" spc="-1">
              <a:solidFill>
                <a:srgbClr val="000000"/>
              </a:solidFill>
              <a:latin typeface="Arial"/>
            </a:endParaRPr>
          </a:p>
          <a:p>
            <a:pPr marL="216000" indent="0">
              <a:lnSpc>
                <a:spcPct val="100000"/>
              </a:lnSpc>
              <a:buNone/>
            </a:pPr>
            <a:r>
              <a:rPr lang="fr-FR" sz="1200" b="0" i="1" strike="noStrike" spc="-1">
                <a:solidFill>
                  <a:srgbClr val="000000"/>
                </a:solidFill>
                <a:latin typeface="Calibri"/>
              </a:rPr>
              <a:t>Les règles d’orthographe ou de grammaire sont des conventions, affirmer qu’elles sont en vigueur en France en 2020 est un savoir.</a:t>
            </a:r>
            <a:endParaRPr lang="fr-FR" sz="1200" b="0" strike="noStrike" spc="-1">
              <a:solidFill>
                <a:srgbClr val="000000"/>
              </a:solidFill>
              <a:latin typeface="Arial"/>
            </a:endParaRPr>
          </a:p>
          <a:p>
            <a:pPr marL="216000" indent="0">
              <a:lnSpc>
                <a:spcPct val="100000"/>
              </a:lnSpc>
              <a:buNone/>
            </a:pPr>
            <a:r>
              <a:rPr lang="fr-FR" sz="1200" b="0" i="1" strike="noStrike" spc="-1">
                <a:solidFill>
                  <a:srgbClr val="000000"/>
                </a:solidFill>
                <a:latin typeface="Calibri"/>
              </a:rPr>
              <a:t>« La Terre est une planète » ou « Louis XIV était roi de France en 1700 » sont des savoirs formulés en utilisant des conventions de langage (roi, planète, 1700 …).</a:t>
            </a:r>
            <a:endParaRPr lang="fr-FR" sz="1200" b="0" strike="noStrike" spc="-1">
              <a:solidFill>
                <a:srgbClr val="000000"/>
              </a:solidFill>
              <a:latin typeface="Arial"/>
            </a:endParaRPr>
          </a:p>
          <a:p>
            <a:pPr marL="216000" indent="0">
              <a:lnSpc>
                <a:spcPct val="100000"/>
              </a:lnSpc>
              <a:buNone/>
            </a:pPr>
            <a:endParaRPr lang="fr-FR" sz="1200" b="0" strike="noStrike" spc="-1">
              <a:solidFill>
                <a:srgbClr val="000000"/>
              </a:solidFill>
              <a:latin typeface="Arial"/>
            </a:endParaRPr>
          </a:p>
        </p:txBody>
      </p:sp>
      <p:sp>
        <p:nvSpPr>
          <p:cNvPr id="382" name="PlaceHolder 3">
            <a:extLst>
              <a:ext uri="{FF2B5EF4-FFF2-40B4-BE49-F238E27FC236}">
                <a16:creationId xmlns:a16="http://schemas.microsoft.com/office/drawing/2014/main" id="{AB2CB17C-9766-CA86-21E2-16ABD51160AB}"/>
              </a:ext>
            </a:extLst>
          </p:cNvPr>
          <p:cNvSpPr>
            <a:spLocks noGrp="1"/>
          </p:cNvSpPr>
          <p:nvPr>
            <p:ph type="sldNum" idx="44"/>
          </p:nvPr>
        </p:nvSpPr>
        <p:spPr>
          <a:xfrm>
            <a:off x="3884760" y="8685360"/>
            <a:ext cx="2971440" cy="458280"/>
          </a:xfrm>
          <a:prstGeom prst="rect">
            <a:avLst/>
          </a:prstGeom>
          <a:noFill/>
          <a:ln w="0">
            <a:noFill/>
          </a:ln>
        </p:spPr>
        <p:txBody>
          <a:bodyPr anchor="b">
            <a:noAutofit/>
          </a:bodyPr>
          <a:lstStyle>
            <a:lvl1pPr indent="0" algn="r">
              <a:lnSpc>
                <a:spcPct val="100000"/>
              </a:lnSpc>
              <a:buNone/>
              <a:defRPr lang="fr-FR" sz="1200" b="0" strike="noStrike" spc="-1">
                <a:solidFill>
                  <a:srgbClr val="000000"/>
                </a:solidFill>
                <a:latin typeface="Times New Roman"/>
              </a:defRPr>
            </a:lvl1pPr>
          </a:lstStyle>
          <a:p>
            <a:pPr indent="0" algn="r">
              <a:lnSpc>
                <a:spcPct val="100000"/>
              </a:lnSpc>
              <a:buNone/>
            </a:pPr>
            <a:fld id="{13C62BA3-8059-40A6-A840-47588DCBD7DD}" type="slidenum">
              <a:rPr lang="fr-FR" sz="1200" b="0" strike="noStrike" spc="-1">
                <a:solidFill>
                  <a:srgbClr val="000000"/>
                </a:solidFill>
                <a:latin typeface="Times New Roman"/>
              </a:rPr>
              <a:pPr indent="0" algn="r">
                <a:lnSpc>
                  <a:spcPct val="100000"/>
                </a:lnSpc>
                <a:buNone/>
              </a:pPr>
              <a:t>126</a:t>
            </a:fld>
            <a:endParaRPr lang="fr-FR" sz="1200" b="0" strike="noStrike" spc="-1">
              <a:solidFill>
                <a:srgbClr val="000000"/>
              </a:solidFill>
              <a:latin typeface="Times New Roman"/>
            </a:endParaRPr>
          </a:p>
        </p:txBody>
      </p:sp>
    </p:spTree>
    <p:extLst>
      <p:ext uri="{BB962C8B-B14F-4D97-AF65-F5344CB8AC3E}">
        <p14:creationId xmlns:p14="http://schemas.microsoft.com/office/powerpoint/2010/main" val="247204956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9D3F1-7C65-B5F3-8F3D-C434B6D45F4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3E1F426-E752-A726-3183-B1EFAD11BBA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0C27B2A-A12D-459B-E129-8E5260BD32E3}"/>
              </a:ext>
            </a:extLst>
          </p:cNvPr>
          <p:cNvSpPr>
            <a:spLocks noGrp="1"/>
          </p:cNvSpPr>
          <p:nvPr>
            <p:ph type="body" idx="1"/>
          </p:nvPr>
        </p:nvSpPr>
        <p:spPr/>
        <p:txBody>
          <a:bodyPr/>
          <a:lstStyle/>
          <a:p>
            <a:endParaRPr lang="x-none" dirty="0"/>
          </a:p>
        </p:txBody>
      </p:sp>
      <p:sp>
        <p:nvSpPr>
          <p:cNvPr id="4" name="Espace réservé du numéro de diapositive 3">
            <a:extLst>
              <a:ext uri="{FF2B5EF4-FFF2-40B4-BE49-F238E27FC236}">
                <a16:creationId xmlns:a16="http://schemas.microsoft.com/office/drawing/2014/main" id="{6C130B23-B031-A7EF-307C-2A2F1C9936C1}"/>
              </a:ext>
            </a:extLst>
          </p:cNvPr>
          <p:cNvSpPr>
            <a:spLocks noGrp="1"/>
          </p:cNvSpPr>
          <p:nvPr>
            <p:ph type="sldNum" sz="quarter" idx="5"/>
          </p:nvPr>
        </p:nvSpPr>
        <p:spPr/>
        <p:txBody>
          <a:bodyPr/>
          <a:lstStyle/>
          <a:p>
            <a:fld id="{2F6B2C5A-467A-45D7-BAA8-E204D1E2ECEB}" type="slidenum">
              <a:rPr lang="fr-FR" smtClean="0"/>
              <a:pPr/>
              <a:t>127</a:t>
            </a:fld>
            <a:endParaRPr lang="fr-FR"/>
          </a:p>
        </p:txBody>
      </p:sp>
    </p:spTree>
    <p:extLst>
      <p:ext uri="{BB962C8B-B14F-4D97-AF65-F5344CB8AC3E}">
        <p14:creationId xmlns:p14="http://schemas.microsoft.com/office/powerpoint/2010/main" val="32776816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2F6B2C5A-467A-45D7-BAA8-E204D1E2ECEB}" type="slidenum">
              <a:rPr lang="fr-FR" smtClean="0"/>
              <a:pPr/>
              <a:t>128</a:t>
            </a:fld>
            <a:endParaRPr lang="fr-F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2F6B2C5A-467A-45D7-BAA8-E204D1E2ECEB}" type="slidenum">
              <a:rPr lang="fr-FR" smtClean="0"/>
              <a:pPr/>
              <a:t>129</a:t>
            </a:fld>
            <a:endParaRPr lang="fr-F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2F6B2C5A-467A-45D7-BAA8-E204D1E2ECEB}" type="slidenum">
              <a:rPr lang="fr-FR" smtClean="0"/>
              <a:pPr/>
              <a:t>130</a:t>
            </a:fld>
            <a:endParaRPr lang="fr-F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2F6B2C5A-467A-45D7-BAA8-E204D1E2ECEB}" type="slidenum">
              <a:rPr lang="fr-FR" smtClean="0"/>
              <a:pPr/>
              <a:t>131</a:t>
            </a:fld>
            <a:endParaRPr lang="fr-F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2F6B2C5A-467A-45D7-BAA8-E204D1E2ECEB}" type="slidenum">
              <a:rPr lang="fr-FR" smtClean="0"/>
              <a:pPr/>
              <a:t>132</a:t>
            </a:fld>
            <a:endParaRPr lang="fr-F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lnSpc>
                <a:spcPts val="1300"/>
              </a:lnSpc>
              <a:buFont typeface="Symbol" panose="05050102010706020507" pitchFamily="18" charset="2"/>
              <a:buChar char=""/>
            </a:pPr>
            <a:r>
              <a:rPr lang="fr-FR" sz="1800" dirty="0">
                <a:effectLst/>
                <a:latin typeface="Calibri" panose="020F0502020204030204" pitchFamily="34" charset="0"/>
                <a:ea typeface="Calibri" panose="020F0502020204030204" pitchFamily="34" charset="0"/>
                <a:cs typeface="Arial" panose="020B0604020202020204" pitchFamily="34" charset="0"/>
              </a:rPr>
              <a:t>Les caractéristiques de l’activité scientifique nécessitent d’être explicitées</a:t>
            </a:r>
            <a:endParaRPr lang="x-none"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ts val="1300"/>
              </a:lnSpc>
              <a:buFont typeface="Symbol" panose="05050102010706020507" pitchFamily="18" charset="2"/>
              <a:buChar char=""/>
            </a:pPr>
            <a:r>
              <a:rPr lang="fr-FR" sz="1800" dirty="0">
                <a:effectLst/>
                <a:latin typeface="Calibri" panose="020F0502020204030204" pitchFamily="34" charset="0"/>
                <a:ea typeface="Calibri" panose="020F0502020204030204" pitchFamily="34" charset="0"/>
                <a:cs typeface="Arial" panose="020B0604020202020204" pitchFamily="34" charset="0"/>
              </a:rPr>
              <a:t>Les élèves qui maitrisent les caractéristiques de l’activité scientifique sont capables </a:t>
            </a:r>
            <a:r>
              <a:rPr lang="x-none" sz="1800" dirty="0">
                <a:effectLst/>
                <a:latin typeface="Calibri" panose="020F0502020204030204" pitchFamily="34" charset="0"/>
                <a:ea typeface="Calibri" panose="020F0502020204030204" pitchFamily="34" charset="0"/>
                <a:cs typeface="Arial" panose="020B0604020202020204" pitchFamily="34" charset="0"/>
              </a:rPr>
              <a:t>de mettre en oeuvre </a:t>
            </a:r>
            <a:r>
              <a:rPr lang="fr-FR" sz="1800" dirty="0">
                <a:effectLst/>
                <a:latin typeface="Calibri" panose="020F0502020204030204" pitchFamily="34" charset="0"/>
                <a:ea typeface="Calibri" panose="020F0502020204030204" pitchFamily="34" charset="0"/>
                <a:cs typeface="Arial" panose="020B0604020202020204" pitchFamily="34" charset="0"/>
              </a:rPr>
              <a:t>une démarche scientifique</a:t>
            </a:r>
            <a:r>
              <a:rPr lang="x-none" sz="1800" dirty="0">
                <a:effectLst/>
                <a:latin typeface="Calibri" panose="020F0502020204030204" pitchFamily="34" charset="0"/>
                <a:ea typeface="Calibri" panose="020F0502020204030204" pitchFamily="34" charset="0"/>
                <a:cs typeface="Arial" panose="020B0604020202020204" pitchFamily="34" charset="0"/>
              </a:rPr>
              <a:t> (</a:t>
            </a:r>
            <a:endParaRPr lang="x-none" sz="1800" dirty="0">
              <a:effectLst/>
              <a:latin typeface="Marianne Light"/>
              <a:ea typeface="Calibri" panose="020F0502020204030204" pitchFamily="34" charset="0"/>
              <a:cs typeface="Arial" panose="020B0604020202020204" pitchFamily="34" charset="0"/>
            </a:endParaRPr>
          </a:p>
          <a:p>
            <a:pPr>
              <a:lnSpc>
                <a:spcPts val="1300"/>
              </a:lnSpc>
              <a:spcAft>
                <a:spcPts val="1200"/>
              </a:spcAft>
            </a:pPr>
            <a:r>
              <a:rPr lang="x-none" sz="1800" dirty="0">
                <a:effectLst/>
                <a:latin typeface="Calibri" panose="020F0502020204030204" pitchFamily="34" charset="0"/>
                <a:ea typeface="Calibri" panose="020F0502020204030204" pitchFamily="34" charset="0"/>
                <a:cs typeface="Arial" panose="020B0604020202020204" pitchFamily="34" charset="0"/>
              </a:rPr>
              <a:t>Le </a:t>
            </a:r>
            <a:r>
              <a:rPr lang="fr-FR" sz="1800" dirty="0">
                <a:effectLst/>
                <a:latin typeface="Calibri" panose="020F0502020204030204" pitchFamily="34" charset="0"/>
                <a:ea typeface="Calibri" panose="020F0502020204030204" pitchFamily="34" charset="0"/>
                <a:cs typeface="Arial" panose="020B0604020202020204" pitchFamily="34" charset="0"/>
              </a:rPr>
              <a:t>fait d’expliciter différentes caractéristiques liées à la nature et à la construction du savoir scientifique ainsi que l’interaction entre sciences et société permet aux élèves de s’appuyer sur des indicateurs tangibles pour distinguer un savoir scientifique d’autres formes d’affirmations (opinions, croyances, …). </a:t>
            </a:r>
            <a:endParaRPr lang="x-none" sz="1800" dirty="0">
              <a:effectLst/>
              <a:latin typeface="Calibri" panose="020F0502020204030204" pitchFamily="34" charset="0"/>
              <a:ea typeface="Calibri" panose="020F0502020204030204" pitchFamily="34" charset="0"/>
              <a:cs typeface="Arial" panose="020B0604020202020204" pitchFamily="34" charset="0"/>
            </a:endParaRPr>
          </a:p>
          <a:p>
            <a:pPr>
              <a:lnSpc>
                <a:spcPts val="1300"/>
              </a:lnSpc>
              <a:spcAft>
                <a:spcPts val="1200"/>
              </a:spcAft>
            </a:pPr>
            <a:r>
              <a:rPr lang="x-none" sz="1800" dirty="0">
                <a:effectLst/>
                <a:latin typeface="Calibri" panose="020F0502020204030204" pitchFamily="34" charset="0"/>
                <a:ea typeface="Calibri" panose="020F0502020204030204" pitchFamily="34" charset="0"/>
                <a:cs typeface="Arial" panose="020B0604020202020204" pitchFamily="34" charset="0"/>
              </a:rPr>
              <a:t>Cela permet également à l’enseigner de distinguer ses différentes postures et de véhiculer les dimensions d’universalité et d’émancipation de l’école.</a:t>
            </a:r>
            <a:endParaRPr lang="x-none" sz="1800" dirty="0">
              <a:effectLst/>
              <a:latin typeface="Marianne Light"/>
              <a:ea typeface="Calibri" panose="020F0502020204030204" pitchFamily="34" charset="0"/>
              <a:cs typeface="Arial" panose="020B0604020202020204" pitchFamily="34" charset="0"/>
            </a:endParaRPr>
          </a:p>
          <a:p>
            <a:r>
              <a:rPr lang="x-none" sz="1800" dirty="0">
                <a:effectLst/>
                <a:latin typeface="Calibri" panose="020F0502020204030204" pitchFamily="34" charset="0"/>
                <a:ea typeface="Calibri" panose="020F0502020204030204" pitchFamily="34" charset="0"/>
              </a:rPr>
              <a:t>Au final, cela permet de </a:t>
            </a:r>
            <a:r>
              <a:rPr lang="fr-FR" sz="1800" dirty="0">
                <a:effectLst/>
                <a:latin typeface="Calibri" panose="020F0502020204030204" pitchFamily="34" charset="0"/>
                <a:ea typeface="Calibri" panose="020F0502020204030204" pitchFamily="34" charset="0"/>
              </a:rPr>
              <a:t>fourni</a:t>
            </a:r>
            <a:r>
              <a:rPr lang="x-none" sz="1800" dirty="0">
                <a:effectLst/>
                <a:latin typeface="Calibri" panose="020F0502020204030204" pitchFamily="34" charset="0"/>
                <a:ea typeface="Calibri" panose="020F0502020204030204" pitchFamily="34" charset="0"/>
              </a:rPr>
              <a:t>r</a:t>
            </a:r>
            <a:r>
              <a:rPr lang="fr-FR" sz="1800" dirty="0">
                <a:effectLst/>
                <a:latin typeface="Calibri" panose="020F0502020204030204" pitchFamily="34" charset="0"/>
                <a:ea typeface="Calibri" panose="020F0502020204030204" pitchFamily="34" charset="0"/>
              </a:rPr>
              <a:t> à l’ensemble des élèves des outils pour construire leur vie citoyenne et leur engagement dans des débats de société</a:t>
            </a:r>
            <a:endParaRPr lang="x-none" dirty="0"/>
          </a:p>
        </p:txBody>
      </p:sp>
      <p:sp>
        <p:nvSpPr>
          <p:cNvPr id="4" name="Espace réservé du numéro de diapositive 3"/>
          <p:cNvSpPr>
            <a:spLocks noGrp="1"/>
          </p:cNvSpPr>
          <p:nvPr>
            <p:ph type="sldNum" sz="quarter" idx="5"/>
          </p:nvPr>
        </p:nvSpPr>
        <p:spPr/>
        <p:txBody>
          <a:bodyPr/>
          <a:lstStyle/>
          <a:p>
            <a:fld id="{2F6B2C5A-467A-45D7-BAA8-E204D1E2ECEB}" type="slidenum">
              <a:rPr lang="fr-FR" smtClean="0"/>
              <a:pPr/>
              <a:t>133</a:t>
            </a:fld>
            <a:endParaRPr lang="fr-FR"/>
          </a:p>
        </p:txBody>
      </p:sp>
    </p:spTree>
    <p:extLst>
      <p:ext uri="{BB962C8B-B14F-4D97-AF65-F5344CB8AC3E}">
        <p14:creationId xmlns:p14="http://schemas.microsoft.com/office/powerpoint/2010/main" val="183879462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C8AD0-0C73-6C1D-7D70-DD502AED49D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616D512-212A-18D9-78B9-F146A2328F4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498A189-0DE7-F308-4949-F2DCF9F2F169}"/>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8754FF02-00B9-B91F-9EA2-5184FE01CF9D}"/>
              </a:ext>
            </a:extLst>
          </p:cNvPr>
          <p:cNvSpPr>
            <a:spLocks noGrp="1"/>
          </p:cNvSpPr>
          <p:nvPr>
            <p:ph type="sldNum" sz="quarter" idx="10"/>
          </p:nvPr>
        </p:nvSpPr>
        <p:spPr/>
        <p:txBody>
          <a:bodyPr/>
          <a:lstStyle/>
          <a:p>
            <a:fld id="{2F6B2C5A-467A-45D7-BAA8-E204D1E2ECEB}" type="slidenum">
              <a:rPr lang="fr-FR" smtClean="0"/>
              <a:pPr/>
              <a:t>134</a:t>
            </a:fld>
            <a:endParaRPr lang="fr-FR"/>
          </a:p>
        </p:txBody>
      </p:sp>
    </p:spTree>
    <p:extLst>
      <p:ext uri="{BB962C8B-B14F-4D97-AF65-F5344CB8AC3E}">
        <p14:creationId xmlns:p14="http://schemas.microsoft.com/office/powerpoint/2010/main" val="153543136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6"/>
          <p:cNvSpPr>
            <a:spLocks noGrp="1" noChangeArrowheads="1"/>
          </p:cNvSpPr>
          <p:nvPr>
            <p:ph type="sldNum" sz="quarter"/>
          </p:nvPr>
        </p:nvSpPr>
        <p:spPr>
          <a:noFill/>
          <a:ln/>
        </p:spPr>
        <p:txBody>
          <a:bodyPr/>
          <a:lstStyle/>
          <a:p>
            <a:fld id="{63770FEE-2433-4F81-A826-B4DA3AA3C2E1}" type="slidenum">
              <a:rPr lang="fr-FR" smtClean="0"/>
              <a:pPr/>
              <a:t>135</a:t>
            </a:fld>
            <a:endParaRPr lang="fr-FR"/>
          </a:p>
        </p:txBody>
      </p:sp>
      <p:sp>
        <p:nvSpPr>
          <p:cNvPr id="32771" name="Rectangle 1"/>
          <p:cNvSpPr>
            <a:spLocks noGrp="1" noRot="1" noChangeAspect="1" noChangeArrowheads="1" noTextEdit="1"/>
          </p:cNvSpPr>
          <p:nvPr>
            <p:ph type="sldImg"/>
          </p:nvPr>
        </p:nvSpPr>
        <p:spPr>
          <a:xfrm>
            <a:off x="382588" y="695325"/>
            <a:ext cx="6091237" cy="3427413"/>
          </a:xfrm>
          <a:solidFill>
            <a:srgbClr val="FFFFFF"/>
          </a:solidFill>
          <a:ln>
            <a:solidFill>
              <a:srgbClr val="000000"/>
            </a:solidFill>
            <a:miter lim="800000"/>
          </a:ln>
        </p:spPr>
      </p:sp>
      <p:sp>
        <p:nvSpPr>
          <p:cNvPr id="32772" name="Rectangle 2"/>
          <p:cNvSpPr>
            <a:spLocks noGrp="1" noChangeArrowheads="1"/>
          </p:cNvSpPr>
          <p:nvPr>
            <p:ph type="body" idx="1"/>
          </p:nvPr>
        </p:nvSpPr>
        <p:spPr>
          <a:xfrm>
            <a:off x="685512" y="4343230"/>
            <a:ext cx="5486976" cy="4115139"/>
          </a:xfrm>
          <a:noFill/>
          <a:ln/>
        </p:spPr>
        <p:txBody>
          <a:bodyPr wrap="none" anchor="ctr"/>
          <a:lstStyle/>
          <a:p>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0A7FBE00-9DA5-4D44-AD38-D0C5E93944B2}" type="datetimeFigureOut">
              <a:rPr lang="fr-FR" smtClean="0"/>
              <a:pPr/>
              <a:t>14/02/2025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6F6D3B9-FA6A-426B-9F8D-7615589A3E24}" type="slidenum">
              <a:rPr lang="fr-FR" smtClean="0"/>
              <a:pPr/>
              <a:t>‹N°›</a:t>
            </a:fld>
            <a:endParaRPr lang="fr-FR"/>
          </a:p>
        </p:txBody>
      </p:sp>
    </p:spTree>
    <p:extLst>
      <p:ext uri="{BB962C8B-B14F-4D97-AF65-F5344CB8AC3E}">
        <p14:creationId xmlns:p14="http://schemas.microsoft.com/office/powerpoint/2010/main" val="3105494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A7FBE00-9DA5-4D44-AD38-D0C5E93944B2}" type="datetimeFigureOut">
              <a:rPr lang="fr-FR" smtClean="0"/>
              <a:pPr/>
              <a:t>14/02/2025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6F6D3B9-FA6A-426B-9F8D-7615589A3E24}" type="slidenum">
              <a:rPr lang="fr-FR" smtClean="0"/>
              <a:pPr/>
              <a:t>‹N°›</a:t>
            </a:fld>
            <a:endParaRPr lang="fr-FR"/>
          </a:p>
        </p:txBody>
      </p:sp>
    </p:spTree>
    <p:extLst>
      <p:ext uri="{BB962C8B-B14F-4D97-AF65-F5344CB8AC3E}">
        <p14:creationId xmlns:p14="http://schemas.microsoft.com/office/powerpoint/2010/main" val="2885652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A7FBE00-9DA5-4D44-AD38-D0C5E93944B2}" type="datetimeFigureOut">
              <a:rPr lang="fr-FR" smtClean="0"/>
              <a:pPr/>
              <a:t>14/02/2025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6F6D3B9-FA6A-426B-9F8D-7615589A3E24}" type="slidenum">
              <a:rPr lang="fr-FR" smtClean="0"/>
              <a:pPr/>
              <a:t>‹N°›</a:t>
            </a:fld>
            <a:endParaRPr lang="fr-FR"/>
          </a:p>
        </p:txBody>
      </p:sp>
    </p:spTree>
    <p:extLst>
      <p:ext uri="{BB962C8B-B14F-4D97-AF65-F5344CB8AC3E}">
        <p14:creationId xmlns:p14="http://schemas.microsoft.com/office/powerpoint/2010/main" val="3006936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sp>
        <p:nvSpPr>
          <p:cNvPr id="26" name="Google Shape;26;p347"/>
          <p:cNvSpPr txBox="1">
            <a:spLocks noGrp="1"/>
          </p:cNvSpPr>
          <p:nvPr>
            <p:ph type="title"/>
          </p:nvPr>
        </p:nvSpPr>
        <p:spPr>
          <a:xfrm>
            <a:off x="415633" y="667900"/>
            <a:ext cx="11360800" cy="8316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lt1"/>
              </a:buClr>
              <a:buSzPts val="2800"/>
              <a:buFont typeface="Calibri"/>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27" name="Google Shape;27;p347"/>
          <p:cNvSpPr txBox="1">
            <a:spLocks noGrp="1"/>
          </p:cNvSpPr>
          <p:nvPr>
            <p:ph type="body" idx="1"/>
          </p:nvPr>
        </p:nvSpPr>
        <p:spPr>
          <a:xfrm>
            <a:off x="415600" y="2007600"/>
            <a:ext cx="5333200" cy="4101600"/>
          </a:xfrm>
          <a:prstGeom prst="rect">
            <a:avLst/>
          </a:prstGeom>
          <a:noFill/>
          <a:ln>
            <a:noFill/>
          </a:ln>
        </p:spPr>
        <p:txBody>
          <a:bodyPr spcFirstLastPara="1" wrap="square" lIns="91425" tIns="91425" rIns="91425" bIns="91425" anchor="t" anchorCtr="0">
            <a:normAutofit/>
          </a:bodyPr>
          <a:lstStyle>
            <a:lvl1pPr marL="457200" lvl="0" indent="-311150" algn="l">
              <a:lnSpc>
                <a:spcPct val="90000"/>
              </a:lnSpc>
              <a:spcBef>
                <a:spcPts val="0"/>
              </a:spcBef>
              <a:spcAft>
                <a:spcPts val="0"/>
              </a:spcAft>
              <a:buClr>
                <a:schemeClr val="dk1"/>
              </a:buClr>
              <a:buSzPts val="1300"/>
              <a:buChar char="●"/>
              <a:defRPr/>
            </a:lvl1pPr>
            <a:lvl2pPr marL="914400" lvl="1" indent="-298450" algn="l">
              <a:lnSpc>
                <a:spcPct val="90000"/>
              </a:lnSpc>
              <a:spcBef>
                <a:spcPts val="1600"/>
              </a:spcBef>
              <a:spcAft>
                <a:spcPts val="0"/>
              </a:spcAft>
              <a:buClr>
                <a:schemeClr val="dk1"/>
              </a:buClr>
              <a:buSzPts val="1100"/>
              <a:buChar char="○"/>
              <a:defRPr/>
            </a:lvl2pPr>
            <a:lvl3pPr marL="1371600" lvl="2" indent="-298450" algn="l">
              <a:lnSpc>
                <a:spcPct val="90000"/>
              </a:lnSpc>
              <a:spcBef>
                <a:spcPts val="1600"/>
              </a:spcBef>
              <a:spcAft>
                <a:spcPts val="0"/>
              </a:spcAft>
              <a:buClr>
                <a:schemeClr val="dk1"/>
              </a:buClr>
              <a:buSzPts val="1100"/>
              <a:buChar char="■"/>
              <a:defRPr/>
            </a:lvl3pPr>
            <a:lvl4pPr marL="1828800" lvl="3" indent="-298450" algn="l">
              <a:lnSpc>
                <a:spcPct val="90000"/>
              </a:lnSpc>
              <a:spcBef>
                <a:spcPts val="1600"/>
              </a:spcBef>
              <a:spcAft>
                <a:spcPts val="0"/>
              </a:spcAft>
              <a:buClr>
                <a:schemeClr val="dk1"/>
              </a:buClr>
              <a:buSzPts val="1100"/>
              <a:buChar char="●"/>
              <a:defRPr/>
            </a:lvl4pPr>
            <a:lvl5pPr marL="2286000" lvl="4" indent="-298450" algn="l">
              <a:lnSpc>
                <a:spcPct val="90000"/>
              </a:lnSpc>
              <a:spcBef>
                <a:spcPts val="1600"/>
              </a:spcBef>
              <a:spcAft>
                <a:spcPts val="0"/>
              </a:spcAft>
              <a:buClr>
                <a:schemeClr val="dk1"/>
              </a:buClr>
              <a:buSzPts val="1100"/>
              <a:buChar char="○"/>
              <a:defRPr/>
            </a:lvl5pPr>
            <a:lvl6pPr marL="2743200" lvl="5" indent="-298450" algn="l">
              <a:lnSpc>
                <a:spcPct val="90000"/>
              </a:lnSpc>
              <a:spcBef>
                <a:spcPts val="1600"/>
              </a:spcBef>
              <a:spcAft>
                <a:spcPts val="0"/>
              </a:spcAft>
              <a:buClr>
                <a:schemeClr val="dk1"/>
              </a:buClr>
              <a:buSzPts val="1100"/>
              <a:buChar char="■"/>
              <a:defRPr/>
            </a:lvl6pPr>
            <a:lvl7pPr marL="3200400" lvl="6" indent="-298450" algn="l">
              <a:lnSpc>
                <a:spcPct val="90000"/>
              </a:lnSpc>
              <a:spcBef>
                <a:spcPts val="1600"/>
              </a:spcBef>
              <a:spcAft>
                <a:spcPts val="0"/>
              </a:spcAft>
              <a:buClr>
                <a:schemeClr val="dk1"/>
              </a:buClr>
              <a:buSzPts val="1100"/>
              <a:buChar char="●"/>
              <a:defRPr/>
            </a:lvl7pPr>
            <a:lvl8pPr marL="3657600" lvl="7" indent="-298450" algn="l">
              <a:lnSpc>
                <a:spcPct val="90000"/>
              </a:lnSpc>
              <a:spcBef>
                <a:spcPts val="1600"/>
              </a:spcBef>
              <a:spcAft>
                <a:spcPts val="0"/>
              </a:spcAft>
              <a:buClr>
                <a:schemeClr val="dk1"/>
              </a:buClr>
              <a:buSzPts val="1100"/>
              <a:buChar char="○"/>
              <a:defRPr/>
            </a:lvl8pPr>
            <a:lvl9pPr marL="4114800" lvl="8" indent="-298450" algn="l">
              <a:lnSpc>
                <a:spcPct val="90000"/>
              </a:lnSpc>
              <a:spcBef>
                <a:spcPts val="1600"/>
              </a:spcBef>
              <a:spcAft>
                <a:spcPts val="1600"/>
              </a:spcAft>
              <a:buClr>
                <a:schemeClr val="dk1"/>
              </a:buClr>
              <a:buSzPts val="1100"/>
              <a:buChar char="■"/>
              <a:defRPr/>
            </a:lvl9pPr>
          </a:lstStyle>
          <a:p>
            <a:endParaRPr/>
          </a:p>
        </p:txBody>
      </p:sp>
      <p:sp>
        <p:nvSpPr>
          <p:cNvPr id="28" name="Google Shape;28;p347"/>
          <p:cNvSpPr txBox="1">
            <a:spLocks noGrp="1"/>
          </p:cNvSpPr>
          <p:nvPr>
            <p:ph type="body" idx="2"/>
          </p:nvPr>
        </p:nvSpPr>
        <p:spPr>
          <a:xfrm>
            <a:off x="6443200" y="2007600"/>
            <a:ext cx="5333200" cy="4101600"/>
          </a:xfrm>
          <a:prstGeom prst="rect">
            <a:avLst/>
          </a:prstGeom>
          <a:noFill/>
          <a:ln>
            <a:noFill/>
          </a:ln>
        </p:spPr>
        <p:txBody>
          <a:bodyPr spcFirstLastPara="1" wrap="square" lIns="91425" tIns="91425" rIns="91425" bIns="91425" anchor="t" anchorCtr="0">
            <a:normAutofit/>
          </a:bodyPr>
          <a:lstStyle>
            <a:lvl1pPr marL="457200" lvl="0" indent="-311150" algn="l">
              <a:lnSpc>
                <a:spcPct val="90000"/>
              </a:lnSpc>
              <a:spcBef>
                <a:spcPts val="0"/>
              </a:spcBef>
              <a:spcAft>
                <a:spcPts val="0"/>
              </a:spcAft>
              <a:buClr>
                <a:schemeClr val="dk1"/>
              </a:buClr>
              <a:buSzPts val="1300"/>
              <a:buChar char="●"/>
              <a:defRPr/>
            </a:lvl1pPr>
            <a:lvl2pPr marL="914400" lvl="1" indent="-298450" algn="l">
              <a:lnSpc>
                <a:spcPct val="90000"/>
              </a:lnSpc>
              <a:spcBef>
                <a:spcPts val="1600"/>
              </a:spcBef>
              <a:spcAft>
                <a:spcPts val="0"/>
              </a:spcAft>
              <a:buClr>
                <a:schemeClr val="dk1"/>
              </a:buClr>
              <a:buSzPts val="1100"/>
              <a:buChar char="○"/>
              <a:defRPr/>
            </a:lvl2pPr>
            <a:lvl3pPr marL="1371600" lvl="2" indent="-298450" algn="l">
              <a:lnSpc>
                <a:spcPct val="90000"/>
              </a:lnSpc>
              <a:spcBef>
                <a:spcPts val="1600"/>
              </a:spcBef>
              <a:spcAft>
                <a:spcPts val="0"/>
              </a:spcAft>
              <a:buClr>
                <a:schemeClr val="dk1"/>
              </a:buClr>
              <a:buSzPts val="1100"/>
              <a:buChar char="■"/>
              <a:defRPr/>
            </a:lvl3pPr>
            <a:lvl4pPr marL="1828800" lvl="3" indent="-298450" algn="l">
              <a:lnSpc>
                <a:spcPct val="90000"/>
              </a:lnSpc>
              <a:spcBef>
                <a:spcPts val="1600"/>
              </a:spcBef>
              <a:spcAft>
                <a:spcPts val="0"/>
              </a:spcAft>
              <a:buClr>
                <a:schemeClr val="dk1"/>
              </a:buClr>
              <a:buSzPts val="1100"/>
              <a:buChar char="●"/>
              <a:defRPr/>
            </a:lvl4pPr>
            <a:lvl5pPr marL="2286000" lvl="4" indent="-298450" algn="l">
              <a:lnSpc>
                <a:spcPct val="90000"/>
              </a:lnSpc>
              <a:spcBef>
                <a:spcPts val="1600"/>
              </a:spcBef>
              <a:spcAft>
                <a:spcPts val="0"/>
              </a:spcAft>
              <a:buClr>
                <a:schemeClr val="dk1"/>
              </a:buClr>
              <a:buSzPts val="1100"/>
              <a:buChar char="○"/>
              <a:defRPr/>
            </a:lvl5pPr>
            <a:lvl6pPr marL="2743200" lvl="5" indent="-298450" algn="l">
              <a:lnSpc>
                <a:spcPct val="90000"/>
              </a:lnSpc>
              <a:spcBef>
                <a:spcPts val="1600"/>
              </a:spcBef>
              <a:spcAft>
                <a:spcPts val="0"/>
              </a:spcAft>
              <a:buClr>
                <a:schemeClr val="dk1"/>
              </a:buClr>
              <a:buSzPts val="1100"/>
              <a:buChar char="■"/>
              <a:defRPr/>
            </a:lvl6pPr>
            <a:lvl7pPr marL="3200400" lvl="6" indent="-298450" algn="l">
              <a:lnSpc>
                <a:spcPct val="90000"/>
              </a:lnSpc>
              <a:spcBef>
                <a:spcPts val="1600"/>
              </a:spcBef>
              <a:spcAft>
                <a:spcPts val="0"/>
              </a:spcAft>
              <a:buClr>
                <a:schemeClr val="dk1"/>
              </a:buClr>
              <a:buSzPts val="1100"/>
              <a:buChar char="●"/>
              <a:defRPr/>
            </a:lvl7pPr>
            <a:lvl8pPr marL="3657600" lvl="7" indent="-298450" algn="l">
              <a:lnSpc>
                <a:spcPct val="90000"/>
              </a:lnSpc>
              <a:spcBef>
                <a:spcPts val="1600"/>
              </a:spcBef>
              <a:spcAft>
                <a:spcPts val="0"/>
              </a:spcAft>
              <a:buClr>
                <a:schemeClr val="dk1"/>
              </a:buClr>
              <a:buSzPts val="1100"/>
              <a:buChar char="○"/>
              <a:defRPr/>
            </a:lvl8pPr>
            <a:lvl9pPr marL="4114800" lvl="8" indent="-298450" algn="l">
              <a:lnSpc>
                <a:spcPct val="90000"/>
              </a:lnSpc>
              <a:spcBef>
                <a:spcPts val="1600"/>
              </a:spcBef>
              <a:spcAft>
                <a:spcPts val="1600"/>
              </a:spcAft>
              <a:buClr>
                <a:schemeClr val="dk1"/>
              </a:buClr>
              <a:buSzPts val="1100"/>
              <a:buChar char="■"/>
              <a:defRPr/>
            </a:lvl9pPr>
          </a:lstStyle>
          <a:p>
            <a:endParaRPr/>
          </a:p>
        </p:txBody>
      </p:sp>
      <p:sp>
        <p:nvSpPr>
          <p:cNvPr id="29" name="Google Shape;29;p347"/>
          <p:cNvSpPr txBox="1">
            <a:spLocks noGrp="1"/>
          </p:cNvSpPr>
          <p:nvPr>
            <p:ph type="sldNum" idx="12"/>
          </p:nvPr>
        </p:nvSpPr>
        <p:spPr>
          <a:xfrm>
            <a:off x="11296611" y="6217623"/>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753732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4" name="PlaceHolder 1"/>
          <p:cNvSpPr>
            <a:spLocks noGrp="1"/>
          </p:cNvSpPr>
          <p:nvPr>
            <p:ph type="title"/>
          </p:nvPr>
        </p:nvSpPr>
        <p:spPr>
          <a:xfrm>
            <a:off x="914400" y="1122480"/>
            <a:ext cx="10362720" cy="2387160"/>
          </a:xfrm>
          <a:prstGeom prst="rect">
            <a:avLst/>
          </a:prstGeom>
          <a:noFill/>
          <a:ln w="0">
            <a:noFill/>
          </a:ln>
        </p:spPr>
        <p:txBody>
          <a:bodyPr lIns="0" tIns="0" rIns="0" bIns="0" anchor="ctr">
            <a:noAutofit/>
          </a:bodyPr>
          <a:lstStyle>
            <a:lvl1pPr indent="0">
              <a:buNone/>
              <a:defRPr/>
            </a:lvl1pPr>
          </a:lstStyle>
          <a:p>
            <a:pPr indent="0">
              <a:buNone/>
            </a:pPr>
            <a:endParaRPr lang="en-US" sz="1800" b="0" strike="noStrike" spc="-1">
              <a:solidFill>
                <a:schemeClr val="dk1"/>
              </a:solidFill>
              <a:latin typeface="Aptos"/>
            </a:endParaRPr>
          </a:p>
        </p:txBody>
      </p:sp>
      <p:sp>
        <p:nvSpPr>
          <p:cNvPr id="5" name="PlaceHolder 2"/>
          <p:cNvSpPr>
            <a:spLocks noGrp="1"/>
          </p:cNvSpPr>
          <p:nvPr>
            <p:ph type="subTitle"/>
          </p:nvPr>
        </p:nvSpPr>
        <p:spPr>
          <a:xfrm>
            <a:off x="609600" y="1604520"/>
            <a:ext cx="10972320" cy="3977280"/>
          </a:xfrm>
          <a:prstGeom prst="rect">
            <a:avLst/>
          </a:prstGeom>
          <a:noFill/>
          <a:ln w="0">
            <a:noFill/>
          </a:ln>
        </p:spPr>
        <p:txBody>
          <a:bodyPr lIns="0" tIns="0" rIns="0" bIns="0" anchor="ctr">
            <a:noAutofit/>
          </a:bodyPr>
          <a:lstStyle>
            <a:lvl1pPr indent="0" algn="ctr">
              <a:buNone/>
              <a:defRPr/>
            </a:lvl1pPr>
          </a:lstStyle>
          <a:p>
            <a:pPr indent="0" algn="ctr">
              <a:buNone/>
            </a:pPr>
            <a:endParaRPr lang="fr-FR" sz="3200" b="0" strike="noStrike" spc="-1">
              <a:solidFill>
                <a:srgbClr val="000000"/>
              </a:solidFill>
              <a:latin typeface="Calibri"/>
            </a:endParaRPr>
          </a:p>
        </p:txBody>
      </p:sp>
      <p:sp>
        <p:nvSpPr>
          <p:cNvPr id="2" name="PlaceHolder 3"/>
          <p:cNvSpPr>
            <a:spLocks noGrp="1"/>
          </p:cNvSpPr>
          <p:nvPr>
            <p:ph type="ftr" idx="2"/>
          </p:nvPr>
        </p:nvSpPr>
        <p:spPr/>
        <p:txBody>
          <a:bodyPr/>
          <a:lstStyle/>
          <a:p>
            <a:r>
              <a:t>Footer</a:t>
            </a:r>
          </a:p>
        </p:txBody>
      </p:sp>
      <p:sp>
        <p:nvSpPr>
          <p:cNvPr id="3" name="PlaceHolder 4"/>
          <p:cNvSpPr>
            <a:spLocks noGrp="1"/>
          </p:cNvSpPr>
          <p:nvPr>
            <p:ph type="sldNum" idx="3"/>
          </p:nvPr>
        </p:nvSpPr>
        <p:spPr/>
        <p:txBody>
          <a:bodyPr/>
          <a:lstStyle/>
          <a:p>
            <a:fld id="{4EF5226F-9745-40AB-AE43-3F63BECE6CDB}" type="slidenum">
              <a:t>‹N°›</a:t>
            </a:fld>
            <a:endParaRPr/>
          </a:p>
        </p:txBody>
      </p:sp>
      <p:sp>
        <p:nvSpPr>
          <p:cNvPr id="6"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1328554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001762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A7FBE00-9DA5-4D44-AD38-D0C5E93944B2}" type="datetimeFigureOut">
              <a:rPr lang="fr-FR" smtClean="0"/>
              <a:pPr/>
              <a:t>14/02/2025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6F6D3B9-FA6A-426B-9F8D-7615589A3E24}" type="slidenum">
              <a:rPr lang="fr-FR" smtClean="0"/>
              <a:pPr/>
              <a:t>‹N°›</a:t>
            </a:fld>
            <a:endParaRPr lang="fr-FR"/>
          </a:p>
        </p:txBody>
      </p:sp>
    </p:spTree>
    <p:extLst>
      <p:ext uri="{BB962C8B-B14F-4D97-AF65-F5344CB8AC3E}">
        <p14:creationId xmlns:p14="http://schemas.microsoft.com/office/powerpoint/2010/main" val="3967650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0A7FBE00-9DA5-4D44-AD38-D0C5E93944B2}" type="datetimeFigureOut">
              <a:rPr lang="fr-FR" smtClean="0"/>
              <a:pPr/>
              <a:t>14/02/2025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6F6D3B9-FA6A-426B-9F8D-7615589A3E24}" type="slidenum">
              <a:rPr lang="fr-FR" smtClean="0"/>
              <a:pPr/>
              <a:t>‹N°›</a:t>
            </a:fld>
            <a:endParaRPr lang="fr-FR"/>
          </a:p>
        </p:txBody>
      </p:sp>
    </p:spTree>
    <p:extLst>
      <p:ext uri="{BB962C8B-B14F-4D97-AF65-F5344CB8AC3E}">
        <p14:creationId xmlns:p14="http://schemas.microsoft.com/office/powerpoint/2010/main" val="970064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0A7FBE00-9DA5-4D44-AD38-D0C5E93944B2}" type="datetimeFigureOut">
              <a:rPr lang="fr-FR" smtClean="0"/>
              <a:pPr/>
              <a:t>14/02/2025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6F6D3B9-FA6A-426B-9F8D-7615589A3E24}" type="slidenum">
              <a:rPr lang="fr-FR" smtClean="0"/>
              <a:pPr/>
              <a:t>‹N°›</a:t>
            </a:fld>
            <a:endParaRPr lang="fr-FR"/>
          </a:p>
        </p:txBody>
      </p:sp>
    </p:spTree>
    <p:extLst>
      <p:ext uri="{BB962C8B-B14F-4D97-AF65-F5344CB8AC3E}">
        <p14:creationId xmlns:p14="http://schemas.microsoft.com/office/powerpoint/2010/main" val="730664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0A7FBE00-9DA5-4D44-AD38-D0C5E93944B2}" type="datetimeFigureOut">
              <a:rPr lang="fr-FR" smtClean="0"/>
              <a:pPr/>
              <a:t>14/02/2025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C6F6D3B9-FA6A-426B-9F8D-7615589A3E24}" type="slidenum">
              <a:rPr lang="fr-FR" smtClean="0"/>
              <a:pPr/>
              <a:t>‹N°›</a:t>
            </a:fld>
            <a:endParaRPr lang="fr-FR"/>
          </a:p>
        </p:txBody>
      </p:sp>
    </p:spTree>
    <p:extLst>
      <p:ext uri="{BB962C8B-B14F-4D97-AF65-F5344CB8AC3E}">
        <p14:creationId xmlns:p14="http://schemas.microsoft.com/office/powerpoint/2010/main" val="3521727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0A7FBE00-9DA5-4D44-AD38-D0C5E93944B2}" type="datetimeFigureOut">
              <a:rPr lang="fr-FR" smtClean="0"/>
              <a:pPr/>
              <a:t>14/02/2025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C6F6D3B9-FA6A-426B-9F8D-7615589A3E24}" type="slidenum">
              <a:rPr lang="fr-FR" smtClean="0"/>
              <a:pPr/>
              <a:t>‹N°›</a:t>
            </a:fld>
            <a:endParaRPr lang="fr-FR"/>
          </a:p>
        </p:txBody>
      </p:sp>
    </p:spTree>
    <p:extLst>
      <p:ext uri="{BB962C8B-B14F-4D97-AF65-F5344CB8AC3E}">
        <p14:creationId xmlns:p14="http://schemas.microsoft.com/office/powerpoint/2010/main" val="296919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A7FBE00-9DA5-4D44-AD38-D0C5E93944B2}" type="datetimeFigureOut">
              <a:rPr lang="fr-FR" smtClean="0"/>
              <a:pPr/>
              <a:t>14/02/2025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C6F6D3B9-FA6A-426B-9F8D-7615589A3E24}" type="slidenum">
              <a:rPr lang="fr-FR" smtClean="0"/>
              <a:pPr/>
              <a:t>‹N°›</a:t>
            </a:fld>
            <a:endParaRPr lang="fr-FR"/>
          </a:p>
        </p:txBody>
      </p:sp>
    </p:spTree>
    <p:extLst>
      <p:ext uri="{BB962C8B-B14F-4D97-AF65-F5344CB8AC3E}">
        <p14:creationId xmlns:p14="http://schemas.microsoft.com/office/powerpoint/2010/main" val="439940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0A7FBE00-9DA5-4D44-AD38-D0C5E93944B2}" type="datetimeFigureOut">
              <a:rPr lang="fr-FR" smtClean="0"/>
              <a:pPr/>
              <a:t>14/02/2025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6F6D3B9-FA6A-426B-9F8D-7615589A3E24}" type="slidenum">
              <a:rPr lang="fr-FR" smtClean="0"/>
              <a:pPr/>
              <a:t>‹N°›</a:t>
            </a:fld>
            <a:endParaRPr lang="fr-FR"/>
          </a:p>
        </p:txBody>
      </p:sp>
    </p:spTree>
    <p:extLst>
      <p:ext uri="{BB962C8B-B14F-4D97-AF65-F5344CB8AC3E}">
        <p14:creationId xmlns:p14="http://schemas.microsoft.com/office/powerpoint/2010/main" val="3085882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0A7FBE00-9DA5-4D44-AD38-D0C5E93944B2}" type="datetimeFigureOut">
              <a:rPr lang="fr-FR" smtClean="0"/>
              <a:pPr/>
              <a:t>14/02/2025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6F6D3B9-FA6A-426B-9F8D-7615589A3E24}" type="slidenum">
              <a:rPr lang="fr-FR" smtClean="0"/>
              <a:pPr/>
              <a:t>‹N°›</a:t>
            </a:fld>
            <a:endParaRPr lang="fr-FR"/>
          </a:p>
        </p:txBody>
      </p:sp>
    </p:spTree>
    <p:extLst>
      <p:ext uri="{BB962C8B-B14F-4D97-AF65-F5344CB8AC3E}">
        <p14:creationId xmlns:p14="http://schemas.microsoft.com/office/powerpoint/2010/main" val="3329967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7FBE00-9DA5-4D44-AD38-D0C5E93944B2}" type="datetimeFigureOut">
              <a:rPr lang="fr-FR" smtClean="0"/>
              <a:pPr/>
              <a:t>14/02/2025</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F6D3B9-FA6A-426B-9F8D-7615589A3E24}" type="slidenum">
              <a:rPr lang="fr-FR" smtClean="0"/>
              <a:pPr/>
              <a:t>‹N°›</a:t>
            </a:fld>
            <a:endParaRPr lang="fr-FR"/>
          </a:p>
        </p:txBody>
      </p:sp>
    </p:spTree>
    <p:extLst>
      <p:ext uri="{BB962C8B-B14F-4D97-AF65-F5344CB8AC3E}">
        <p14:creationId xmlns:p14="http://schemas.microsoft.com/office/powerpoint/2010/main" val="6844590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regeory.besset@ac-lyon.fr" TargetMode="External"/><Relationship Id="rId2" Type="http://schemas.openxmlformats.org/officeDocument/2006/relationships/hyperlink" Target="mailto:julien.machet@ac-lyon.fr"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duscol.education.fr/1538/former-l-esprit-critique-des-eleves"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0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79.jpg"/><Relationship Id="rId5" Type="http://schemas.openxmlformats.org/officeDocument/2006/relationships/image" Target="../media/image78.png"/><Relationship Id="rId4" Type="http://schemas.openxmlformats.org/officeDocument/2006/relationships/image" Target="../media/image77.jp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82.jpg"/><Relationship Id="rId4" Type="http://schemas.openxmlformats.org/officeDocument/2006/relationships/image" Target="../media/image81.jp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1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clemi.fr/fr/semaine-presse-medias/offres-numeriques-des-partenaires-de-la-spme-2021/ressource-partenaire/conseil-scientifique-de-leducation-nationale-csen.html" TargetMode="Externa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s://www.nationalgeographic.fr/animaux/en-reaction-au-braconnage" TargetMode="External"/><Relationship Id="rId2" Type="http://schemas.openxmlformats.org/officeDocument/2006/relationships/image" Target="../media/image89.png"/><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s://youtu.be/-boN0zpXYoI" TargetMode="External"/><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90.xml"/><Relationship Id="rId1" Type="http://schemas.openxmlformats.org/officeDocument/2006/relationships/slideLayout" Target="../slideLayouts/slideLayout7.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27.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91.xml"/><Relationship Id="rId1" Type="http://schemas.openxmlformats.org/officeDocument/2006/relationships/slideLayout" Target="../slideLayouts/slideLayout7.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8.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8" Type="http://schemas.openxmlformats.org/officeDocument/2006/relationships/diagramData" Target="../diagrams/data19.xml"/><Relationship Id="rId3" Type="http://schemas.openxmlformats.org/officeDocument/2006/relationships/diagramData" Target="../diagrams/data18.xml"/><Relationship Id="rId7" Type="http://schemas.microsoft.com/office/2007/relationships/diagramDrawing" Target="../diagrams/drawing18.xml"/><Relationship Id="rId12" Type="http://schemas.microsoft.com/office/2007/relationships/diagramDrawing" Target="../diagrams/drawing19.xml"/><Relationship Id="rId2" Type="http://schemas.openxmlformats.org/officeDocument/2006/relationships/notesSlide" Target="../notesSlides/notesSlide97.xml"/><Relationship Id="rId1" Type="http://schemas.openxmlformats.org/officeDocument/2006/relationships/slideLayout" Target="../slideLayouts/slideLayout7.xml"/><Relationship Id="rId6" Type="http://schemas.openxmlformats.org/officeDocument/2006/relationships/diagramColors" Target="../diagrams/colors18.xml"/><Relationship Id="rId11" Type="http://schemas.openxmlformats.org/officeDocument/2006/relationships/diagramColors" Target="../diagrams/colors19.xml"/><Relationship Id="rId5" Type="http://schemas.openxmlformats.org/officeDocument/2006/relationships/diagramQuickStyle" Target="../diagrams/quickStyle18.xml"/><Relationship Id="rId10" Type="http://schemas.openxmlformats.org/officeDocument/2006/relationships/diagramQuickStyle" Target="../diagrams/quickStyle19.xml"/><Relationship Id="rId4" Type="http://schemas.openxmlformats.org/officeDocument/2006/relationships/diagramLayout" Target="../diagrams/layout18.xml"/><Relationship Id="rId9" Type="http://schemas.openxmlformats.org/officeDocument/2006/relationships/diagramLayout" Target="../diagrams/layout19.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hyperlink" Target="https://cortecs.org/tag/atelier/" TargetMode="External"/><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96.gif"/></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102.xml"/><Relationship Id="rId1" Type="http://schemas.openxmlformats.org/officeDocument/2006/relationships/slideLayout" Target="../slideLayouts/slideLayout7.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13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103.xml"/><Relationship Id="rId1" Type="http://schemas.openxmlformats.org/officeDocument/2006/relationships/slideLayout" Target="../slideLayouts/slideLayout7.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104.xml"/><Relationship Id="rId1" Type="http://schemas.openxmlformats.org/officeDocument/2006/relationships/slideLayout" Target="../slideLayouts/slideLayout7.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14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105.xml"/><Relationship Id="rId1" Type="http://schemas.openxmlformats.org/officeDocument/2006/relationships/slideLayout" Target="../slideLayouts/slideLayout7.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14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106.xml"/><Relationship Id="rId1" Type="http://schemas.openxmlformats.org/officeDocument/2006/relationships/slideLayout" Target="../slideLayouts/slideLayout7.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14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107.xml"/><Relationship Id="rId1" Type="http://schemas.openxmlformats.org/officeDocument/2006/relationships/slideLayout" Target="../slideLayouts/slideLayout7.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109.xml"/><Relationship Id="rId1" Type="http://schemas.openxmlformats.org/officeDocument/2006/relationships/slideLayout" Target="../slideLayouts/slideLayout7.xml"/><Relationship Id="rId6" Type="http://schemas.openxmlformats.org/officeDocument/2006/relationships/diagramColors" Target="../diagrams/colors26.xml"/><Relationship Id="rId5" Type="http://schemas.openxmlformats.org/officeDocument/2006/relationships/diagramQuickStyle" Target="../diagrams/quickStyle26.xml"/><Relationship Id="rId10" Type="http://schemas.openxmlformats.org/officeDocument/2006/relationships/image" Target="../media/image44.png"/><Relationship Id="rId4" Type="http://schemas.openxmlformats.org/officeDocument/2006/relationships/diagramLayout" Target="../diagrams/layout26.xml"/><Relationship Id="rId9" Type="http://schemas.openxmlformats.org/officeDocument/2006/relationships/image" Target="../media/image43.png"/></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8" Type="http://schemas.microsoft.com/office/2007/relationships/diagramDrawing" Target="../diagrams/drawing27.xml"/><Relationship Id="rId13" Type="http://schemas.microsoft.com/office/2007/relationships/diagramDrawing" Target="../diagrams/drawing28.xml"/><Relationship Id="rId3" Type="http://schemas.openxmlformats.org/officeDocument/2006/relationships/image" Target="../media/image32.png"/><Relationship Id="rId7" Type="http://schemas.openxmlformats.org/officeDocument/2006/relationships/diagramColors" Target="../diagrams/colors27.xml"/><Relationship Id="rId12" Type="http://schemas.openxmlformats.org/officeDocument/2006/relationships/diagramColors" Target="../diagrams/colors28.xml"/><Relationship Id="rId2" Type="http://schemas.openxmlformats.org/officeDocument/2006/relationships/notesSlide" Target="../notesSlides/notesSlide111.xml"/><Relationship Id="rId1" Type="http://schemas.openxmlformats.org/officeDocument/2006/relationships/slideLayout" Target="../slideLayouts/slideLayout7.xml"/><Relationship Id="rId6" Type="http://schemas.openxmlformats.org/officeDocument/2006/relationships/diagramQuickStyle" Target="../diagrams/quickStyle27.xml"/><Relationship Id="rId11" Type="http://schemas.openxmlformats.org/officeDocument/2006/relationships/diagramQuickStyle" Target="../diagrams/quickStyle28.xml"/><Relationship Id="rId5" Type="http://schemas.openxmlformats.org/officeDocument/2006/relationships/diagramLayout" Target="../diagrams/layout27.xml"/><Relationship Id="rId10" Type="http://schemas.openxmlformats.org/officeDocument/2006/relationships/diagramLayout" Target="../diagrams/layout28.xml"/><Relationship Id="rId4" Type="http://schemas.openxmlformats.org/officeDocument/2006/relationships/diagramData" Target="../diagrams/data27.xml"/><Relationship Id="rId9" Type="http://schemas.openxmlformats.org/officeDocument/2006/relationships/diagramData" Target="../diagrams/data28.xml"/></Relationships>
</file>

<file path=ppt/slides/_rels/slide149.xml.rels><?xml version="1.0" encoding="UTF-8" standalone="yes"?>
<Relationships xmlns="http://schemas.openxmlformats.org/package/2006/relationships"><Relationship Id="rId8" Type="http://schemas.openxmlformats.org/officeDocument/2006/relationships/diagramLayout" Target="../diagrams/layout30.xml"/><Relationship Id="rId3" Type="http://schemas.openxmlformats.org/officeDocument/2006/relationships/diagramLayout" Target="../diagrams/layout29.xml"/><Relationship Id="rId7" Type="http://schemas.openxmlformats.org/officeDocument/2006/relationships/diagramData" Target="../diagrams/data30.xml"/><Relationship Id="rId2" Type="http://schemas.openxmlformats.org/officeDocument/2006/relationships/diagramData" Target="../diagrams/data29.xml"/><Relationship Id="rId1" Type="http://schemas.openxmlformats.org/officeDocument/2006/relationships/slideLayout" Target="../slideLayouts/slideLayout7.xml"/><Relationship Id="rId6" Type="http://schemas.microsoft.com/office/2007/relationships/diagramDrawing" Target="../diagrams/drawing29.xml"/><Relationship Id="rId11" Type="http://schemas.microsoft.com/office/2007/relationships/diagramDrawing" Target="../diagrams/drawing30.xml"/><Relationship Id="rId5" Type="http://schemas.openxmlformats.org/officeDocument/2006/relationships/diagramColors" Target="../diagrams/colors29.xml"/><Relationship Id="rId10" Type="http://schemas.openxmlformats.org/officeDocument/2006/relationships/diagramColors" Target="../diagrams/colors30.xml"/><Relationship Id="rId4" Type="http://schemas.openxmlformats.org/officeDocument/2006/relationships/diagramQuickStyle" Target="../diagrams/quickStyle29.xml"/><Relationship Id="rId9" Type="http://schemas.openxmlformats.org/officeDocument/2006/relationships/diagramQuickStyle" Target="../diagrams/quickStyle30.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8" Type="http://schemas.openxmlformats.org/officeDocument/2006/relationships/diagramData" Target="../diagrams/data32.xml"/><Relationship Id="rId13" Type="http://schemas.openxmlformats.org/officeDocument/2006/relationships/image" Target="../media/image103.jpeg"/><Relationship Id="rId3" Type="http://schemas.openxmlformats.org/officeDocument/2006/relationships/diagramData" Target="../diagrams/data31.xml"/><Relationship Id="rId7" Type="http://schemas.microsoft.com/office/2007/relationships/diagramDrawing" Target="../diagrams/drawing31.xml"/><Relationship Id="rId12" Type="http://schemas.microsoft.com/office/2007/relationships/diagramDrawing" Target="../diagrams/drawing32.xml"/><Relationship Id="rId2" Type="http://schemas.openxmlformats.org/officeDocument/2006/relationships/notesSlide" Target="../notesSlides/notesSlide112.xml"/><Relationship Id="rId1" Type="http://schemas.openxmlformats.org/officeDocument/2006/relationships/slideLayout" Target="../slideLayouts/slideLayout7.xml"/><Relationship Id="rId6" Type="http://schemas.openxmlformats.org/officeDocument/2006/relationships/diagramColors" Target="../diagrams/colors31.xml"/><Relationship Id="rId11" Type="http://schemas.openxmlformats.org/officeDocument/2006/relationships/diagramColors" Target="../diagrams/colors32.xml"/><Relationship Id="rId5" Type="http://schemas.openxmlformats.org/officeDocument/2006/relationships/diagramQuickStyle" Target="../diagrams/quickStyle31.xml"/><Relationship Id="rId10" Type="http://schemas.openxmlformats.org/officeDocument/2006/relationships/diagramQuickStyle" Target="../diagrams/quickStyle32.xml"/><Relationship Id="rId4" Type="http://schemas.openxmlformats.org/officeDocument/2006/relationships/diagramLayout" Target="../diagrams/layout31.xml"/><Relationship Id="rId9" Type="http://schemas.openxmlformats.org/officeDocument/2006/relationships/diagramLayout" Target="../diagrams/layout32.xml"/></Relationships>
</file>

<file path=ppt/slides/_rels/slide151.xml.rels><?xml version="1.0" encoding="UTF-8" standalone="yes"?>
<Relationships xmlns="http://schemas.openxmlformats.org/package/2006/relationships"><Relationship Id="rId8" Type="http://schemas.openxmlformats.org/officeDocument/2006/relationships/diagramData" Target="../diagrams/data34.xml"/><Relationship Id="rId13" Type="http://schemas.openxmlformats.org/officeDocument/2006/relationships/image" Target="../media/image103.jpeg"/><Relationship Id="rId3" Type="http://schemas.openxmlformats.org/officeDocument/2006/relationships/diagramData" Target="../diagrams/data33.xml"/><Relationship Id="rId7" Type="http://schemas.microsoft.com/office/2007/relationships/diagramDrawing" Target="../diagrams/drawing33.xml"/><Relationship Id="rId12" Type="http://schemas.microsoft.com/office/2007/relationships/diagramDrawing" Target="../diagrams/drawing34.xml"/><Relationship Id="rId2" Type="http://schemas.openxmlformats.org/officeDocument/2006/relationships/notesSlide" Target="../notesSlides/notesSlide113.xml"/><Relationship Id="rId1" Type="http://schemas.openxmlformats.org/officeDocument/2006/relationships/slideLayout" Target="../slideLayouts/slideLayout7.xml"/><Relationship Id="rId6" Type="http://schemas.openxmlformats.org/officeDocument/2006/relationships/diagramColors" Target="../diagrams/colors33.xml"/><Relationship Id="rId11" Type="http://schemas.openxmlformats.org/officeDocument/2006/relationships/diagramColors" Target="../diagrams/colors34.xml"/><Relationship Id="rId5" Type="http://schemas.openxmlformats.org/officeDocument/2006/relationships/diagramQuickStyle" Target="../diagrams/quickStyle33.xml"/><Relationship Id="rId10" Type="http://schemas.openxmlformats.org/officeDocument/2006/relationships/diagramQuickStyle" Target="../diagrams/quickStyle34.xml"/><Relationship Id="rId4" Type="http://schemas.openxmlformats.org/officeDocument/2006/relationships/diagramLayout" Target="../diagrams/layout33.xml"/><Relationship Id="rId9" Type="http://schemas.openxmlformats.org/officeDocument/2006/relationships/diagramLayout" Target="../diagrams/layout34.xml"/><Relationship Id="rId14" Type="http://schemas.openxmlformats.org/officeDocument/2006/relationships/image" Target="../media/image104.jpeg"/></Relationships>
</file>

<file path=ppt/slides/_rels/slide152.xml.rels><?xml version="1.0" encoding="UTF-8" standalone="yes"?>
<Relationships xmlns="http://schemas.openxmlformats.org/package/2006/relationships"><Relationship Id="rId8" Type="http://schemas.openxmlformats.org/officeDocument/2006/relationships/diagramLayout" Target="../diagrams/layout36.xml"/><Relationship Id="rId13" Type="http://schemas.openxmlformats.org/officeDocument/2006/relationships/diagramData" Target="../diagrams/data37.xml"/><Relationship Id="rId18" Type="http://schemas.openxmlformats.org/officeDocument/2006/relationships/image" Target="../media/image103.jpeg"/><Relationship Id="rId3" Type="http://schemas.openxmlformats.org/officeDocument/2006/relationships/diagramLayout" Target="../diagrams/layout35.xml"/><Relationship Id="rId7" Type="http://schemas.openxmlformats.org/officeDocument/2006/relationships/diagramData" Target="../diagrams/data36.xml"/><Relationship Id="rId12" Type="http://schemas.openxmlformats.org/officeDocument/2006/relationships/image" Target="../media/image32.png"/><Relationship Id="rId17" Type="http://schemas.microsoft.com/office/2007/relationships/diagramDrawing" Target="../diagrams/drawing37.xml"/><Relationship Id="rId2" Type="http://schemas.openxmlformats.org/officeDocument/2006/relationships/diagramData" Target="../diagrams/data35.xml"/><Relationship Id="rId16" Type="http://schemas.openxmlformats.org/officeDocument/2006/relationships/diagramColors" Target="../diagrams/colors37.xml"/><Relationship Id="rId1" Type="http://schemas.openxmlformats.org/officeDocument/2006/relationships/slideLayout" Target="../slideLayouts/slideLayout7.xml"/><Relationship Id="rId6" Type="http://schemas.microsoft.com/office/2007/relationships/diagramDrawing" Target="../diagrams/drawing35.xml"/><Relationship Id="rId11" Type="http://schemas.microsoft.com/office/2007/relationships/diagramDrawing" Target="../diagrams/drawing36.xml"/><Relationship Id="rId5" Type="http://schemas.openxmlformats.org/officeDocument/2006/relationships/diagramColors" Target="../diagrams/colors35.xml"/><Relationship Id="rId15" Type="http://schemas.openxmlformats.org/officeDocument/2006/relationships/diagramQuickStyle" Target="../diagrams/quickStyle37.xml"/><Relationship Id="rId10" Type="http://schemas.openxmlformats.org/officeDocument/2006/relationships/diagramColors" Target="../diagrams/colors36.xml"/><Relationship Id="rId19" Type="http://schemas.openxmlformats.org/officeDocument/2006/relationships/image" Target="../media/image104.jpeg"/><Relationship Id="rId4" Type="http://schemas.openxmlformats.org/officeDocument/2006/relationships/diagramQuickStyle" Target="../diagrams/quickStyle35.xml"/><Relationship Id="rId9" Type="http://schemas.openxmlformats.org/officeDocument/2006/relationships/diagramQuickStyle" Target="../diagrams/quickStyle36.xml"/><Relationship Id="rId14" Type="http://schemas.openxmlformats.org/officeDocument/2006/relationships/diagramLayout" Target="../diagrams/layout37.xml"/></Relationships>
</file>

<file path=ppt/slides/_rels/slide153.xml.rels><?xml version="1.0" encoding="UTF-8" standalone="yes"?>
<Relationships xmlns="http://schemas.openxmlformats.org/package/2006/relationships"><Relationship Id="rId8" Type="http://schemas.openxmlformats.org/officeDocument/2006/relationships/diagramLayout" Target="../diagrams/layout39.xml"/><Relationship Id="rId13" Type="http://schemas.openxmlformats.org/officeDocument/2006/relationships/diagramData" Target="../diagrams/data40.xml"/><Relationship Id="rId3" Type="http://schemas.openxmlformats.org/officeDocument/2006/relationships/diagramLayout" Target="../diagrams/layout38.xml"/><Relationship Id="rId7" Type="http://schemas.openxmlformats.org/officeDocument/2006/relationships/diagramData" Target="../diagrams/data39.xml"/><Relationship Id="rId12" Type="http://schemas.openxmlformats.org/officeDocument/2006/relationships/image" Target="../media/image32.png"/><Relationship Id="rId17" Type="http://schemas.microsoft.com/office/2007/relationships/diagramDrawing" Target="../diagrams/drawing40.xml"/><Relationship Id="rId2" Type="http://schemas.openxmlformats.org/officeDocument/2006/relationships/diagramData" Target="../diagrams/data38.xml"/><Relationship Id="rId16" Type="http://schemas.openxmlformats.org/officeDocument/2006/relationships/diagramColors" Target="../diagrams/colors40.xml"/><Relationship Id="rId1" Type="http://schemas.openxmlformats.org/officeDocument/2006/relationships/slideLayout" Target="../slideLayouts/slideLayout7.xml"/><Relationship Id="rId6" Type="http://schemas.microsoft.com/office/2007/relationships/diagramDrawing" Target="../diagrams/drawing38.xml"/><Relationship Id="rId11" Type="http://schemas.microsoft.com/office/2007/relationships/diagramDrawing" Target="../diagrams/drawing39.xml"/><Relationship Id="rId5" Type="http://schemas.openxmlformats.org/officeDocument/2006/relationships/diagramColors" Target="../diagrams/colors38.xml"/><Relationship Id="rId15" Type="http://schemas.openxmlformats.org/officeDocument/2006/relationships/diagramQuickStyle" Target="../diagrams/quickStyle40.xml"/><Relationship Id="rId10" Type="http://schemas.openxmlformats.org/officeDocument/2006/relationships/diagramColors" Target="../diagrams/colors39.xml"/><Relationship Id="rId4" Type="http://schemas.openxmlformats.org/officeDocument/2006/relationships/diagramQuickStyle" Target="../diagrams/quickStyle38.xml"/><Relationship Id="rId9" Type="http://schemas.openxmlformats.org/officeDocument/2006/relationships/diagramQuickStyle" Target="../diagrams/quickStyle39.xml"/><Relationship Id="rId14" Type="http://schemas.openxmlformats.org/officeDocument/2006/relationships/diagramLayout" Target="../diagrams/layout40.xml"/></Relationships>
</file>

<file path=ppt/slides/_rels/slide154.xml.rels><?xml version="1.0" encoding="UTF-8" standalone="yes"?>
<Relationships xmlns="http://schemas.openxmlformats.org/package/2006/relationships"><Relationship Id="rId8" Type="http://schemas.openxmlformats.org/officeDocument/2006/relationships/diagramLayout" Target="../diagrams/layout42.xml"/><Relationship Id="rId13" Type="http://schemas.openxmlformats.org/officeDocument/2006/relationships/diagramData" Target="../diagrams/data43.xml"/><Relationship Id="rId18" Type="http://schemas.openxmlformats.org/officeDocument/2006/relationships/image" Target="../media/image105.png"/><Relationship Id="rId3" Type="http://schemas.openxmlformats.org/officeDocument/2006/relationships/diagramLayout" Target="../diagrams/layout41.xml"/><Relationship Id="rId7" Type="http://schemas.openxmlformats.org/officeDocument/2006/relationships/diagramData" Target="../diagrams/data42.xml"/><Relationship Id="rId12" Type="http://schemas.openxmlformats.org/officeDocument/2006/relationships/image" Target="../media/image32.png"/><Relationship Id="rId17" Type="http://schemas.microsoft.com/office/2007/relationships/diagramDrawing" Target="../diagrams/drawing43.xml"/><Relationship Id="rId2" Type="http://schemas.openxmlformats.org/officeDocument/2006/relationships/diagramData" Target="../diagrams/data41.xml"/><Relationship Id="rId16" Type="http://schemas.openxmlformats.org/officeDocument/2006/relationships/diagramColors" Target="../diagrams/colors43.xml"/><Relationship Id="rId1" Type="http://schemas.openxmlformats.org/officeDocument/2006/relationships/slideLayout" Target="../slideLayouts/slideLayout7.xml"/><Relationship Id="rId6" Type="http://schemas.microsoft.com/office/2007/relationships/diagramDrawing" Target="../diagrams/drawing41.xml"/><Relationship Id="rId11" Type="http://schemas.microsoft.com/office/2007/relationships/diagramDrawing" Target="../diagrams/drawing42.xml"/><Relationship Id="rId5" Type="http://schemas.openxmlformats.org/officeDocument/2006/relationships/diagramColors" Target="../diagrams/colors41.xml"/><Relationship Id="rId15" Type="http://schemas.openxmlformats.org/officeDocument/2006/relationships/diagramQuickStyle" Target="../diagrams/quickStyle43.xml"/><Relationship Id="rId10" Type="http://schemas.openxmlformats.org/officeDocument/2006/relationships/diagramColors" Target="../diagrams/colors42.xml"/><Relationship Id="rId4" Type="http://schemas.openxmlformats.org/officeDocument/2006/relationships/diagramQuickStyle" Target="../diagrams/quickStyle41.xml"/><Relationship Id="rId9" Type="http://schemas.openxmlformats.org/officeDocument/2006/relationships/diagramQuickStyle" Target="../diagrams/quickStyle42.xml"/><Relationship Id="rId14" Type="http://schemas.openxmlformats.org/officeDocument/2006/relationships/diagramLayout" Target="../diagrams/layout43.xml"/></Relationships>
</file>

<file path=ppt/slides/_rels/slide155.xml.rels><?xml version="1.0" encoding="UTF-8" standalone="yes"?>
<Relationships xmlns="http://schemas.openxmlformats.org/package/2006/relationships"><Relationship Id="rId8" Type="http://schemas.openxmlformats.org/officeDocument/2006/relationships/diagramData" Target="../diagrams/data45.xml"/><Relationship Id="rId13" Type="http://schemas.openxmlformats.org/officeDocument/2006/relationships/image" Target="../media/image32.png"/><Relationship Id="rId18" Type="http://schemas.microsoft.com/office/2007/relationships/diagramDrawing" Target="../diagrams/drawing46.xml"/><Relationship Id="rId3" Type="http://schemas.openxmlformats.org/officeDocument/2006/relationships/diagramData" Target="../diagrams/data44.xml"/><Relationship Id="rId7" Type="http://schemas.microsoft.com/office/2007/relationships/diagramDrawing" Target="../diagrams/drawing44.xml"/><Relationship Id="rId12" Type="http://schemas.microsoft.com/office/2007/relationships/diagramDrawing" Target="../diagrams/drawing45.xml"/><Relationship Id="rId17" Type="http://schemas.openxmlformats.org/officeDocument/2006/relationships/diagramColors" Target="../diagrams/colors46.xml"/><Relationship Id="rId2" Type="http://schemas.openxmlformats.org/officeDocument/2006/relationships/image" Target="../media/image106.png"/><Relationship Id="rId16" Type="http://schemas.openxmlformats.org/officeDocument/2006/relationships/diagramQuickStyle" Target="../diagrams/quickStyle46.xml"/><Relationship Id="rId1" Type="http://schemas.openxmlformats.org/officeDocument/2006/relationships/slideLayout" Target="../slideLayouts/slideLayout7.xml"/><Relationship Id="rId6" Type="http://schemas.openxmlformats.org/officeDocument/2006/relationships/diagramColors" Target="../diagrams/colors44.xml"/><Relationship Id="rId11" Type="http://schemas.openxmlformats.org/officeDocument/2006/relationships/diagramColors" Target="../diagrams/colors45.xml"/><Relationship Id="rId5" Type="http://schemas.openxmlformats.org/officeDocument/2006/relationships/diagramQuickStyle" Target="../diagrams/quickStyle44.xml"/><Relationship Id="rId15" Type="http://schemas.openxmlformats.org/officeDocument/2006/relationships/diagramLayout" Target="../diagrams/layout46.xml"/><Relationship Id="rId10" Type="http://schemas.openxmlformats.org/officeDocument/2006/relationships/diagramQuickStyle" Target="../diagrams/quickStyle45.xml"/><Relationship Id="rId4" Type="http://schemas.openxmlformats.org/officeDocument/2006/relationships/diagramLayout" Target="../diagrams/layout44.xml"/><Relationship Id="rId9" Type="http://schemas.openxmlformats.org/officeDocument/2006/relationships/diagramLayout" Target="../diagrams/layout45.xml"/><Relationship Id="rId14" Type="http://schemas.openxmlformats.org/officeDocument/2006/relationships/diagramData" Target="../diagrams/data46.xml"/></Relationships>
</file>

<file path=ppt/slides/_rels/slide15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s://commons.wikimedia.org/w/index.php?curid=3003623" TargetMode="Externa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s://commons.wikimedia.org/w/index.php?curid=3003623"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4.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16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5.xml"/><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16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117.xml"/><Relationship Id="rId1" Type="http://schemas.openxmlformats.org/officeDocument/2006/relationships/slideLayout" Target="../slideLayouts/slideLayout7.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16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8.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png"/></Relationships>
</file>

<file path=ppt/slides/_rels/slide17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9.xml"/><Relationship Id="rId1" Type="http://schemas.openxmlformats.org/officeDocument/2006/relationships/slideLayout" Target="../slideLayouts/slideLayout7.xml"/><Relationship Id="rId4" Type="http://schemas.openxmlformats.org/officeDocument/2006/relationships/image" Target="../media/image120.jpeg"/></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notesSlide" Target="../notesSlides/notesSlide121.xml"/><Relationship Id="rId1" Type="http://schemas.openxmlformats.org/officeDocument/2006/relationships/slideLayout" Target="../slideLayouts/slideLayout7.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17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diagramData" Target="../diagrams/data49.xml"/><Relationship Id="rId7" Type="http://schemas.microsoft.com/office/2007/relationships/diagramDrawing" Target="../diagrams/drawing49.xml"/><Relationship Id="rId2" Type="http://schemas.openxmlformats.org/officeDocument/2006/relationships/notesSlide" Target="../notesSlides/notesSlide123.xml"/><Relationship Id="rId1" Type="http://schemas.openxmlformats.org/officeDocument/2006/relationships/slideLayout" Target="../slideLayouts/slideLayout2.xml"/><Relationship Id="rId6" Type="http://schemas.openxmlformats.org/officeDocument/2006/relationships/diagramColors" Target="../diagrams/colors49.xml"/><Relationship Id="rId5" Type="http://schemas.openxmlformats.org/officeDocument/2006/relationships/diagramQuickStyle" Target="../diagrams/quickStyle49.xml"/><Relationship Id="rId4" Type="http://schemas.openxmlformats.org/officeDocument/2006/relationships/diagramLayout" Target="../diagrams/layout4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hyperlink" Target="https://cortecs.org/activites/tri-de-linformation-et-enseignement-de-lesprit-critique-une-carte-pour-sy-retrouver/" TargetMode="External"/><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fondation-lamap.org/fr/page/62527/dinosaure-et-dragon"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cortecs.org/la-zetetique/le-dragon-dans-le-garage-de-carl-sagan-et-ann-dryuand/" TargetMode="Externa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32.pn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4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hyperlink" Target="https://glecointre.mnhn.fr/docs/lecointre-vie.pdf"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glecointre.mnhn.fr/docs/lecointre-vie.pdf"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fr.wikipedia.org/wiki/Principe_de_Sagan" TargetMode="External"/><Relationship Id="rId2" Type="http://schemas.openxmlformats.org/officeDocument/2006/relationships/hyperlink" Target="https://cortecs.org/non-classe/la-charge-de-la-preuve-sous-langle-bayesien/#:~:text=La%20charge%20de%20la%20preuve%20est%20un%20argument%20couramment%20utilis%C3%A9,raisons%20d'accepter%20ses%20affirmations."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fr.wikipedia.org/wiki/Principe_de_Sagan" TargetMode="External"/><Relationship Id="rId2" Type="http://schemas.openxmlformats.org/officeDocument/2006/relationships/hyperlink" Target="https://cortecs.org/non-classe/la-charge-de-la-preuve-sous-langle-bayesien/#:~:text=La%20charge%20de%20la%20preuve%20est%20un%20argument%20couramment%20utilis%C3%A9,raisons%20d'accepter%20ses%20affirmations."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9.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diagramQuickStyle" Target="../diagrams/quickStyle8.xml"/><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diagramLayout" Target="../diagrams/layout8.xm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diagramData" Target="../diagrams/data8.xml"/><Relationship Id="rId5" Type="http://schemas.openxmlformats.org/officeDocument/2006/relationships/diagramQuickStyle" Target="../diagrams/quickStyle7.xml"/><Relationship Id="rId15" Type="http://schemas.microsoft.com/office/2007/relationships/diagramDrawing" Target="../diagrams/drawing8.xml"/><Relationship Id="rId10" Type="http://schemas.openxmlformats.org/officeDocument/2006/relationships/image" Target="../media/image44.png"/><Relationship Id="rId4" Type="http://schemas.openxmlformats.org/officeDocument/2006/relationships/diagramLayout" Target="../diagrams/layout7.xml"/><Relationship Id="rId9" Type="http://schemas.openxmlformats.org/officeDocument/2006/relationships/image" Target="../media/image43.png"/><Relationship Id="rId14" Type="http://schemas.openxmlformats.org/officeDocument/2006/relationships/diagramColors" Target="../diagrams/colors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svg"/><Relationship Id="rId9" Type="http://schemas.openxmlformats.org/officeDocument/2006/relationships/image" Target="../media/image51.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s://cortecs.org/secondaire/ateliers-zetetique-et-esprit-critique-au-college/"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6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quoidansmonassiette.fr/perception-des-risques-lies-sante-le-traitement-de-linformation-scientifique-dans-medias-resultats-enquete/"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278" y="5572655"/>
            <a:ext cx="11518709" cy="714683"/>
          </a:xfrm>
          <a:prstGeom prst="rect">
            <a:avLst/>
          </a:prstGeom>
          <a:ln>
            <a:solidFill>
              <a:schemeClr val="tx1">
                <a:lumMod val="65000"/>
                <a:lumOff val="35000"/>
              </a:schemeClr>
            </a:solidFill>
          </a:ln>
        </p:spPr>
        <p:txBody>
          <a:bodyPr wrap="square">
            <a:spAutoFit/>
          </a:bodyPr>
          <a:lstStyle/>
          <a:p>
            <a:pPr algn="ctr">
              <a:lnSpc>
                <a:spcPct val="114000"/>
              </a:lnSpc>
              <a:spcAft>
                <a:spcPts val="600"/>
              </a:spcAft>
            </a:pPr>
            <a:r>
              <a:rPr lang="fr-FR" sz="1600" dirty="0">
                <a:solidFill>
                  <a:srgbClr val="000000"/>
                </a:solidFill>
                <a:latin typeface="Marianne" panose="02000000000000000000" pitchFamily="2" charset="0"/>
                <a:ea typeface="Times New Roman" panose="02020603050405020304" pitchFamily="18" charset="0"/>
                <a:cs typeface="Calibri" panose="020F0502020204030204" pitchFamily="34" charset="0"/>
              </a:rPr>
              <a:t>Julien MACHET </a:t>
            </a:r>
            <a:r>
              <a:rPr lang="fr-FR" sz="1600" dirty="0">
                <a:solidFill>
                  <a:srgbClr val="000000"/>
                </a:solidFill>
                <a:latin typeface="Marianne" panose="02000000000000000000" pitchFamily="2" charset="0"/>
                <a:ea typeface="Times New Roman" panose="02020603050405020304" pitchFamily="18" charset="0"/>
                <a:cs typeface="Calibri" panose="020F0502020204030204" pitchFamily="34" charset="0"/>
                <a:hlinkClick r:id="rId2"/>
              </a:rPr>
              <a:t>julien.machet@ac-lyon.fr</a:t>
            </a:r>
            <a:r>
              <a:rPr lang="fr-FR" sz="1600" dirty="0">
                <a:solidFill>
                  <a:srgbClr val="000000"/>
                </a:solidFill>
                <a:latin typeface="Marianne" panose="02000000000000000000" pitchFamily="2" charset="0"/>
                <a:ea typeface="Times New Roman" panose="02020603050405020304" pitchFamily="18" charset="0"/>
                <a:cs typeface="Calibri" panose="020F0502020204030204" pitchFamily="34" charset="0"/>
              </a:rPr>
              <a:t> Groupe de Ressources Transdisciplinaire Esprit critique, Académie de Lyon</a:t>
            </a:r>
          </a:p>
          <a:p>
            <a:pPr lvl="0" algn="ctr">
              <a:lnSpc>
                <a:spcPct val="114000"/>
              </a:lnSpc>
              <a:spcAft>
                <a:spcPts val="600"/>
              </a:spcAft>
            </a:pPr>
            <a:r>
              <a:rPr lang="fr-FR" sz="1600" dirty="0">
                <a:solidFill>
                  <a:srgbClr val="000000"/>
                </a:solidFill>
                <a:latin typeface="Marianne" panose="02000000000000000000" pitchFamily="2" charset="0"/>
                <a:ea typeface="Times New Roman" panose="02020603050405020304" pitchFamily="18" charset="0"/>
                <a:cs typeface="Calibri" panose="020F0502020204030204" pitchFamily="34" charset="0"/>
              </a:rPr>
              <a:t>Référent formation : Gregory BESSET </a:t>
            </a:r>
            <a:r>
              <a:rPr lang="fr-FR" sz="1600" dirty="0">
                <a:solidFill>
                  <a:srgbClr val="000000"/>
                </a:solidFill>
                <a:latin typeface="Marianne" panose="02000000000000000000" pitchFamily="2" charset="0"/>
                <a:ea typeface="Times New Roman" panose="02020603050405020304" pitchFamily="18" charset="0"/>
                <a:cs typeface="Calibri" panose="020F0502020204030204" pitchFamily="34" charset="0"/>
                <a:hlinkClick r:id="rId3"/>
              </a:rPr>
              <a:t>gregory.besset@ac-lyon.fr</a:t>
            </a:r>
            <a:r>
              <a:rPr lang="fr-FR" sz="1600" dirty="0">
                <a:solidFill>
                  <a:srgbClr val="000000"/>
                </a:solidFill>
                <a:latin typeface="Marianne" panose="02000000000000000000" pitchFamily="2" charset="0"/>
                <a:ea typeface="Times New Roman" panose="02020603050405020304" pitchFamily="18" charset="0"/>
                <a:cs typeface="Calibri" panose="020F0502020204030204" pitchFamily="34" charset="0"/>
              </a:rPr>
              <a:t>  ; Professeur référent de la Maison d’Izieu</a:t>
            </a:r>
          </a:p>
        </p:txBody>
      </p:sp>
      <p:sp>
        <p:nvSpPr>
          <p:cNvPr id="5" name="Rectangle 4"/>
          <p:cNvSpPr/>
          <p:nvPr/>
        </p:nvSpPr>
        <p:spPr>
          <a:xfrm>
            <a:off x="441278" y="389930"/>
            <a:ext cx="11241206" cy="2215991"/>
          </a:xfrm>
          <a:prstGeom prst="rect">
            <a:avLst/>
          </a:prstGeom>
        </p:spPr>
        <p:txBody>
          <a:bodyPr wrap="square">
            <a:spAutoFit/>
          </a:bodyPr>
          <a:lstStyle/>
          <a:p>
            <a:pPr algn="ctr">
              <a:spcBef>
                <a:spcPts val="600"/>
              </a:spcBef>
              <a:spcAft>
                <a:spcPts val="0"/>
              </a:spcAft>
            </a:pPr>
            <a:r>
              <a:rPr lang="fr-FR" sz="2800" b="1" spc="10" dirty="0">
                <a:solidFill>
                  <a:srgbClr val="000000"/>
                </a:solidFill>
                <a:latin typeface="Marianne" panose="02000000000000000000" pitchFamily="2" charset="0"/>
                <a:ea typeface="Times New Roman" panose="02020603050405020304" pitchFamily="18" charset="0"/>
                <a:cs typeface="Arial" panose="020B0604020202020204" pitchFamily="34" charset="0"/>
              </a:rPr>
              <a:t>Formation Antijudaïsme antisémitisme antisionisme</a:t>
            </a:r>
          </a:p>
          <a:p>
            <a:pPr algn="ctr">
              <a:spcBef>
                <a:spcPts val="600"/>
              </a:spcBef>
              <a:spcAft>
                <a:spcPts val="0"/>
              </a:spcAft>
            </a:pPr>
            <a:endParaRPr lang="fr-FR" sz="2800" b="1" spc="10" dirty="0">
              <a:solidFill>
                <a:srgbClr val="000000"/>
              </a:solidFill>
              <a:latin typeface="Marianne" panose="02000000000000000000" pitchFamily="2" charset="0"/>
              <a:ea typeface="Times New Roman" panose="02020603050405020304" pitchFamily="18" charset="0"/>
              <a:cs typeface="Arial" panose="020B0604020202020204" pitchFamily="34" charset="0"/>
            </a:endParaRPr>
          </a:p>
          <a:p>
            <a:pPr algn="ctr">
              <a:spcBef>
                <a:spcPts val="600"/>
              </a:spcBef>
              <a:spcAft>
                <a:spcPts val="0"/>
              </a:spcAft>
            </a:pPr>
            <a:r>
              <a:rPr lang="fr-FR" sz="2200" b="1" spc="10" dirty="0">
                <a:solidFill>
                  <a:srgbClr val="000000"/>
                </a:solidFill>
                <a:latin typeface="Marianne" panose="02000000000000000000" pitchFamily="2" charset="0"/>
                <a:ea typeface="Times New Roman" panose="02020603050405020304" pitchFamily="18" charset="0"/>
                <a:cs typeface="Arial" panose="020B0604020202020204" pitchFamily="34" charset="0"/>
              </a:rPr>
              <a:t>MODULE Complotisme, biais &amp; science</a:t>
            </a:r>
          </a:p>
          <a:p>
            <a:pPr algn="ctr">
              <a:spcBef>
                <a:spcPts val="600"/>
              </a:spcBef>
              <a:spcAft>
                <a:spcPts val="0"/>
              </a:spcAft>
            </a:pPr>
            <a:endParaRPr lang="fr-FR" sz="2200" b="1" spc="10" dirty="0">
              <a:solidFill>
                <a:srgbClr val="000000"/>
              </a:solidFill>
              <a:latin typeface="Marianne" panose="02000000000000000000" pitchFamily="2" charset="0"/>
              <a:ea typeface="Times New Roman" panose="02020603050405020304" pitchFamily="18" charset="0"/>
              <a:cs typeface="Arial" panose="020B0604020202020204" pitchFamily="34" charset="0"/>
            </a:endParaRPr>
          </a:p>
          <a:p>
            <a:pPr algn="ctr">
              <a:spcBef>
                <a:spcPts val="600"/>
              </a:spcBef>
              <a:spcAft>
                <a:spcPts val="0"/>
              </a:spcAft>
            </a:pPr>
            <a:r>
              <a:rPr lang="fr-FR" b="1" spc="10" dirty="0">
                <a:solidFill>
                  <a:srgbClr val="000000"/>
                </a:solidFill>
                <a:effectLst/>
                <a:latin typeface="Marianne" panose="02000000000000000000" pitchFamily="2" charset="0"/>
                <a:ea typeface="Times New Roman" panose="02020603050405020304" pitchFamily="18" charset="0"/>
                <a:cs typeface="Arial" panose="020B0604020202020204" pitchFamily="34" charset="0"/>
              </a:rPr>
              <a:t>Mercredi 12 février 2025</a:t>
            </a:r>
            <a:endParaRPr lang="fr-FR" dirty="0">
              <a:solidFill>
                <a:srgbClr val="000000"/>
              </a:solidFill>
              <a:effectLst/>
              <a:latin typeface="Marianne" panose="02000000000000000000" pitchFamily="2" charset="0"/>
              <a:ea typeface="Times New Roman" panose="02020603050405020304" pitchFamily="18" charset="0"/>
              <a:cs typeface="Times New Roman" panose="02020603050405020304" pitchFamily="18" charset="0"/>
            </a:endParaRPr>
          </a:p>
        </p:txBody>
      </p:sp>
      <p:sp>
        <p:nvSpPr>
          <p:cNvPr id="2" name="ZoneTexte 1">
            <a:extLst>
              <a:ext uri="{FF2B5EF4-FFF2-40B4-BE49-F238E27FC236}">
                <a16:creationId xmlns:a16="http://schemas.microsoft.com/office/drawing/2014/main" id="{EF1F5DAD-31E7-26F2-0100-381D1C3B9C86}"/>
              </a:ext>
            </a:extLst>
          </p:cNvPr>
          <p:cNvSpPr txBox="1"/>
          <p:nvPr/>
        </p:nvSpPr>
        <p:spPr>
          <a:xfrm>
            <a:off x="441278" y="3321270"/>
            <a:ext cx="11502636" cy="2031325"/>
          </a:xfrm>
          <a:prstGeom prst="rect">
            <a:avLst/>
          </a:prstGeom>
          <a:noFill/>
        </p:spPr>
        <p:txBody>
          <a:bodyPr wrap="none" rtlCol="0">
            <a:spAutoFit/>
          </a:bodyPr>
          <a:lstStyle/>
          <a:p>
            <a:r>
              <a:rPr lang="fr-FR" b="1" dirty="0"/>
              <a:t>Cadre de travail :</a:t>
            </a:r>
          </a:p>
          <a:p>
            <a:pPr marL="285750" indent="-285750">
              <a:buFont typeface="Arial" panose="020B0604020202020204" pitchFamily="34" charset="0"/>
              <a:buChar char="•"/>
            </a:pPr>
            <a:r>
              <a:rPr lang="fr-FR" dirty="0"/>
              <a:t>Nous avons travaillé pour cette formation … mais vous maitrisez peut-être mieux certains sujets que nous ! </a:t>
            </a:r>
          </a:p>
          <a:p>
            <a:pPr marL="285750" indent="-285750">
              <a:buFont typeface="Arial" panose="020B0604020202020204" pitchFamily="34" charset="0"/>
              <a:buChar char="•"/>
            </a:pPr>
            <a:r>
              <a:rPr lang="fr-FR" dirty="0"/>
              <a:t>Nous ne sommes pas là pour vous/nous rajouter du travail mais pour proposer des pistes d’évolution de nos postures </a:t>
            </a:r>
          </a:p>
          <a:p>
            <a:r>
              <a:rPr lang="fr-FR" dirty="0"/>
              <a:t>et pratiques professionnelles permettant d’un peu mieux répondre à ces problématiques sociétales.</a:t>
            </a:r>
          </a:p>
          <a:p>
            <a:pPr marL="285750" indent="-285750">
              <a:buFont typeface="Arial" panose="020B0604020202020204" pitchFamily="34" charset="0"/>
              <a:buChar char="•"/>
            </a:pPr>
            <a:r>
              <a:rPr lang="fr-FR" dirty="0"/>
              <a:t>Le sujet est vaste et pourrait faire l’objet de 2 jours complets de formation … </a:t>
            </a:r>
          </a:p>
          <a:p>
            <a:r>
              <a:rPr lang="fr-FR" dirty="0"/>
              <a:t>Nous avons donc fait des choix ! Dans ce qui va vous être présenté puis envoyé, de nombreuses diapos sont masquées </a:t>
            </a:r>
          </a:p>
          <a:p>
            <a:r>
              <a:rPr lang="fr-FR" dirty="0"/>
              <a:t>et de nombreuses idées permettant « d’aller plus loin » seront donnés.</a:t>
            </a:r>
          </a:p>
        </p:txBody>
      </p:sp>
    </p:spTree>
    <p:extLst>
      <p:ext uri="{BB962C8B-B14F-4D97-AF65-F5344CB8AC3E}">
        <p14:creationId xmlns:p14="http://schemas.microsoft.com/office/powerpoint/2010/main" val="4006145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201778" y="5895474"/>
            <a:ext cx="9047748" cy="646331"/>
          </a:xfrm>
          <a:prstGeom prst="rect">
            <a:avLst/>
          </a:prstGeom>
          <a:noFill/>
        </p:spPr>
        <p:txBody>
          <a:bodyPr wrap="square" rtlCol="0">
            <a:spAutoFit/>
          </a:bodyPr>
          <a:lstStyle/>
          <a:p>
            <a:r>
              <a:rPr lang="fr-FR" dirty="0"/>
              <a:t>Source : </a:t>
            </a:r>
            <a:r>
              <a:rPr lang="fr-FR" dirty="0">
                <a:hlinkClick r:id="rId3"/>
              </a:rPr>
              <a:t>https://eduscol.education.fr/1538/former-l-esprit-critique-des-eleves</a:t>
            </a:r>
            <a:endParaRPr lang="fr-FR" dirty="0"/>
          </a:p>
          <a:p>
            <a:endParaRPr lang="fr-FR" dirty="0"/>
          </a:p>
        </p:txBody>
      </p:sp>
      <p:pic>
        <p:nvPicPr>
          <p:cNvPr id="1026" name="Picture 2" descr="https://eduscol.education.fr/sites/default/files/2020-10/espritcritique-infographie-png-2248_0.png"/>
          <p:cNvPicPr>
            <a:picLocks noChangeAspect="1" noChangeArrowheads="1"/>
          </p:cNvPicPr>
          <p:nvPr/>
        </p:nvPicPr>
        <p:blipFill>
          <a:blip r:embed="rId4" cstate="print"/>
          <a:srcRect/>
          <a:stretch>
            <a:fillRect/>
          </a:stretch>
        </p:blipFill>
        <p:spPr bwMode="auto">
          <a:xfrm>
            <a:off x="1028827" y="416841"/>
            <a:ext cx="5047405" cy="4701109"/>
          </a:xfrm>
          <a:prstGeom prst="rect">
            <a:avLst/>
          </a:prstGeom>
          <a:noFill/>
        </p:spPr>
      </p:pic>
      <p:sp>
        <p:nvSpPr>
          <p:cNvPr id="4" name="ZoneTexte 3"/>
          <p:cNvSpPr txBox="1"/>
          <p:nvPr/>
        </p:nvSpPr>
        <p:spPr>
          <a:xfrm>
            <a:off x="6414247" y="470647"/>
            <a:ext cx="5351929" cy="3539430"/>
          </a:xfrm>
          <a:prstGeom prst="rect">
            <a:avLst/>
          </a:prstGeom>
          <a:noFill/>
        </p:spPr>
        <p:txBody>
          <a:bodyPr wrap="square" rtlCol="0">
            <a:spAutoFit/>
          </a:bodyPr>
          <a:lstStyle/>
          <a:p>
            <a:r>
              <a:rPr lang="fr-FR" sz="2800" b="1" dirty="0">
                <a:solidFill>
                  <a:schemeClr val="bg2">
                    <a:lumMod val="50000"/>
                  </a:schemeClr>
                </a:solidFill>
              </a:rPr>
              <a:t>Définition « large » de l’esprit critique :</a:t>
            </a:r>
          </a:p>
          <a:p>
            <a:endParaRPr lang="fr-FR" sz="2800" b="1" dirty="0">
              <a:solidFill>
                <a:schemeClr val="bg2">
                  <a:lumMod val="50000"/>
                </a:schemeClr>
              </a:solidFill>
            </a:endParaRPr>
          </a:p>
          <a:p>
            <a:pPr>
              <a:buFontTx/>
              <a:buChar char="-"/>
            </a:pPr>
            <a:r>
              <a:rPr lang="fr-FR" sz="2800" b="1" dirty="0">
                <a:solidFill>
                  <a:schemeClr val="bg2">
                    <a:lumMod val="50000"/>
                  </a:schemeClr>
                </a:solidFill>
              </a:rPr>
              <a:t>Des « capacités » très générales</a:t>
            </a:r>
          </a:p>
          <a:p>
            <a:pPr>
              <a:buFontTx/>
              <a:buChar char="-"/>
            </a:pPr>
            <a:r>
              <a:rPr lang="fr-FR" sz="2800" b="1" dirty="0">
                <a:solidFill>
                  <a:schemeClr val="bg2">
                    <a:lumMod val="50000"/>
                  </a:schemeClr>
                </a:solidFill>
              </a:rPr>
              <a:t>Des attitudes</a:t>
            </a:r>
          </a:p>
          <a:p>
            <a:endParaRPr lang="fr-FR" sz="2800" b="1" dirty="0">
              <a:solidFill>
                <a:schemeClr val="bg2">
                  <a:lumMod val="50000"/>
                </a:schemeClr>
              </a:solidFill>
            </a:endParaRPr>
          </a:p>
          <a:p>
            <a:r>
              <a:rPr lang="fr-FR" sz="2800" b="1" dirty="0">
                <a:solidFill>
                  <a:schemeClr val="bg2">
                    <a:lumMod val="50000"/>
                  </a:schemeClr>
                </a:solidFill>
              </a:rPr>
              <a:t>… mises en œuvre dans un cadre collectif</a:t>
            </a:r>
          </a:p>
        </p:txBody>
      </p:sp>
      <p:sp>
        <p:nvSpPr>
          <p:cNvPr id="5" name="ZoneTexte 4"/>
          <p:cNvSpPr txBox="1"/>
          <p:nvPr/>
        </p:nvSpPr>
        <p:spPr>
          <a:xfrm>
            <a:off x="5446059" y="4437529"/>
            <a:ext cx="6562165" cy="1323439"/>
          </a:xfrm>
          <a:prstGeom prst="rect">
            <a:avLst/>
          </a:prstGeom>
          <a:noFill/>
        </p:spPr>
        <p:txBody>
          <a:bodyPr wrap="square" rtlCol="0">
            <a:spAutoFit/>
          </a:bodyPr>
          <a:lstStyle/>
          <a:p>
            <a:pPr>
              <a:buFont typeface="Wingdings" pitchFamily="2" charset="2"/>
              <a:buChar char="Ø"/>
            </a:pPr>
            <a:r>
              <a:rPr lang="fr-FR" sz="2000" b="1" dirty="0">
                <a:solidFill>
                  <a:srgbClr val="C00000"/>
                </a:solidFill>
              </a:rPr>
              <a:t> Au delà de la distinction savoir/croyance, la prise en compte du cadre collectif intègre la compréhension des enjeux liés à la communication, aux langages, à la confrontation à l’autre.</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2"/>
          <p:cNvSpPr txBox="1">
            <a:spLocks noGrp="1"/>
          </p:cNvSpPr>
          <p:nvPr>
            <p:ph type="title"/>
          </p:nvPr>
        </p:nvSpPr>
        <p:spPr>
          <a:xfrm>
            <a:off x="1981200" y="273051"/>
            <a:ext cx="8228012" cy="1146175"/>
          </a:xfrm>
          <a:prstGeom prst="rect">
            <a:avLst/>
          </a:prstGeom>
          <a:noFill/>
          <a:ln>
            <a:noFill/>
          </a:ln>
        </p:spPr>
        <p:txBody>
          <a:bodyPr spcFirstLastPara="1" vert="horz" wrap="square" lIns="91425" tIns="35475" rIns="91425" bIns="45700" rtlCol="0" anchor="ctr" anchorCtr="0">
            <a:noAutofit/>
          </a:bodyPr>
          <a:lstStyle/>
          <a:p>
            <a:pPr>
              <a:lnSpc>
                <a:spcPct val="100000"/>
              </a:lnSpc>
              <a:spcBef>
                <a:spcPts val="0"/>
              </a:spcBef>
              <a:buClr>
                <a:srgbClr val="0099FF"/>
              </a:buClr>
              <a:buSzPts val="4400"/>
            </a:pPr>
            <a:r>
              <a:rPr lang="en-US" sz="3200" b="1" dirty="0" err="1">
                <a:solidFill>
                  <a:srgbClr val="E46C0A"/>
                </a:solidFill>
                <a:latin typeface="Calibri"/>
                <a:ea typeface="Calibri"/>
                <a:cs typeface="Calibri"/>
                <a:sym typeface="Calibri"/>
              </a:rPr>
              <a:t>Mémorisation</a:t>
            </a:r>
            <a:r>
              <a:rPr lang="en-US" sz="3200" b="1" dirty="0">
                <a:solidFill>
                  <a:srgbClr val="E46C0A"/>
                </a:solidFill>
                <a:latin typeface="Calibri"/>
                <a:ea typeface="Calibri"/>
                <a:cs typeface="Calibri"/>
                <a:sym typeface="Calibri"/>
              </a:rPr>
              <a:t> </a:t>
            </a:r>
            <a:r>
              <a:rPr lang="en-US" sz="3200" b="1" dirty="0" err="1">
                <a:solidFill>
                  <a:srgbClr val="E46C0A"/>
                </a:solidFill>
                <a:latin typeface="Calibri"/>
                <a:ea typeface="Calibri"/>
                <a:cs typeface="Calibri"/>
                <a:sym typeface="Calibri"/>
              </a:rPr>
              <a:t>sélective</a:t>
            </a:r>
            <a:endParaRPr sz="3200" b="1" dirty="0">
              <a:solidFill>
                <a:srgbClr val="E46C0A"/>
              </a:solidFill>
            </a:endParaRPr>
          </a:p>
        </p:txBody>
      </p:sp>
      <p:graphicFrame>
        <p:nvGraphicFramePr>
          <p:cNvPr id="2" name="Diagramme 1">
            <a:extLst>
              <a:ext uri="{FF2B5EF4-FFF2-40B4-BE49-F238E27FC236}">
                <a16:creationId xmlns:a16="http://schemas.microsoft.com/office/drawing/2014/main" id="{C762DD3B-1BFC-418B-90F5-A2DCD53B7A9E}"/>
              </a:ext>
            </a:extLst>
          </p:cNvPr>
          <p:cNvGraphicFramePr/>
          <p:nvPr/>
        </p:nvGraphicFramePr>
        <p:xfrm>
          <a:off x="786674" y="125959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Google Shape;270;p22">
            <a:extLst>
              <a:ext uri="{FF2B5EF4-FFF2-40B4-BE49-F238E27FC236}">
                <a16:creationId xmlns:a16="http://schemas.microsoft.com/office/drawing/2014/main" id="{598DE2D9-D768-4D7A-B1FF-8FCBD9DC2154}"/>
              </a:ext>
            </a:extLst>
          </p:cNvPr>
          <p:cNvSpPr txBox="1"/>
          <p:nvPr/>
        </p:nvSpPr>
        <p:spPr>
          <a:xfrm>
            <a:off x="9315996" y="1920922"/>
            <a:ext cx="1468437" cy="352016"/>
          </a:xfrm>
          <a:prstGeom prst="rect">
            <a:avLst/>
          </a:prstGeom>
          <a:noFill/>
          <a:ln>
            <a:noFill/>
          </a:ln>
        </p:spPr>
        <p:txBody>
          <a:bodyPr spcFirstLastPara="1" wrap="square" lIns="0" tIns="17725" rIns="0" bIns="0" anchor="t" anchorCtr="0">
            <a:noAutofit/>
          </a:bodyPr>
          <a:lstStyle/>
          <a:p>
            <a:pPr algn="ctr">
              <a:buClr>
                <a:srgbClr val="FF420E"/>
              </a:buClr>
              <a:buSzPts val="2000"/>
            </a:pPr>
            <a:r>
              <a:rPr lang="en-US" sz="2000" b="1" dirty="0">
                <a:solidFill>
                  <a:srgbClr val="FF420E"/>
                </a:solidFill>
                <a:latin typeface="Calibri" panose="020F0502020204030204" pitchFamily="34" charset="0"/>
                <a:ea typeface="Arial"/>
                <a:cs typeface="Calibri" panose="020F0502020204030204" pitchFamily="34" charset="0"/>
                <a:sym typeface="Arial"/>
              </a:rPr>
              <a:t>V </a:t>
            </a:r>
            <a:r>
              <a:rPr lang="en-US" sz="2000" b="1" dirty="0" err="1">
                <a:solidFill>
                  <a:srgbClr val="FF420E"/>
                </a:solidFill>
                <a:latin typeface="Calibri" panose="020F0502020204030204" pitchFamily="34" charset="0"/>
                <a:ea typeface="Arial"/>
                <a:cs typeface="Calibri" panose="020F0502020204030204" pitchFamily="34" charset="0"/>
                <a:sym typeface="Arial"/>
              </a:rPr>
              <a:t>avait</a:t>
            </a:r>
            <a:r>
              <a:rPr lang="en-US" sz="2000" b="1" dirty="0">
                <a:solidFill>
                  <a:srgbClr val="FF420E"/>
                </a:solidFill>
                <a:latin typeface="Calibri" panose="020F0502020204030204" pitchFamily="34" charset="0"/>
                <a:ea typeface="Arial"/>
                <a:cs typeface="Calibri" panose="020F0502020204030204" pitchFamily="34" charset="0"/>
                <a:sym typeface="Arial"/>
              </a:rPr>
              <a:t> raison</a:t>
            </a:r>
            <a:endParaRPr dirty="0"/>
          </a:p>
        </p:txBody>
      </p:sp>
      <p:sp>
        <p:nvSpPr>
          <p:cNvPr id="28" name="Google Shape;270;p22">
            <a:extLst>
              <a:ext uri="{FF2B5EF4-FFF2-40B4-BE49-F238E27FC236}">
                <a16:creationId xmlns:a16="http://schemas.microsoft.com/office/drawing/2014/main" id="{642E77AC-2472-46BB-B055-667973B2C492}"/>
              </a:ext>
            </a:extLst>
          </p:cNvPr>
          <p:cNvSpPr txBox="1"/>
          <p:nvPr/>
        </p:nvSpPr>
        <p:spPr>
          <a:xfrm>
            <a:off x="9315996" y="3076984"/>
            <a:ext cx="1468437" cy="352016"/>
          </a:xfrm>
          <a:prstGeom prst="rect">
            <a:avLst/>
          </a:prstGeom>
          <a:noFill/>
          <a:ln>
            <a:noFill/>
          </a:ln>
        </p:spPr>
        <p:txBody>
          <a:bodyPr spcFirstLastPara="1" wrap="square" lIns="0" tIns="17725" rIns="0" bIns="0" anchor="t" anchorCtr="0">
            <a:noAutofit/>
          </a:bodyPr>
          <a:lstStyle/>
          <a:p>
            <a:pPr algn="ctr">
              <a:buClr>
                <a:srgbClr val="FF420E"/>
              </a:buClr>
              <a:buSzPts val="2000"/>
            </a:pPr>
            <a:r>
              <a:rPr lang="en-US" sz="2000" b="1" dirty="0">
                <a:solidFill>
                  <a:srgbClr val="FF420E"/>
                </a:solidFill>
                <a:latin typeface="Calibri" panose="020F0502020204030204" pitchFamily="34" charset="0"/>
                <a:ea typeface="Arial"/>
                <a:cs typeface="Calibri" panose="020F0502020204030204" pitchFamily="34" charset="0"/>
                <a:sym typeface="Arial"/>
              </a:rPr>
              <a:t>V </a:t>
            </a:r>
            <a:r>
              <a:rPr lang="en-US" sz="2000" b="1" dirty="0" err="1">
                <a:solidFill>
                  <a:srgbClr val="FF420E"/>
                </a:solidFill>
                <a:latin typeface="Calibri" panose="020F0502020204030204" pitchFamily="34" charset="0"/>
                <a:ea typeface="Arial"/>
                <a:cs typeface="Calibri" panose="020F0502020204030204" pitchFamily="34" charset="0"/>
                <a:sym typeface="Arial"/>
              </a:rPr>
              <a:t>avait</a:t>
            </a:r>
            <a:r>
              <a:rPr lang="en-US" sz="2000" b="1" dirty="0">
                <a:solidFill>
                  <a:srgbClr val="FF420E"/>
                </a:solidFill>
                <a:latin typeface="Calibri" panose="020F0502020204030204" pitchFamily="34" charset="0"/>
                <a:ea typeface="Arial"/>
                <a:cs typeface="Calibri" panose="020F0502020204030204" pitchFamily="34" charset="0"/>
                <a:sym typeface="Arial"/>
              </a:rPr>
              <a:t> raison</a:t>
            </a:r>
            <a:endParaRPr dirty="0"/>
          </a:p>
        </p:txBody>
      </p:sp>
      <p:sp>
        <p:nvSpPr>
          <p:cNvPr id="29" name="Google Shape;270;p22">
            <a:extLst>
              <a:ext uri="{FF2B5EF4-FFF2-40B4-BE49-F238E27FC236}">
                <a16:creationId xmlns:a16="http://schemas.microsoft.com/office/drawing/2014/main" id="{C9774A08-A9AB-4F0E-8497-F7B942ED4EA6}"/>
              </a:ext>
            </a:extLst>
          </p:cNvPr>
          <p:cNvSpPr txBox="1"/>
          <p:nvPr/>
        </p:nvSpPr>
        <p:spPr>
          <a:xfrm>
            <a:off x="9315995" y="4300538"/>
            <a:ext cx="1468437" cy="352016"/>
          </a:xfrm>
          <a:prstGeom prst="rect">
            <a:avLst/>
          </a:prstGeom>
          <a:noFill/>
          <a:ln>
            <a:noFill/>
          </a:ln>
        </p:spPr>
        <p:txBody>
          <a:bodyPr spcFirstLastPara="1" wrap="square" lIns="0" tIns="17725" rIns="0" bIns="0" anchor="t" anchorCtr="0">
            <a:noAutofit/>
          </a:bodyPr>
          <a:lstStyle/>
          <a:p>
            <a:pPr algn="ctr">
              <a:buClr>
                <a:srgbClr val="FF420E"/>
              </a:buClr>
              <a:buSzPts val="2000"/>
            </a:pPr>
            <a:r>
              <a:rPr lang="en-US" sz="2000" b="1" dirty="0">
                <a:solidFill>
                  <a:srgbClr val="FF420E"/>
                </a:solidFill>
                <a:latin typeface="Calibri" panose="020F0502020204030204" pitchFamily="34" charset="0"/>
                <a:ea typeface="Arial"/>
                <a:cs typeface="Calibri" panose="020F0502020204030204" pitchFamily="34" charset="0"/>
                <a:sym typeface="Arial"/>
              </a:rPr>
              <a:t>V </a:t>
            </a:r>
            <a:r>
              <a:rPr lang="en-US" sz="2000" b="1" dirty="0" err="1">
                <a:solidFill>
                  <a:srgbClr val="FF420E"/>
                </a:solidFill>
                <a:latin typeface="Calibri" panose="020F0502020204030204" pitchFamily="34" charset="0"/>
                <a:ea typeface="Arial"/>
                <a:cs typeface="Calibri" panose="020F0502020204030204" pitchFamily="34" charset="0"/>
                <a:sym typeface="Arial"/>
              </a:rPr>
              <a:t>avait</a:t>
            </a:r>
            <a:r>
              <a:rPr lang="en-US" sz="2000" b="1" dirty="0">
                <a:solidFill>
                  <a:srgbClr val="FF420E"/>
                </a:solidFill>
                <a:latin typeface="Calibri" panose="020F0502020204030204" pitchFamily="34" charset="0"/>
                <a:ea typeface="Arial"/>
                <a:cs typeface="Calibri" panose="020F0502020204030204" pitchFamily="34" charset="0"/>
                <a:sym typeface="Arial"/>
              </a:rPr>
              <a:t> raison</a:t>
            </a:r>
            <a:endParaRPr dirty="0"/>
          </a:p>
        </p:txBody>
      </p:sp>
      <p:sp>
        <p:nvSpPr>
          <p:cNvPr id="30" name="Google Shape;270;p22">
            <a:extLst>
              <a:ext uri="{FF2B5EF4-FFF2-40B4-BE49-F238E27FC236}">
                <a16:creationId xmlns:a16="http://schemas.microsoft.com/office/drawing/2014/main" id="{5205543B-2AB6-4471-8D96-5F911D6C7F7A}"/>
              </a:ext>
            </a:extLst>
          </p:cNvPr>
          <p:cNvSpPr txBox="1"/>
          <p:nvPr/>
        </p:nvSpPr>
        <p:spPr>
          <a:xfrm>
            <a:off x="9315995" y="5637304"/>
            <a:ext cx="1468437" cy="352016"/>
          </a:xfrm>
          <a:prstGeom prst="rect">
            <a:avLst/>
          </a:prstGeom>
          <a:noFill/>
          <a:ln>
            <a:noFill/>
          </a:ln>
        </p:spPr>
        <p:txBody>
          <a:bodyPr spcFirstLastPara="1" wrap="square" lIns="0" tIns="17725" rIns="0" bIns="0" anchor="t" anchorCtr="0">
            <a:noAutofit/>
          </a:bodyPr>
          <a:lstStyle/>
          <a:p>
            <a:pPr algn="ctr">
              <a:buClr>
                <a:srgbClr val="FF420E"/>
              </a:buClr>
              <a:buSzPts val="2000"/>
            </a:pPr>
            <a:r>
              <a:rPr lang="fr-TN" sz="2000" b="1" dirty="0">
                <a:solidFill>
                  <a:srgbClr val="FF420E"/>
                </a:solidFill>
                <a:latin typeface="Calibri" panose="020F0502020204030204" pitchFamily="34" charset="0"/>
                <a:ea typeface="Arial"/>
                <a:cs typeface="Calibri" panose="020F0502020204030204" pitchFamily="34" charset="0"/>
                <a:sym typeface="Arial"/>
              </a:rPr>
              <a:t>Oubli</a:t>
            </a:r>
            <a:endParaRPr dirty="0"/>
          </a:p>
        </p:txBody>
      </p:sp>
      <p:sp>
        <p:nvSpPr>
          <p:cNvPr id="8" name="Rectangle 7">
            <a:extLst>
              <a:ext uri="{FF2B5EF4-FFF2-40B4-BE49-F238E27FC236}">
                <a16:creationId xmlns:a16="http://schemas.microsoft.com/office/drawing/2014/main" id="{0CD1AC0B-7C37-4CA6-A62F-F39A2EFE13B1}"/>
              </a:ext>
            </a:extLst>
          </p:cNvPr>
          <p:cNvSpPr/>
          <p:nvPr/>
        </p:nvSpPr>
        <p:spPr>
          <a:xfrm>
            <a:off x="9188823" y="4025153"/>
            <a:ext cx="2207537" cy="2559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TN"/>
          </a:p>
        </p:txBody>
      </p:sp>
    </p:spTree>
    <p:extLst>
      <p:ext uri="{BB962C8B-B14F-4D97-AF65-F5344CB8AC3E}">
        <p14:creationId xmlns:p14="http://schemas.microsoft.com/office/powerpoint/2010/main" val="26393839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2"/>
          <p:cNvSpPr txBox="1">
            <a:spLocks noGrp="1"/>
          </p:cNvSpPr>
          <p:nvPr>
            <p:ph type="title"/>
          </p:nvPr>
        </p:nvSpPr>
        <p:spPr>
          <a:xfrm>
            <a:off x="1981200" y="273051"/>
            <a:ext cx="8228012" cy="1146175"/>
          </a:xfrm>
          <a:prstGeom prst="rect">
            <a:avLst/>
          </a:prstGeom>
          <a:noFill/>
          <a:ln>
            <a:noFill/>
          </a:ln>
        </p:spPr>
        <p:txBody>
          <a:bodyPr spcFirstLastPara="1" vert="horz" wrap="square" lIns="91425" tIns="35475" rIns="91425" bIns="45700" rtlCol="0" anchor="ctr" anchorCtr="0">
            <a:noAutofit/>
          </a:bodyPr>
          <a:lstStyle/>
          <a:p>
            <a:pPr>
              <a:lnSpc>
                <a:spcPct val="100000"/>
              </a:lnSpc>
              <a:spcBef>
                <a:spcPts val="0"/>
              </a:spcBef>
              <a:buClr>
                <a:srgbClr val="0099FF"/>
              </a:buClr>
              <a:buSzPts val="4400"/>
            </a:pPr>
            <a:r>
              <a:rPr lang="en-US" sz="3200" b="1" dirty="0" err="1">
                <a:solidFill>
                  <a:srgbClr val="E46C0A"/>
                </a:solidFill>
                <a:latin typeface="Calibri"/>
                <a:ea typeface="Calibri"/>
                <a:cs typeface="Calibri"/>
                <a:sym typeface="Calibri"/>
              </a:rPr>
              <a:t>Mémorisation</a:t>
            </a:r>
            <a:r>
              <a:rPr lang="en-US" sz="3200" b="1" dirty="0">
                <a:solidFill>
                  <a:srgbClr val="E46C0A"/>
                </a:solidFill>
                <a:latin typeface="Calibri"/>
                <a:ea typeface="Calibri"/>
                <a:cs typeface="Calibri"/>
                <a:sym typeface="Calibri"/>
              </a:rPr>
              <a:t> </a:t>
            </a:r>
            <a:r>
              <a:rPr lang="en-US" sz="3200" b="1" dirty="0" err="1">
                <a:solidFill>
                  <a:srgbClr val="E46C0A"/>
                </a:solidFill>
                <a:latin typeface="Calibri"/>
                <a:ea typeface="Calibri"/>
                <a:cs typeface="Calibri"/>
                <a:sym typeface="Calibri"/>
              </a:rPr>
              <a:t>sélective</a:t>
            </a:r>
            <a:endParaRPr sz="3200" b="1" dirty="0">
              <a:solidFill>
                <a:srgbClr val="E46C0A"/>
              </a:solidFill>
            </a:endParaRPr>
          </a:p>
        </p:txBody>
      </p:sp>
      <p:graphicFrame>
        <p:nvGraphicFramePr>
          <p:cNvPr id="2" name="Diagramme 1">
            <a:extLst>
              <a:ext uri="{FF2B5EF4-FFF2-40B4-BE49-F238E27FC236}">
                <a16:creationId xmlns:a16="http://schemas.microsoft.com/office/drawing/2014/main" id="{C762DD3B-1BFC-418B-90F5-A2DCD53B7A9E}"/>
              </a:ext>
            </a:extLst>
          </p:cNvPr>
          <p:cNvGraphicFramePr/>
          <p:nvPr/>
        </p:nvGraphicFramePr>
        <p:xfrm>
          <a:off x="786674" y="125959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Google Shape;270;p22">
            <a:extLst>
              <a:ext uri="{FF2B5EF4-FFF2-40B4-BE49-F238E27FC236}">
                <a16:creationId xmlns:a16="http://schemas.microsoft.com/office/drawing/2014/main" id="{598DE2D9-D768-4D7A-B1FF-8FCBD9DC2154}"/>
              </a:ext>
            </a:extLst>
          </p:cNvPr>
          <p:cNvSpPr txBox="1"/>
          <p:nvPr/>
        </p:nvSpPr>
        <p:spPr>
          <a:xfrm>
            <a:off x="9315996" y="1920922"/>
            <a:ext cx="1468437" cy="352016"/>
          </a:xfrm>
          <a:prstGeom prst="rect">
            <a:avLst/>
          </a:prstGeom>
          <a:noFill/>
          <a:ln>
            <a:noFill/>
          </a:ln>
        </p:spPr>
        <p:txBody>
          <a:bodyPr spcFirstLastPara="1" wrap="square" lIns="0" tIns="17725" rIns="0" bIns="0" anchor="t" anchorCtr="0">
            <a:noAutofit/>
          </a:bodyPr>
          <a:lstStyle/>
          <a:p>
            <a:pPr algn="ctr">
              <a:buClr>
                <a:srgbClr val="FF420E"/>
              </a:buClr>
              <a:buSzPts val="2000"/>
            </a:pPr>
            <a:r>
              <a:rPr lang="en-US" sz="2000" b="1" dirty="0">
                <a:solidFill>
                  <a:srgbClr val="FF420E"/>
                </a:solidFill>
                <a:latin typeface="Calibri" panose="020F0502020204030204" pitchFamily="34" charset="0"/>
                <a:ea typeface="Arial"/>
                <a:cs typeface="Calibri" panose="020F0502020204030204" pitchFamily="34" charset="0"/>
                <a:sym typeface="Arial"/>
              </a:rPr>
              <a:t>V </a:t>
            </a:r>
            <a:r>
              <a:rPr lang="en-US" sz="2000" b="1" dirty="0" err="1">
                <a:solidFill>
                  <a:srgbClr val="FF420E"/>
                </a:solidFill>
                <a:latin typeface="Calibri" panose="020F0502020204030204" pitchFamily="34" charset="0"/>
                <a:ea typeface="Arial"/>
                <a:cs typeface="Calibri" panose="020F0502020204030204" pitchFamily="34" charset="0"/>
                <a:sym typeface="Arial"/>
              </a:rPr>
              <a:t>avait</a:t>
            </a:r>
            <a:r>
              <a:rPr lang="en-US" sz="2000" b="1" dirty="0">
                <a:solidFill>
                  <a:srgbClr val="FF420E"/>
                </a:solidFill>
                <a:latin typeface="Calibri" panose="020F0502020204030204" pitchFamily="34" charset="0"/>
                <a:ea typeface="Arial"/>
                <a:cs typeface="Calibri" panose="020F0502020204030204" pitchFamily="34" charset="0"/>
                <a:sym typeface="Arial"/>
              </a:rPr>
              <a:t> raison</a:t>
            </a:r>
            <a:endParaRPr dirty="0"/>
          </a:p>
        </p:txBody>
      </p:sp>
      <p:sp>
        <p:nvSpPr>
          <p:cNvPr id="28" name="Google Shape;270;p22">
            <a:extLst>
              <a:ext uri="{FF2B5EF4-FFF2-40B4-BE49-F238E27FC236}">
                <a16:creationId xmlns:a16="http://schemas.microsoft.com/office/drawing/2014/main" id="{642E77AC-2472-46BB-B055-667973B2C492}"/>
              </a:ext>
            </a:extLst>
          </p:cNvPr>
          <p:cNvSpPr txBox="1"/>
          <p:nvPr/>
        </p:nvSpPr>
        <p:spPr>
          <a:xfrm>
            <a:off x="9315996" y="3076984"/>
            <a:ext cx="1468437" cy="352016"/>
          </a:xfrm>
          <a:prstGeom prst="rect">
            <a:avLst/>
          </a:prstGeom>
          <a:noFill/>
          <a:ln>
            <a:noFill/>
          </a:ln>
        </p:spPr>
        <p:txBody>
          <a:bodyPr spcFirstLastPara="1" wrap="square" lIns="0" tIns="17725" rIns="0" bIns="0" anchor="t" anchorCtr="0">
            <a:noAutofit/>
          </a:bodyPr>
          <a:lstStyle/>
          <a:p>
            <a:pPr algn="ctr">
              <a:buClr>
                <a:srgbClr val="FF420E"/>
              </a:buClr>
              <a:buSzPts val="2000"/>
            </a:pPr>
            <a:r>
              <a:rPr lang="en-US" sz="2000" b="1" dirty="0">
                <a:solidFill>
                  <a:srgbClr val="FF420E"/>
                </a:solidFill>
                <a:latin typeface="Calibri" panose="020F0502020204030204" pitchFamily="34" charset="0"/>
                <a:ea typeface="Arial"/>
                <a:cs typeface="Calibri" panose="020F0502020204030204" pitchFamily="34" charset="0"/>
                <a:sym typeface="Arial"/>
              </a:rPr>
              <a:t>V </a:t>
            </a:r>
            <a:r>
              <a:rPr lang="en-US" sz="2000" b="1" dirty="0" err="1">
                <a:solidFill>
                  <a:srgbClr val="FF420E"/>
                </a:solidFill>
                <a:latin typeface="Calibri" panose="020F0502020204030204" pitchFamily="34" charset="0"/>
                <a:ea typeface="Arial"/>
                <a:cs typeface="Calibri" panose="020F0502020204030204" pitchFamily="34" charset="0"/>
                <a:sym typeface="Arial"/>
              </a:rPr>
              <a:t>avait</a:t>
            </a:r>
            <a:r>
              <a:rPr lang="en-US" sz="2000" b="1" dirty="0">
                <a:solidFill>
                  <a:srgbClr val="FF420E"/>
                </a:solidFill>
                <a:latin typeface="Calibri" panose="020F0502020204030204" pitchFamily="34" charset="0"/>
                <a:ea typeface="Arial"/>
                <a:cs typeface="Calibri" panose="020F0502020204030204" pitchFamily="34" charset="0"/>
                <a:sym typeface="Arial"/>
              </a:rPr>
              <a:t> raison</a:t>
            </a:r>
            <a:endParaRPr dirty="0"/>
          </a:p>
        </p:txBody>
      </p:sp>
      <p:sp>
        <p:nvSpPr>
          <p:cNvPr id="29" name="Google Shape;270;p22">
            <a:extLst>
              <a:ext uri="{FF2B5EF4-FFF2-40B4-BE49-F238E27FC236}">
                <a16:creationId xmlns:a16="http://schemas.microsoft.com/office/drawing/2014/main" id="{C9774A08-A9AB-4F0E-8497-F7B942ED4EA6}"/>
              </a:ext>
            </a:extLst>
          </p:cNvPr>
          <p:cNvSpPr txBox="1"/>
          <p:nvPr/>
        </p:nvSpPr>
        <p:spPr>
          <a:xfrm>
            <a:off x="9315995" y="4300538"/>
            <a:ext cx="1468437" cy="352016"/>
          </a:xfrm>
          <a:prstGeom prst="rect">
            <a:avLst/>
          </a:prstGeom>
          <a:noFill/>
          <a:ln>
            <a:noFill/>
          </a:ln>
        </p:spPr>
        <p:txBody>
          <a:bodyPr spcFirstLastPara="1" wrap="square" lIns="0" tIns="17725" rIns="0" bIns="0" anchor="t" anchorCtr="0">
            <a:noAutofit/>
          </a:bodyPr>
          <a:lstStyle/>
          <a:p>
            <a:pPr algn="ctr">
              <a:buClr>
                <a:srgbClr val="FF420E"/>
              </a:buClr>
              <a:buSzPts val="2000"/>
            </a:pPr>
            <a:r>
              <a:rPr lang="en-US" sz="2000" b="1" dirty="0">
                <a:solidFill>
                  <a:srgbClr val="FF420E"/>
                </a:solidFill>
                <a:latin typeface="Calibri" panose="020F0502020204030204" pitchFamily="34" charset="0"/>
                <a:ea typeface="Arial"/>
                <a:cs typeface="Calibri" panose="020F0502020204030204" pitchFamily="34" charset="0"/>
                <a:sym typeface="Arial"/>
              </a:rPr>
              <a:t>V </a:t>
            </a:r>
            <a:r>
              <a:rPr lang="en-US" sz="2000" b="1" dirty="0" err="1">
                <a:solidFill>
                  <a:srgbClr val="FF420E"/>
                </a:solidFill>
                <a:latin typeface="Calibri" panose="020F0502020204030204" pitchFamily="34" charset="0"/>
                <a:ea typeface="Arial"/>
                <a:cs typeface="Calibri" panose="020F0502020204030204" pitchFamily="34" charset="0"/>
                <a:sym typeface="Arial"/>
              </a:rPr>
              <a:t>avait</a:t>
            </a:r>
            <a:r>
              <a:rPr lang="en-US" sz="2000" b="1" dirty="0">
                <a:solidFill>
                  <a:srgbClr val="FF420E"/>
                </a:solidFill>
                <a:latin typeface="Calibri" panose="020F0502020204030204" pitchFamily="34" charset="0"/>
                <a:ea typeface="Arial"/>
                <a:cs typeface="Calibri" panose="020F0502020204030204" pitchFamily="34" charset="0"/>
                <a:sym typeface="Arial"/>
              </a:rPr>
              <a:t> raison</a:t>
            </a:r>
            <a:endParaRPr dirty="0"/>
          </a:p>
        </p:txBody>
      </p:sp>
      <p:sp>
        <p:nvSpPr>
          <p:cNvPr id="30" name="Google Shape;270;p22">
            <a:extLst>
              <a:ext uri="{FF2B5EF4-FFF2-40B4-BE49-F238E27FC236}">
                <a16:creationId xmlns:a16="http://schemas.microsoft.com/office/drawing/2014/main" id="{5205543B-2AB6-4471-8D96-5F911D6C7F7A}"/>
              </a:ext>
            </a:extLst>
          </p:cNvPr>
          <p:cNvSpPr txBox="1"/>
          <p:nvPr/>
        </p:nvSpPr>
        <p:spPr>
          <a:xfrm>
            <a:off x="9315995" y="5637304"/>
            <a:ext cx="1468437" cy="352016"/>
          </a:xfrm>
          <a:prstGeom prst="rect">
            <a:avLst/>
          </a:prstGeom>
          <a:noFill/>
          <a:ln>
            <a:noFill/>
          </a:ln>
        </p:spPr>
        <p:txBody>
          <a:bodyPr spcFirstLastPara="1" wrap="square" lIns="0" tIns="17725" rIns="0" bIns="0" anchor="t" anchorCtr="0">
            <a:noAutofit/>
          </a:bodyPr>
          <a:lstStyle/>
          <a:p>
            <a:pPr algn="ctr">
              <a:buClr>
                <a:srgbClr val="FF420E"/>
              </a:buClr>
              <a:buSzPts val="2000"/>
            </a:pPr>
            <a:r>
              <a:rPr lang="fr-TN" sz="2000" b="1" dirty="0">
                <a:solidFill>
                  <a:srgbClr val="FF420E"/>
                </a:solidFill>
                <a:latin typeface="Calibri" panose="020F0502020204030204" pitchFamily="34" charset="0"/>
                <a:ea typeface="Arial"/>
                <a:cs typeface="Calibri" panose="020F0502020204030204" pitchFamily="34" charset="0"/>
                <a:sym typeface="Arial"/>
              </a:rPr>
              <a:t>Oubli</a:t>
            </a:r>
            <a:endParaRPr dirty="0"/>
          </a:p>
        </p:txBody>
      </p:sp>
    </p:spTree>
    <p:extLst>
      <p:ext uri="{BB962C8B-B14F-4D97-AF65-F5344CB8AC3E}">
        <p14:creationId xmlns:p14="http://schemas.microsoft.com/office/powerpoint/2010/main" val="9936162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5"/>
          <p:cNvSpPr txBox="1">
            <a:spLocks noGrp="1"/>
          </p:cNvSpPr>
          <p:nvPr>
            <p:ph type="title"/>
          </p:nvPr>
        </p:nvSpPr>
        <p:spPr>
          <a:xfrm>
            <a:off x="1952625" y="1"/>
            <a:ext cx="8229600" cy="511175"/>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rgbClr val="E46C0A"/>
              </a:buClr>
              <a:buSzPts val="2800"/>
            </a:pPr>
            <a:r>
              <a:rPr lang="en-US" sz="2800" b="1" dirty="0" err="1">
                <a:solidFill>
                  <a:srgbClr val="E46C0A"/>
                </a:solidFill>
                <a:latin typeface="Calibri"/>
                <a:ea typeface="Calibri"/>
                <a:cs typeface="Calibri"/>
                <a:sym typeface="Calibri"/>
              </a:rPr>
              <a:t>Biais</a:t>
            </a:r>
            <a:r>
              <a:rPr lang="en-US" sz="2800" b="1" dirty="0">
                <a:solidFill>
                  <a:srgbClr val="E46C0A"/>
                </a:solidFill>
                <a:latin typeface="Calibri"/>
                <a:ea typeface="Calibri"/>
                <a:cs typeface="Calibri"/>
                <a:sym typeface="Calibri"/>
              </a:rPr>
              <a:t> de confirmation et </a:t>
            </a:r>
            <a:r>
              <a:rPr lang="en-US" sz="2800" b="1" dirty="0" err="1">
                <a:solidFill>
                  <a:srgbClr val="E46C0A"/>
                </a:solidFill>
                <a:latin typeface="Calibri"/>
                <a:ea typeface="Calibri"/>
                <a:cs typeface="Calibri"/>
                <a:sym typeface="Calibri"/>
              </a:rPr>
              <a:t>effet</a:t>
            </a:r>
            <a:r>
              <a:rPr lang="en-US" sz="2800" b="1" dirty="0">
                <a:solidFill>
                  <a:srgbClr val="E46C0A"/>
                </a:solidFill>
                <a:latin typeface="Calibri"/>
                <a:ea typeface="Calibri"/>
                <a:cs typeface="Calibri"/>
                <a:sym typeface="Calibri"/>
              </a:rPr>
              <a:t> </a:t>
            </a:r>
            <a:r>
              <a:rPr lang="fr-TN" sz="2800" b="1" dirty="0">
                <a:solidFill>
                  <a:srgbClr val="E46C0A"/>
                </a:solidFill>
                <a:latin typeface="Calibri"/>
                <a:ea typeface="Calibri"/>
                <a:cs typeface="Calibri"/>
                <a:sym typeface="Calibri"/>
              </a:rPr>
              <a:t>D</a:t>
            </a:r>
            <a:r>
              <a:rPr lang="en-US" sz="2800" b="1" dirty="0" err="1">
                <a:solidFill>
                  <a:srgbClr val="E46C0A"/>
                </a:solidFill>
                <a:latin typeface="Calibri"/>
                <a:ea typeface="Calibri"/>
                <a:cs typeface="Calibri"/>
                <a:sym typeface="Calibri"/>
              </a:rPr>
              <a:t>unning</a:t>
            </a:r>
            <a:r>
              <a:rPr lang="en-US" sz="2800" b="1" dirty="0">
                <a:solidFill>
                  <a:srgbClr val="E46C0A"/>
                </a:solidFill>
                <a:latin typeface="Calibri"/>
                <a:ea typeface="Calibri"/>
                <a:cs typeface="Calibri"/>
                <a:sym typeface="Calibri"/>
              </a:rPr>
              <a:t>-</a:t>
            </a:r>
            <a:r>
              <a:rPr lang="fr-TN" sz="2800" b="1" dirty="0">
                <a:solidFill>
                  <a:srgbClr val="E46C0A"/>
                </a:solidFill>
                <a:latin typeface="Calibri"/>
                <a:ea typeface="Calibri"/>
                <a:cs typeface="Calibri"/>
                <a:sym typeface="Calibri"/>
              </a:rPr>
              <a:t>K</a:t>
            </a:r>
            <a:r>
              <a:rPr lang="en-US" sz="2800" b="1" dirty="0" err="1">
                <a:solidFill>
                  <a:srgbClr val="E46C0A"/>
                </a:solidFill>
                <a:latin typeface="Calibri"/>
                <a:ea typeface="Calibri"/>
                <a:cs typeface="Calibri"/>
                <a:sym typeface="Calibri"/>
              </a:rPr>
              <a:t>ruger</a:t>
            </a:r>
            <a:endParaRPr dirty="0"/>
          </a:p>
        </p:txBody>
      </p:sp>
      <p:sp>
        <p:nvSpPr>
          <p:cNvPr id="307" name="Google Shape;307;p25"/>
          <p:cNvSpPr txBox="1">
            <a:spLocks noGrp="1"/>
          </p:cNvSpPr>
          <p:nvPr>
            <p:ph type="body" idx="1"/>
          </p:nvPr>
        </p:nvSpPr>
        <p:spPr>
          <a:xfrm>
            <a:off x="1881187" y="6286501"/>
            <a:ext cx="8229600" cy="339725"/>
          </a:xfrm>
          <a:prstGeom prst="rect">
            <a:avLst/>
          </a:prstGeom>
          <a:noFill/>
          <a:ln>
            <a:noFill/>
          </a:ln>
        </p:spPr>
        <p:txBody>
          <a:bodyPr spcFirstLastPara="1" vert="horz" wrap="square" lIns="91425" tIns="45700" rIns="91425" bIns="45700" rtlCol="0" anchor="t" anchorCtr="0">
            <a:noAutofit/>
          </a:bodyPr>
          <a:lstStyle/>
          <a:p>
            <a:pPr marL="342900" indent="-342900" algn="r">
              <a:lnSpc>
                <a:spcPct val="100000"/>
              </a:lnSpc>
              <a:spcBef>
                <a:spcPts val="0"/>
              </a:spcBef>
              <a:buClr>
                <a:schemeClr val="dk1"/>
              </a:buClr>
              <a:buSzPts val="1100"/>
              <a:buNone/>
            </a:pPr>
            <a:r>
              <a:rPr lang="en-US" sz="1100" b="1" i="1">
                <a:solidFill>
                  <a:schemeClr val="dk1"/>
                </a:solidFill>
                <a:latin typeface="Calibri"/>
                <a:ea typeface="Calibri"/>
                <a:cs typeface="Calibri"/>
                <a:sym typeface="Calibri"/>
              </a:rPr>
              <a:t>Source (vulgarisation) :  Florence Dellerie ; questionsanimalistes.com</a:t>
            </a:r>
            <a:endParaRPr/>
          </a:p>
        </p:txBody>
      </p:sp>
      <p:pic>
        <p:nvPicPr>
          <p:cNvPr id="308" name="Google Shape;308;p25"/>
          <p:cNvPicPr preferRelativeResize="0"/>
          <p:nvPr/>
        </p:nvPicPr>
        <p:blipFill rotWithShape="1">
          <a:blip r:embed="rId3">
            <a:alphaModFix/>
          </a:blip>
          <a:srcRect/>
          <a:stretch/>
        </p:blipFill>
        <p:spPr>
          <a:xfrm>
            <a:off x="2238375" y="625476"/>
            <a:ext cx="7605712" cy="5508625"/>
          </a:xfrm>
          <a:prstGeom prst="rect">
            <a:avLst/>
          </a:prstGeom>
          <a:noFill/>
          <a:ln>
            <a:noFill/>
          </a:ln>
        </p:spPr>
      </p:pic>
    </p:spTree>
    <p:extLst>
      <p:ext uri="{BB962C8B-B14F-4D97-AF65-F5344CB8AC3E}">
        <p14:creationId xmlns:p14="http://schemas.microsoft.com/office/powerpoint/2010/main" val="2366149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101"/>
          <p:cNvSpPr txBox="1">
            <a:spLocks noGrp="1"/>
          </p:cNvSpPr>
          <p:nvPr>
            <p:ph type="title"/>
          </p:nvPr>
        </p:nvSpPr>
        <p:spPr>
          <a:xfrm>
            <a:off x="1952625" y="285751"/>
            <a:ext cx="8229600" cy="51117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E46C0A"/>
              </a:buClr>
              <a:buSzPts val="2800"/>
              <a:buFont typeface="Calibri"/>
              <a:buNone/>
            </a:pPr>
            <a:r>
              <a:rPr lang="en-US" sz="2800" b="1">
                <a:solidFill>
                  <a:srgbClr val="E46C0A"/>
                </a:solidFill>
                <a:latin typeface="Calibri"/>
                <a:ea typeface="Calibri"/>
                <a:cs typeface="Calibri"/>
                <a:sym typeface="Calibri"/>
              </a:rPr>
              <a:t>Biais de confirmation et effet Dunning-Kruger</a:t>
            </a:r>
            <a:endParaRPr/>
          </a:p>
        </p:txBody>
      </p:sp>
      <p:pic>
        <p:nvPicPr>
          <p:cNvPr id="1030" name="Google Shape;1030;p101"/>
          <p:cNvPicPr preferRelativeResize="0"/>
          <p:nvPr/>
        </p:nvPicPr>
        <p:blipFill rotWithShape="1">
          <a:blip r:embed="rId3">
            <a:alphaModFix/>
          </a:blip>
          <a:srcRect/>
          <a:stretch/>
        </p:blipFill>
        <p:spPr>
          <a:xfrm>
            <a:off x="564776" y="1071562"/>
            <a:ext cx="10421471" cy="932050"/>
          </a:xfrm>
          <a:prstGeom prst="rect">
            <a:avLst/>
          </a:prstGeom>
          <a:noFill/>
          <a:ln>
            <a:noFill/>
          </a:ln>
        </p:spPr>
      </p:pic>
      <p:sp>
        <p:nvSpPr>
          <p:cNvPr id="1031" name="Google Shape;1031;p101"/>
          <p:cNvSpPr txBox="1"/>
          <p:nvPr/>
        </p:nvSpPr>
        <p:spPr>
          <a:xfrm>
            <a:off x="874059" y="2655888"/>
            <a:ext cx="10569387"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dirty="0">
                <a:solidFill>
                  <a:schemeClr val="bg2">
                    <a:lumMod val="50000"/>
                  </a:schemeClr>
                </a:solidFill>
                <a:latin typeface="Calibri"/>
                <a:ea typeface="Calibri"/>
                <a:cs typeface="Calibri"/>
                <a:sym typeface="Calibri"/>
              </a:rPr>
              <a:t>Et nous, en </a:t>
            </a:r>
            <a:r>
              <a:rPr lang="en-US" sz="4000" dirty="0" err="1">
                <a:solidFill>
                  <a:schemeClr val="bg2">
                    <a:lumMod val="50000"/>
                  </a:schemeClr>
                </a:solidFill>
                <a:latin typeface="Calibri"/>
                <a:ea typeface="Calibri"/>
                <a:cs typeface="Calibri"/>
                <a:sym typeface="Calibri"/>
              </a:rPr>
              <a:t>tant</a:t>
            </a:r>
            <a:r>
              <a:rPr lang="en-US" sz="4000" dirty="0">
                <a:solidFill>
                  <a:schemeClr val="bg2">
                    <a:lumMod val="50000"/>
                  </a:schemeClr>
                </a:solidFill>
                <a:latin typeface="Calibri"/>
                <a:ea typeface="Calibri"/>
                <a:cs typeface="Calibri"/>
                <a:sym typeface="Calibri"/>
              </a:rPr>
              <a:t> </a:t>
            </a:r>
            <a:r>
              <a:rPr lang="en-US" sz="4000" dirty="0" err="1">
                <a:solidFill>
                  <a:schemeClr val="bg2">
                    <a:lumMod val="50000"/>
                  </a:schemeClr>
                </a:solidFill>
                <a:latin typeface="Calibri"/>
                <a:ea typeface="Calibri"/>
                <a:cs typeface="Calibri"/>
                <a:sym typeface="Calibri"/>
              </a:rPr>
              <a:t>que</a:t>
            </a:r>
            <a:r>
              <a:rPr lang="en-US" sz="4000" dirty="0">
                <a:solidFill>
                  <a:schemeClr val="bg2">
                    <a:lumMod val="50000"/>
                  </a:schemeClr>
                </a:solidFill>
                <a:latin typeface="Calibri"/>
                <a:ea typeface="Calibri"/>
                <a:cs typeface="Calibri"/>
                <a:sym typeface="Calibri"/>
              </a:rPr>
              <a:t> </a:t>
            </a:r>
            <a:r>
              <a:rPr lang="en-US" sz="4000" dirty="0" err="1">
                <a:solidFill>
                  <a:schemeClr val="bg2">
                    <a:lumMod val="50000"/>
                  </a:schemeClr>
                </a:solidFill>
                <a:latin typeface="Calibri"/>
                <a:ea typeface="Calibri"/>
                <a:cs typeface="Calibri"/>
                <a:sym typeface="Calibri"/>
              </a:rPr>
              <a:t>professeur</a:t>
            </a:r>
            <a:r>
              <a:rPr lang="en-US" sz="4000" dirty="0">
                <a:solidFill>
                  <a:schemeClr val="bg2">
                    <a:lumMod val="50000"/>
                  </a:schemeClr>
                </a:solidFill>
                <a:latin typeface="Calibri"/>
                <a:ea typeface="Calibri"/>
                <a:cs typeface="Calibri"/>
                <a:sym typeface="Calibri"/>
              </a:rPr>
              <a:t> </a:t>
            </a:r>
            <a:r>
              <a:rPr lang="en-US" sz="4000" dirty="0" err="1">
                <a:solidFill>
                  <a:schemeClr val="bg2">
                    <a:lumMod val="50000"/>
                  </a:schemeClr>
                </a:solidFill>
                <a:latin typeface="Calibri"/>
                <a:ea typeface="Calibri"/>
                <a:cs typeface="Calibri"/>
                <a:sym typeface="Calibri"/>
              </a:rPr>
              <a:t>ou</a:t>
            </a:r>
            <a:r>
              <a:rPr lang="en-US" sz="4000" dirty="0">
                <a:solidFill>
                  <a:schemeClr val="bg2">
                    <a:lumMod val="50000"/>
                  </a:schemeClr>
                </a:solidFill>
                <a:latin typeface="Calibri"/>
                <a:ea typeface="Calibri"/>
                <a:cs typeface="Calibri"/>
                <a:sym typeface="Calibri"/>
              </a:rPr>
              <a:t> </a:t>
            </a:r>
            <a:r>
              <a:rPr lang="en-US" sz="4000" dirty="0" err="1">
                <a:solidFill>
                  <a:schemeClr val="bg2">
                    <a:lumMod val="50000"/>
                  </a:schemeClr>
                </a:solidFill>
                <a:latin typeface="Calibri"/>
                <a:ea typeface="Calibri"/>
                <a:cs typeface="Calibri"/>
                <a:sym typeface="Calibri"/>
              </a:rPr>
              <a:t>formateur</a:t>
            </a:r>
            <a:r>
              <a:rPr lang="en-US" sz="4000" dirty="0">
                <a:solidFill>
                  <a:schemeClr val="bg2">
                    <a:lumMod val="50000"/>
                  </a:schemeClr>
                </a:solidFill>
                <a:latin typeface="Calibri"/>
                <a:ea typeface="Calibri"/>
                <a:cs typeface="Calibri"/>
                <a:sym typeface="Calibri"/>
              </a:rPr>
              <a:t>, ne </a:t>
            </a:r>
            <a:r>
              <a:rPr lang="en-US" sz="4000" dirty="0" err="1">
                <a:solidFill>
                  <a:schemeClr val="bg2">
                    <a:lumMod val="50000"/>
                  </a:schemeClr>
                </a:solidFill>
                <a:latin typeface="Calibri"/>
                <a:ea typeface="Calibri"/>
                <a:cs typeface="Calibri"/>
                <a:sym typeface="Calibri"/>
              </a:rPr>
              <a:t>serions</a:t>
            </a:r>
            <a:r>
              <a:rPr lang="en-US" sz="4000" dirty="0">
                <a:solidFill>
                  <a:schemeClr val="bg2">
                    <a:lumMod val="50000"/>
                  </a:schemeClr>
                </a:solidFill>
                <a:latin typeface="Calibri"/>
                <a:ea typeface="Calibri"/>
                <a:cs typeface="Calibri"/>
                <a:sym typeface="Calibri"/>
              </a:rPr>
              <a:t>-nous pas </a:t>
            </a:r>
            <a:r>
              <a:rPr lang="en-US" sz="4000" dirty="0" err="1">
                <a:solidFill>
                  <a:schemeClr val="bg2">
                    <a:lumMod val="50000"/>
                  </a:schemeClr>
                </a:solidFill>
                <a:latin typeface="Calibri"/>
                <a:ea typeface="Calibri"/>
                <a:cs typeface="Calibri"/>
                <a:sym typeface="Calibri"/>
              </a:rPr>
              <a:t>particulièrement</a:t>
            </a:r>
            <a:r>
              <a:rPr lang="en-US" sz="4000" dirty="0">
                <a:solidFill>
                  <a:schemeClr val="bg2">
                    <a:lumMod val="50000"/>
                  </a:schemeClr>
                </a:solidFill>
                <a:latin typeface="Calibri"/>
                <a:ea typeface="Calibri"/>
                <a:cs typeface="Calibri"/>
                <a:sym typeface="Calibri"/>
              </a:rPr>
              <a:t> </a:t>
            </a:r>
            <a:r>
              <a:rPr lang="en-US" sz="4000" dirty="0" err="1">
                <a:solidFill>
                  <a:schemeClr val="bg2">
                    <a:lumMod val="50000"/>
                  </a:schemeClr>
                </a:solidFill>
                <a:latin typeface="Calibri"/>
                <a:ea typeface="Calibri"/>
                <a:cs typeface="Calibri"/>
                <a:sym typeface="Calibri"/>
              </a:rPr>
              <a:t>concernés</a:t>
            </a:r>
            <a:r>
              <a:rPr lang="en-US" sz="4000" dirty="0">
                <a:solidFill>
                  <a:schemeClr val="bg2">
                    <a:lumMod val="50000"/>
                  </a:schemeClr>
                </a:solidFill>
                <a:latin typeface="Calibri"/>
                <a:ea typeface="Calibri"/>
                <a:cs typeface="Calibri"/>
                <a:sym typeface="Calibri"/>
              </a:rPr>
              <a:t> ?</a:t>
            </a:r>
            <a:endParaRPr sz="4000">
              <a:solidFill>
                <a:schemeClr val="bg2">
                  <a:lumMod val="50000"/>
                </a:schemeClr>
              </a:solidFill>
              <a:latin typeface="Calibri"/>
              <a:ea typeface="Calibri"/>
              <a:cs typeface="Calibri"/>
              <a:sym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4"/>
          <p:cNvSpPr txBox="1">
            <a:spLocks noGrp="1"/>
          </p:cNvSpPr>
          <p:nvPr>
            <p:ph type="title"/>
          </p:nvPr>
        </p:nvSpPr>
        <p:spPr>
          <a:xfrm>
            <a:off x="1279900" y="2749103"/>
            <a:ext cx="9359245"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rgbClr val="E46C0A"/>
              </a:buClr>
              <a:buSzPts val="4400"/>
            </a:pPr>
            <a:r>
              <a:rPr lang="en-US" sz="3200" b="1" dirty="0" err="1">
                <a:solidFill>
                  <a:srgbClr val="E46C0A"/>
                </a:solidFill>
                <a:latin typeface="Calibri"/>
                <a:ea typeface="Calibri"/>
                <a:cs typeface="Calibri"/>
                <a:sym typeface="Calibri"/>
              </a:rPr>
              <a:t>Biais</a:t>
            </a:r>
            <a:r>
              <a:rPr lang="en-US" sz="3200" b="1" dirty="0">
                <a:solidFill>
                  <a:srgbClr val="E46C0A"/>
                </a:solidFill>
                <a:latin typeface="Calibri"/>
                <a:ea typeface="Calibri"/>
                <a:cs typeface="Calibri"/>
                <a:sym typeface="Calibri"/>
              </a:rPr>
              <a:t> &amp; </a:t>
            </a:r>
            <a:r>
              <a:rPr lang="en-US" sz="3200" b="1" dirty="0" err="1">
                <a:solidFill>
                  <a:srgbClr val="E46C0A"/>
                </a:solidFill>
                <a:latin typeface="Calibri"/>
                <a:ea typeface="Calibri"/>
                <a:cs typeface="Calibri"/>
                <a:sym typeface="Calibri"/>
              </a:rPr>
              <a:t>erreurs</a:t>
            </a:r>
            <a:r>
              <a:rPr lang="fr-TN" sz="3200" b="1" dirty="0">
                <a:solidFill>
                  <a:srgbClr val="E46C0A"/>
                </a:solidFill>
                <a:latin typeface="Calibri"/>
                <a:ea typeface="Calibri"/>
                <a:cs typeface="Calibri"/>
                <a:sym typeface="Calibri"/>
              </a:rPr>
              <a:t> : </a:t>
            </a:r>
            <a:r>
              <a:rPr lang="fr-FR" sz="3200" b="1" dirty="0">
                <a:solidFill>
                  <a:srgbClr val="E46C0A"/>
                </a:solidFill>
                <a:latin typeface="Calibri"/>
                <a:ea typeface="Calibri"/>
                <a:cs typeface="Calibri"/>
                <a:sym typeface="Calibri"/>
              </a:rPr>
              <a:t>confusion corrélation causalité</a:t>
            </a:r>
            <a:endParaRPr sz="3200" dirty="0"/>
          </a:p>
        </p:txBody>
      </p:sp>
    </p:spTree>
    <p:extLst>
      <p:ext uri="{BB962C8B-B14F-4D97-AF65-F5344CB8AC3E}">
        <p14:creationId xmlns:p14="http://schemas.microsoft.com/office/powerpoint/2010/main" val="384241966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28"/>
          <p:cNvPicPr preferRelativeResize="0"/>
          <p:nvPr/>
        </p:nvPicPr>
        <p:blipFill rotWithShape="1">
          <a:blip r:embed="rId3">
            <a:alphaModFix/>
          </a:blip>
          <a:srcRect/>
          <a:stretch/>
        </p:blipFill>
        <p:spPr>
          <a:xfrm>
            <a:off x="1040607" y="1220787"/>
            <a:ext cx="2098675" cy="1787525"/>
          </a:xfrm>
          <a:prstGeom prst="rect">
            <a:avLst/>
          </a:prstGeom>
          <a:noFill/>
          <a:ln>
            <a:noFill/>
          </a:ln>
        </p:spPr>
      </p:pic>
      <p:pic>
        <p:nvPicPr>
          <p:cNvPr id="328" name="Google Shape;328;p28"/>
          <p:cNvPicPr preferRelativeResize="0"/>
          <p:nvPr/>
        </p:nvPicPr>
        <p:blipFill rotWithShape="1">
          <a:blip r:embed="rId4">
            <a:alphaModFix/>
          </a:blip>
          <a:srcRect/>
          <a:stretch/>
        </p:blipFill>
        <p:spPr>
          <a:xfrm>
            <a:off x="6209565" y="1220787"/>
            <a:ext cx="5067300" cy="2913062"/>
          </a:xfrm>
          <a:prstGeom prst="rect">
            <a:avLst/>
          </a:prstGeom>
          <a:noFill/>
          <a:ln>
            <a:noFill/>
          </a:ln>
        </p:spPr>
      </p:pic>
      <p:sp>
        <p:nvSpPr>
          <p:cNvPr id="331" name="Google Shape;331;p28"/>
          <p:cNvSpPr txBox="1"/>
          <p:nvPr/>
        </p:nvSpPr>
        <p:spPr>
          <a:xfrm>
            <a:off x="915135" y="3849689"/>
            <a:ext cx="4629150" cy="1755775"/>
          </a:xfrm>
          <a:prstGeom prst="rect">
            <a:avLst/>
          </a:prstGeom>
          <a:noFill/>
          <a:ln>
            <a:noFill/>
          </a:ln>
        </p:spPr>
        <p:txBody>
          <a:bodyPr spcFirstLastPara="1" wrap="square" lIns="81625" tIns="61775" rIns="81625" bIns="40800" anchor="t" anchorCtr="0">
            <a:noAutofit/>
          </a:bodyPr>
          <a:lstStyle/>
          <a:p>
            <a:pPr algn="ctr">
              <a:buClr>
                <a:srgbClr val="FFFFFF"/>
              </a:buClr>
              <a:buSzPts val="2400"/>
            </a:pPr>
            <a:r>
              <a:rPr lang="en-US" sz="2400" dirty="0">
                <a:latin typeface="Calibri" panose="020F0502020204030204" pitchFamily="34" charset="0"/>
                <a:ea typeface="Arial"/>
                <a:cs typeface="Calibri" panose="020F0502020204030204" pitchFamily="34" charset="0"/>
                <a:sym typeface="Arial"/>
              </a:rPr>
              <a:t>Taille des </a:t>
            </a:r>
            <a:r>
              <a:rPr lang="en-US" sz="2400" dirty="0" err="1">
                <a:latin typeface="Calibri" panose="020F0502020204030204" pitchFamily="34" charset="0"/>
                <a:ea typeface="Arial"/>
                <a:cs typeface="Calibri" panose="020F0502020204030204" pitchFamily="34" charset="0"/>
                <a:sym typeface="Arial"/>
              </a:rPr>
              <a:t>pieds</a:t>
            </a:r>
            <a:endParaRPr dirty="0"/>
          </a:p>
          <a:p>
            <a:pPr algn="ctr">
              <a:buClr>
                <a:schemeClr val="dk1"/>
              </a:buClr>
              <a:buSzPts val="2400"/>
            </a:pPr>
            <a:endParaRPr sz="2400" dirty="0">
              <a:latin typeface="Calibri" panose="020F0502020204030204" pitchFamily="34" charset="0"/>
              <a:ea typeface="Arial"/>
              <a:cs typeface="Calibri" panose="020F0502020204030204" pitchFamily="34" charset="0"/>
              <a:sym typeface="Arial"/>
            </a:endParaRPr>
          </a:p>
          <a:p>
            <a:pPr algn="ctr">
              <a:buClr>
                <a:srgbClr val="FFFFFF"/>
              </a:buClr>
              <a:buSzPts val="2400"/>
            </a:pPr>
            <a:r>
              <a:rPr lang="en-US" sz="2400" dirty="0">
                <a:latin typeface="Calibri" panose="020F0502020204030204" pitchFamily="34" charset="0"/>
                <a:ea typeface="Arial"/>
                <a:cs typeface="Calibri" panose="020F0502020204030204" pitchFamily="34" charset="0"/>
                <a:sym typeface="Arial"/>
              </a:rPr>
              <a:t>&amp;</a:t>
            </a:r>
            <a:endParaRPr dirty="0"/>
          </a:p>
          <a:p>
            <a:pPr algn="ctr">
              <a:buClr>
                <a:schemeClr val="dk1"/>
              </a:buClr>
              <a:buSzPts val="2400"/>
            </a:pPr>
            <a:endParaRPr sz="2400" dirty="0">
              <a:latin typeface="Calibri" panose="020F0502020204030204" pitchFamily="34" charset="0"/>
              <a:ea typeface="Arial"/>
              <a:cs typeface="Calibri" panose="020F0502020204030204" pitchFamily="34" charset="0"/>
              <a:sym typeface="Arial"/>
            </a:endParaRPr>
          </a:p>
          <a:p>
            <a:pPr algn="ctr">
              <a:buClr>
                <a:srgbClr val="FFFFFF"/>
              </a:buClr>
              <a:buSzPts val="2400"/>
            </a:pPr>
            <a:r>
              <a:rPr lang="en-US" sz="2400" dirty="0" err="1">
                <a:latin typeface="Calibri" panose="020F0502020204030204" pitchFamily="34" charset="0"/>
                <a:ea typeface="Arial"/>
                <a:cs typeface="Calibri" panose="020F0502020204030204" pitchFamily="34" charset="0"/>
                <a:sym typeface="Arial"/>
              </a:rPr>
              <a:t>Nombre</a:t>
            </a:r>
            <a:r>
              <a:rPr lang="en-US" sz="2400" dirty="0">
                <a:latin typeface="Calibri" panose="020F0502020204030204" pitchFamily="34" charset="0"/>
                <a:ea typeface="Arial"/>
                <a:cs typeface="Calibri" panose="020F0502020204030204" pitchFamily="34" charset="0"/>
                <a:sym typeface="Arial"/>
              </a:rPr>
              <a:t> de </a:t>
            </a:r>
            <a:r>
              <a:rPr lang="en-US" sz="2400" dirty="0" err="1">
                <a:latin typeface="Calibri" panose="020F0502020204030204" pitchFamily="34" charset="0"/>
                <a:ea typeface="Arial"/>
                <a:cs typeface="Calibri" panose="020F0502020204030204" pitchFamily="34" charset="0"/>
                <a:sym typeface="Arial"/>
              </a:rPr>
              <a:t>fautes</a:t>
            </a:r>
            <a:r>
              <a:rPr lang="en-US" sz="2400" dirty="0">
                <a:latin typeface="Calibri" panose="020F0502020204030204" pitchFamily="34" charset="0"/>
                <a:ea typeface="Arial"/>
                <a:cs typeface="Calibri" panose="020F0502020204030204" pitchFamily="34" charset="0"/>
                <a:sym typeface="Arial"/>
              </a:rPr>
              <a:t> </a:t>
            </a:r>
            <a:r>
              <a:rPr lang="en-US" sz="2400" dirty="0" err="1">
                <a:latin typeface="Calibri" panose="020F0502020204030204" pitchFamily="34" charset="0"/>
                <a:ea typeface="Arial"/>
                <a:cs typeface="Calibri" panose="020F0502020204030204" pitchFamily="34" charset="0"/>
                <a:sym typeface="Arial"/>
              </a:rPr>
              <a:t>d'orthographes</a:t>
            </a:r>
            <a:endParaRPr dirty="0"/>
          </a:p>
        </p:txBody>
      </p:sp>
      <p:pic>
        <p:nvPicPr>
          <p:cNvPr id="332" name="Google Shape;332;p28"/>
          <p:cNvPicPr preferRelativeResize="0"/>
          <p:nvPr/>
        </p:nvPicPr>
        <p:blipFill rotWithShape="1">
          <a:blip r:embed="rId5">
            <a:alphaModFix/>
          </a:blip>
          <a:srcRect/>
          <a:stretch/>
        </p:blipFill>
        <p:spPr>
          <a:xfrm>
            <a:off x="6268234" y="4324122"/>
            <a:ext cx="2055812" cy="1096962"/>
          </a:xfrm>
          <a:prstGeom prst="rect">
            <a:avLst/>
          </a:prstGeom>
          <a:noFill/>
          <a:ln>
            <a:noFill/>
          </a:ln>
        </p:spPr>
      </p:pic>
      <p:pic>
        <p:nvPicPr>
          <p:cNvPr id="333" name="Google Shape;333;p28"/>
          <p:cNvPicPr preferRelativeResize="0"/>
          <p:nvPr/>
        </p:nvPicPr>
        <p:blipFill rotWithShape="1">
          <a:blip r:embed="rId6">
            <a:alphaModFix/>
          </a:blip>
          <a:srcRect/>
          <a:stretch/>
        </p:blipFill>
        <p:spPr>
          <a:xfrm>
            <a:off x="3726283" y="1646464"/>
            <a:ext cx="2073275" cy="13827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2" name="Google Shape;352;p30"/>
          <p:cNvSpPr txBox="1">
            <a:spLocks noGrp="1"/>
          </p:cNvSpPr>
          <p:nvPr>
            <p:ph type="body" idx="1"/>
          </p:nvPr>
        </p:nvSpPr>
        <p:spPr>
          <a:xfrm>
            <a:off x="609600" y="572996"/>
            <a:ext cx="11155680" cy="4991100"/>
          </a:xfrm>
          <a:prstGeom prst="rect">
            <a:avLst/>
          </a:prstGeom>
          <a:noFill/>
          <a:ln>
            <a:noFill/>
          </a:ln>
        </p:spPr>
        <p:txBody>
          <a:bodyPr spcFirstLastPara="1" vert="horz" wrap="square" lIns="91425" tIns="45700" rIns="91425" bIns="45700" rtlCol="0" anchor="t" anchorCtr="0">
            <a:noAutofit/>
          </a:bodyPr>
          <a:lstStyle/>
          <a:p>
            <a:pPr marL="390525" indent="-293687">
              <a:lnSpc>
                <a:spcPct val="100000"/>
              </a:lnSpc>
              <a:spcBef>
                <a:spcPts val="0"/>
              </a:spcBef>
              <a:buClr>
                <a:schemeClr val="dk1"/>
              </a:buClr>
              <a:buSzPts val="3200"/>
              <a:buNone/>
            </a:pPr>
            <a:endParaRPr dirty="0">
              <a:solidFill>
                <a:schemeClr val="dk1"/>
              </a:solidFill>
              <a:latin typeface="Calibri"/>
              <a:ea typeface="Calibri"/>
              <a:cs typeface="Calibri"/>
              <a:sym typeface="Calibri"/>
            </a:endParaRPr>
          </a:p>
          <a:p>
            <a:pPr marL="554038" indent="-457200">
              <a:lnSpc>
                <a:spcPct val="100000"/>
              </a:lnSpc>
              <a:spcBef>
                <a:spcPts val="640"/>
              </a:spcBef>
              <a:buSzPct val="100000"/>
            </a:pPr>
            <a:r>
              <a:rPr lang="en-US" dirty="0">
                <a:solidFill>
                  <a:schemeClr val="dk1"/>
                </a:solidFill>
                <a:latin typeface="Calibri"/>
                <a:ea typeface="Calibri"/>
                <a:cs typeface="Calibri"/>
                <a:sym typeface="Calibri"/>
              </a:rPr>
              <a:t>Une </a:t>
            </a:r>
            <a:r>
              <a:rPr lang="en-US" dirty="0" err="1">
                <a:solidFill>
                  <a:schemeClr val="dk1"/>
                </a:solidFill>
                <a:latin typeface="Calibri"/>
                <a:ea typeface="Calibri"/>
                <a:cs typeface="Calibri"/>
                <a:sym typeface="Calibri"/>
              </a:rPr>
              <a:t>corrélation</a:t>
            </a:r>
            <a:r>
              <a:rPr lang="en-US" dirty="0">
                <a:solidFill>
                  <a:schemeClr val="dk1"/>
                </a:solidFill>
                <a:latin typeface="Calibri"/>
                <a:ea typeface="Calibri"/>
                <a:cs typeface="Calibri"/>
                <a:sym typeface="Calibri"/>
              </a:rPr>
              <a:t> entre deux variables </a:t>
            </a:r>
            <a:r>
              <a:rPr lang="en-US" dirty="0" err="1">
                <a:solidFill>
                  <a:schemeClr val="dk1"/>
                </a:solidFill>
                <a:latin typeface="Calibri"/>
                <a:ea typeface="Calibri"/>
                <a:cs typeface="Calibri"/>
                <a:sym typeface="Calibri"/>
              </a:rPr>
              <a:t>ou</a:t>
            </a:r>
            <a:r>
              <a:rPr lang="en-US" dirty="0">
                <a:solidFill>
                  <a:schemeClr val="dk1"/>
                </a:solidFill>
                <a:latin typeface="Calibri"/>
                <a:ea typeface="Calibri"/>
                <a:cs typeface="Calibri"/>
                <a:sym typeface="Calibri"/>
              </a:rPr>
              <a:t> deux </a:t>
            </a:r>
            <a:r>
              <a:rPr lang="en-US" dirty="0" err="1">
                <a:solidFill>
                  <a:schemeClr val="dk1"/>
                </a:solidFill>
                <a:latin typeface="Calibri"/>
                <a:ea typeface="Calibri"/>
                <a:cs typeface="Calibri"/>
                <a:sym typeface="Calibri"/>
              </a:rPr>
              <a:t>événements</a:t>
            </a:r>
            <a:r>
              <a:rPr lang="en-US" dirty="0">
                <a:solidFill>
                  <a:schemeClr val="dk1"/>
                </a:solidFill>
                <a:latin typeface="Calibri"/>
                <a:ea typeface="Calibri"/>
                <a:cs typeface="Calibri"/>
                <a:sym typeface="Calibri"/>
              </a:rPr>
              <a:t> A et B </a:t>
            </a:r>
            <a:r>
              <a:rPr lang="en-US" dirty="0" err="1">
                <a:solidFill>
                  <a:schemeClr val="dk1"/>
                </a:solidFill>
                <a:latin typeface="Calibri"/>
                <a:ea typeface="Calibri"/>
                <a:cs typeface="Calibri"/>
                <a:sym typeface="Calibri"/>
              </a:rPr>
              <a:t>peut</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s'expliquer</a:t>
            </a:r>
            <a:r>
              <a:rPr lang="en-US" dirty="0">
                <a:solidFill>
                  <a:schemeClr val="dk1"/>
                </a:solidFill>
                <a:latin typeface="Calibri"/>
                <a:ea typeface="Calibri"/>
                <a:cs typeface="Calibri"/>
                <a:sym typeface="Calibri"/>
              </a:rPr>
              <a:t> de </a:t>
            </a:r>
            <a:r>
              <a:rPr lang="en-US" dirty="0" err="1">
                <a:solidFill>
                  <a:schemeClr val="dk1"/>
                </a:solidFill>
                <a:latin typeface="Calibri"/>
                <a:ea typeface="Calibri"/>
                <a:cs typeface="Calibri"/>
                <a:sym typeface="Calibri"/>
              </a:rPr>
              <a:t>plusieurs</a:t>
            </a:r>
            <a:r>
              <a:rPr lang="en-US" dirty="0">
                <a:solidFill>
                  <a:schemeClr val="dk1"/>
                </a:solidFill>
                <a:latin typeface="Calibri"/>
                <a:ea typeface="Calibri"/>
                <a:cs typeface="Calibri"/>
                <a:sym typeface="Calibri"/>
              </a:rPr>
              <a:t> manières :</a:t>
            </a:r>
            <a:endParaRPr lang="fr-TN" sz="2400" dirty="0">
              <a:sym typeface="Calibri"/>
            </a:endParaRPr>
          </a:p>
          <a:p>
            <a:pPr marL="1011238" lvl="1" indent="-457200">
              <a:lnSpc>
                <a:spcPct val="100000"/>
              </a:lnSpc>
              <a:spcBef>
                <a:spcPts val="640"/>
              </a:spcBef>
              <a:buSzPct val="100000"/>
            </a:pPr>
            <a:r>
              <a:rPr lang="en-US" dirty="0">
                <a:solidFill>
                  <a:schemeClr val="dk1"/>
                </a:solidFill>
                <a:latin typeface="Calibri"/>
                <a:ea typeface="Calibri"/>
                <a:cs typeface="Calibri"/>
                <a:sym typeface="Calibri"/>
              </a:rPr>
              <a:t>A cause B</a:t>
            </a:r>
            <a:endParaRPr lang="fr-TN" dirty="0">
              <a:sym typeface="Calibri"/>
            </a:endParaRPr>
          </a:p>
          <a:p>
            <a:pPr marL="1011238" lvl="1" indent="-457200">
              <a:lnSpc>
                <a:spcPct val="100000"/>
              </a:lnSpc>
              <a:spcBef>
                <a:spcPts val="640"/>
              </a:spcBef>
              <a:buSzPct val="100000"/>
            </a:pPr>
            <a:r>
              <a:rPr lang="en-US" sz="2800" dirty="0">
                <a:solidFill>
                  <a:schemeClr val="dk1"/>
                </a:solidFill>
                <a:latin typeface="Calibri"/>
                <a:ea typeface="Calibri"/>
                <a:cs typeface="Calibri"/>
                <a:sym typeface="Calibri"/>
              </a:rPr>
              <a:t>B cause A</a:t>
            </a:r>
            <a:endParaRPr lang="fr-TN" sz="2800" dirty="0">
              <a:sym typeface="Calibri"/>
            </a:endParaRPr>
          </a:p>
          <a:p>
            <a:pPr marL="1011238" lvl="1" indent="-457200">
              <a:lnSpc>
                <a:spcPct val="100000"/>
              </a:lnSpc>
              <a:spcBef>
                <a:spcPts val="640"/>
              </a:spcBef>
              <a:buSzPct val="100000"/>
            </a:pPr>
            <a:r>
              <a:rPr lang="en-US" sz="2800" dirty="0">
                <a:solidFill>
                  <a:schemeClr val="dk1"/>
                </a:solidFill>
                <a:latin typeface="Calibri"/>
                <a:ea typeface="Calibri"/>
                <a:cs typeface="Calibri"/>
                <a:sym typeface="Calibri"/>
              </a:rPr>
              <a:t>A et B </a:t>
            </a:r>
            <a:r>
              <a:rPr lang="en-US" sz="2800" dirty="0" err="1">
                <a:solidFill>
                  <a:schemeClr val="dk1"/>
                </a:solidFill>
                <a:latin typeface="Calibri"/>
                <a:ea typeface="Calibri"/>
                <a:cs typeface="Calibri"/>
                <a:sym typeface="Calibri"/>
              </a:rPr>
              <a:t>sont</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causés</a:t>
            </a:r>
            <a:r>
              <a:rPr lang="en-US" sz="2800" dirty="0">
                <a:solidFill>
                  <a:schemeClr val="dk1"/>
                </a:solidFill>
                <a:latin typeface="Calibri"/>
                <a:ea typeface="Calibri"/>
                <a:cs typeface="Calibri"/>
                <a:sym typeface="Calibri"/>
              </a:rPr>
              <a:t> par C, et/</a:t>
            </a:r>
            <a:r>
              <a:rPr lang="en-US" sz="2800" dirty="0" err="1">
                <a:solidFill>
                  <a:schemeClr val="dk1"/>
                </a:solidFill>
                <a:latin typeface="Calibri"/>
                <a:ea typeface="Calibri"/>
                <a:cs typeface="Calibri"/>
                <a:sym typeface="Calibri"/>
              </a:rPr>
              <a:t>ou</a:t>
            </a:r>
            <a:r>
              <a:rPr lang="en-US" sz="2800" dirty="0">
                <a:solidFill>
                  <a:schemeClr val="dk1"/>
                </a:solidFill>
                <a:latin typeface="Calibri"/>
                <a:ea typeface="Calibri"/>
                <a:cs typeface="Calibri"/>
                <a:sym typeface="Calibri"/>
              </a:rPr>
              <a:t> par D, E,</a:t>
            </a:r>
            <a:r>
              <a:rPr lang="en-US" sz="2800" i="1" dirty="0">
                <a:solidFill>
                  <a:schemeClr val="dk1"/>
                </a:solidFill>
                <a:latin typeface="Calibri"/>
                <a:ea typeface="Calibri"/>
                <a:cs typeface="Calibri"/>
                <a:sym typeface="Calibri"/>
              </a:rPr>
              <a:t> etc.</a:t>
            </a:r>
            <a:endParaRPr lang="fr-TN" sz="2800" i="1" dirty="0">
              <a:sym typeface="Calibri"/>
            </a:endParaRPr>
          </a:p>
          <a:p>
            <a:pPr marL="1011238" lvl="1" indent="-457200">
              <a:lnSpc>
                <a:spcPct val="100000"/>
              </a:lnSpc>
              <a:spcBef>
                <a:spcPts val="640"/>
              </a:spcBef>
              <a:buSzPct val="100000"/>
            </a:pPr>
            <a:r>
              <a:rPr lang="en-US" sz="2800" dirty="0" err="1">
                <a:solidFill>
                  <a:schemeClr val="dk1"/>
                </a:solidFill>
                <a:latin typeface="Calibri"/>
                <a:ea typeface="Calibri"/>
                <a:cs typeface="Calibri"/>
                <a:sym typeface="Calibri"/>
              </a:rPr>
              <a:t>Aucun</a:t>
            </a:r>
            <a:r>
              <a:rPr lang="en-US" sz="2800" dirty="0">
                <a:solidFill>
                  <a:schemeClr val="dk1"/>
                </a:solidFill>
                <a:latin typeface="Calibri"/>
                <a:ea typeface="Calibri"/>
                <a:cs typeface="Calibri"/>
                <a:sym typeface="Calibri"/>
              </a:rPr>
              <a:t> lien entre A et B</a:t>
            </a:r>
            <a:endParaRPr sz="2800" dirty="0"/>
          </a:p>
          <a:p>
            <a:pPr marL="782637" lvl="1" indent="-293687" algn="just">
              <a:lnSpc>
                <a:spcPct val="100000"/>
              </a:lnSpc>
              <a:spcBef>
                <a:spcPts val="560"/>
              </a:spcBef>
              <a:buClr>
                <a:schemeClr val="dk1"/>
              </a:buClr>
              <a:buSzPts val="2800"/>
              <a:buNone/>
            </a:pPr>
            <a:endParaRPr sz="2800" dirty="0">
              <a:solidFill>
                <a:schemeClr val="dk1"/>
              </a:solidFill>
              <a:latin typeface="Calibri"/>
              <a:ea typeface="Calibri"/>
              <a:cs typeface="Calibri"/>
              <a:sym typeface="Calibri"/>
            </a:endParaRPr>
          </a:p>
          <a:p>
            <a:pPr marL="96838" indent="0" algn="just">
              <a:lnSpc>
                <a:spcPct val="100000"/>
              </a:lnSpc>
              <a:spcBef>
                <a:spcPts val="640"/>
              </a:spcBef>
              <a:buSzPct val="100000"/>
              <a:buNone/>
            </a:pPr>
            <a:r>
              <a:rPr lang="en-US" dirty="0">
                <a:solidFill>
                  <a:srgbClr val="E46C0A"/>
                </a:solidFill>
                <a:latin typeface="Calibri"/>
                <a:ea typeface="Calibri"/>
                <a:cs typeface="Calibri"/>
                <a:sym typeface="Calibri"/>
              </a:rPr>
              <a:t>… et </a:t>
            </a:r>
            <a:r>
              <a:rPr lang="en-US" dirty="0" err="1">
                <a:solidFill>
                  <a:srgbClr val="E46C0A"/>
                </a:solidFill>
                <a:latin typeface="Calibri"/>
                <a:ea typeface="Calibri"/>
                <a:cs typeface="Calibri"/>
                <a:sym typeface="Calibri"/>
              </a:rPr>
              <a:t>donc</a:t>
            </a:r>
            <a:r>
              <a:rPr lang="en-US" dirty="0">
                <a:solidFill>
                  <a:srgbClr val="E46C0A"/>
                </a:solidFill>
                <a:latin typeface="Calibri"/>
                <a:ea typeface="Calibri"/>
                <a:cs typeface="Calibri"/>
                <a:sym typeface="Calibri"/>
              </a:rPr>
              <a:t> </a:t>
            </a:r>
            <a:r>
              <a:rPr lang="en-US" dirty="0" err="1">
                <a:solidFill>
                  <a:srgbClr val="E46C0A"/>
                </a:solidFill>
                <a:latin typeface="Calibri"/>
                <a:ea typeface="Calibri"/>
                <a:cs typeface="Calibri"/>
                <a:sym typeface="Calibri"/>
              </a:rPr>
              <a:t>une</a:t>
            </a:r>
            <a:r>
              <a:rPr lang="en-US" dirty="0">
                <a:solidFill>
                  <a:srgbClr val="E46C0A"/>
                </a:solidFill>
                <a:latin typeface="Calibri"/>
                <a:ea typeface="Calibri"/>
                <a:cs typeface="Calibri"/>
                <a:sym typeface="Calibri"/>
              </a:rPr>
              <a:t> </a:t>
            </a:r>
            <a:r>
              <a:rPr lang="en-US" dirty="0" err="1">
                <a:solidFill>
                  <a:srgbClr val="E46C0A"/>
                </a:solidFill>
                <a:latin typeface="Calibri"/>
                <a:ea typeface="Calibri"/>
                <a:cs typeface="Calibri"/>
                <a:sym typeface="Calibri"/>
              </a:rPr>
              <a:t>corrélation</a:t>
            </a:r>
            <a:r>
              <a:rPr lang="en-US" dirty="0">
                <a:solidFill>
                  <a:srgbClr val="E46C0A"/>
                </a:solidFill>
                <a:latin typeface="Calibri"/>
                <a:ea typeface="Calibri"/>
                <a:cs typeface="Calibri"/>
                <a:sym typeface="Calibri"/>
              </a:rPr>
              <a:t> entre deux variables </a:t>
            </a:r>
            <a:r>
              <a:rPr lang="en-US" dirty="0" err="1">
                <a:solidFill>
                  <a:srgbClr val="E46C0A"/>
                </a:solidFill>
                <a:latin typeface="Calibri"/>
                <a:ea typeface="Calibri"/>
                <a:cs typeface="Calibri"/>
                <a:sym typeface="Calibri"/>
              </a:rPr>
              <a:t>n'est</a:t>
            </a:r>
            <a:r>
              <a:rPr lang="en-US" dirty="0">
                <a:solidFill>
                  <a:srgbClr val="E46C0A"/>
                </a:solidFill>
                <a:latin typeface="Calibri"/>
                <a:ea typeface="Calibri"/>
                <a:cs typeface="Calibri"/>
                <a:sym typeface="Calibri"/>
              </a:rPr>
              <a:t> pas </a:t>
            </a:r>
            <a:r>
              <a:rPr lang="en-US" dirty="0" err="1">
                <a:solidFill>
                  <a:srgbClr val="E46C0A"/>
                </a:solidFill>
                <a:latin typeface="Calibri"/>
                <a:ea typeface="Calibri"/>
                <a:cs typeface="Calibri"/>
                <a:sym typeface="Calibri"/>
              </a:rPr>
              <a:t>forcément</a:t>
            </a:r>
            <a:r>
              <a:rPr lang="en-US" dirty="0">
                <a:solidFill>
                  <a:srgbClr val="E46C0A"/>
                </a:solidFill>
                <a:latin typeface="Calibri"/>
                <a:ea typeface="Calibri"/>
                <a:cs typeface="Calibri"/>
                <a:sym typeface="Calibri"/>
              </a:rPr>
              <a:t> le </a:t>
            </a:r>
            <a:r>
              <a:rPr lang="en-US" dirty="0" err="1">
                <a:solidFill>
                  <a:srgbClr val="E46C0A"/>
                </a:solidFill>
                <a:latin typeface="Calibri"/>
                <a:ea typeface="Calibri"/>
                <a:cs typeface="Calibri"/>
                <a:sym typeface="Calibri"/>
              </a:rPr>
              <a:t>signe</a:t>
            </a:r>
            <a:r>
              <a:rPr lang="en-US" dirty="0">
                <a:solidFill>
                  <a:srgbClr val="E46C0A"/>
                </a:solidFill>
                <a:latin typeface="Calibri"/>
                <a:ea typeface="Calibri"/>
                <a:cs typeface="Calibri"/>
                <a:sym typeface="Calibri"/>
              </a:rPr>
              <a:t> </a:t>
            </a:r>
            <a:r>
              <a:rPr lang="en-US" dirty="0" err="1">
                <a:solidFill>
                  <a:srgbClr val="E46C0A"/>
                </a:solidFill>
                <a:latin typeface="Calibri"/>
                <a:ea typeface="Calibri"/>
                <a:cs typeface="Calibri"/>
                <a:sym typeface="Calibri"/>
              </a:rPr>
              <a:t>d'une</a:t>
            </a:r>
            <a:r>
              <a:rPr lang="en-US" dirty="0">
                <a:solidFill>
                  <a:srgbClr val="E46C0A"/>
                </a:solidFill>
                <a:latin typeface="Calibri"/>
                <a:ea typeface="Calibri"/>
                <a:cs typeface="Calibri"/>
                <a:sym typeface="Calibri"/>
              </a:rPr>
              <a:t> </a:t>
            </a:r>
            <a:r>
              <a:rPr lang="en-US" dirty="0" err="1">
                <a:solidFill>
                  <a:srgbClr val="E46C0A"/>
                </a:solidFill>
                <a:latin typeface="Calibri"/>
                <a:ea typeface="Calibri"/>
                <a:cs typeface="Calibri"/>
                <a:sym typeface="Calibri"/>
              </a:rPr>
              <a:t>causalité</a:t>
            </a:r>
            <a:endParaRPr dirty="0">
              <a:solidFill>
                <a:srgbClr val="E46C0A"/>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1" name="Google Shape;381;p34"/>
          <p:cNvPicPr preferRelativeResize="0"/>
          <p:nvPr/>
        </p:nvPicPr>
        <p:blipFill rotWithShape="1">
          <a:blip r:embed="rId3">
            <a:alphaModFix/>
          </a:blip>
          <a:srcRect/>
          <a:stretch/>
        </p:blipFill>
        <p:spPr>
          <a:xfrm>
            <a:off x="7009131" y="219620"/>
            <a:ext cx="5008698" cy="4808672"/>
          </a:xfrm>
          <a:prstGeom prst="rect">
            <a:avLst/>
          </a:prstGeom>
          <a:noFill/>
          <a:ln>
            <a:noFill/>
          </a:ln>
        </p:spPr>
      </p:pic>
      <p:pic>
        <p:nvPicPr>
          <p:cNvPr id="6" name="Google Shape;374;p33">
            <a:extLst>
              <a:ext uri="{FF2B5EF4-FFF2-40B4-BE49-F238E27FC236}">
                <a16:creationId xmlns:a16="http://schemas.microsoft.com/office/drawing/2014/main" id="{3EFD8E3F-560F-49A9-9DEA-21D64F5E915B}"/>
              </a:ext>
            </a:extLst>
          </p:cNvPr>
          <p:cNvPicPr preferRelativeResize="0"/>
          <p:nvPr/>
        </p:nvPicPr>
        <p:blipFill rotWithShape="1">
          <a:blip r:embed="rId4">
            <a:alphaModFix/>
          </a:blip>
          <a:srcRect/>
          <a:stretch/>
        </p:blipFill>
        <p:spPr>
          <a:xfrm>
            <a:off x="609600" y="120467"/>
            <a:ext cx="4860063" cy="3098072"/>
          </a:xfrm>
          <a:prstGeom prst="rect">
            <a:avLst/>
          </a:prstGeom>
          <a:noFill/>
          <a:ln>
            <a:noFill/>
          </a:ln>
        </p:spPr>
      </p:pic>
      <p:pic>
        <p:nvPicPr>
          <p:cNvPr id="7" name="Google Shape;387;p35">
            <a:extLst>
              <a:ext uri="{FF2B5EF4-FFF2-40B4-BE49-F238E27FC236}">
                <a16:creationId xmlns:a16="http://schemas.microsoft.com/office/drawing/2014/main" id="{5A7BC7F9-607D-4F95-BEF5-35D2D2AD1522}"/>
              </a:ext>
            </a:extLst>
          </p:cNvPr>
          <p:cNvPicPr preferRelativeResize="0"/>
          <p:nvPr/>
        </p:nvPicPr>
        <p:blipFill rotWithShape="1">
          <a:blip r:embed="rId5">
            <a:alphaModFix/>
          </a:blip>
          <a:srcRect/>
          <a:stretch/>
        </p:blipFill>
        <p:spPr>
          <a:xfrm>
            <a:off x="609600" y="3540308"/>
            <a:ext cx="5486400" cy="3197225"/>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36"/>
          <p:cNvSpPr txBox="1"/>
          <p:nvPr/>
        </p:nvSpPr>
        <p:spPr>
          <a:xfrm>
            <a:off x="731521" y="392112"/>
            <a:ext cx="10842170" cy="679042"/>
          </a:xfrm>
          <a:prstGeom prst="rect">
            <a:avLst/>
          </a:prstGeom>
          <a:noFill/>
          <a:ln>
            <a:noFill/>
          </a:ln>
        </p:spPr>
        <p:txBody>
          <a:bodyPr spcFirstLastPara="1" wrap="square" lIns="0" tIns="35475" rIns="0" bIns="0" anchor="t" anchorCtr="0">
            <a:noAutofit/>
          </a:bodyPr>
          <a:lstStyle/>
          <a:p>
            <a:pPr>
              <a:buClr>
                <a:srgbClr val="E46C0A"/>
              </a:buClr>
              <a:buSzPts val="4000"/>
            </a:pPr>
            <a:r>
              <a:rPr lang="en-US" sz="3200" b="1" dirty="0" err="1">
                <a:solidFill>
                  <a:srgbClr val="E46C0A"/>
                </a:solidFill>
                <a:latin typeface="Calibri" panose="020F0502020204030204" pitchFamily="34" charset="0"/>
                <a:ea typeface="Arial"/>
                <a:cs typeface="Calibri" panose="020F0502020204030204" pitchFamily="34" charset="0"/>
                <a:sym typeface="Arial"/>
              </a:rPr>
              <a:t>Traitement</a:t>
            </a:r>
            <a:r>
              <a:rPr lang="en-US" sz="3200" b="1" dirty="0">
                <a:solidFill>
                  <a:srgbClr val="E46C0A"/>
                </a:solidFill>
                <a:latin typeface="Calibri" panose="020F0502020204030204" pitchFamily="34" charset="0"/>
                <a:ea typeface="Arial"/>
                <a:cs typeface="Calibri" panose="020F0502020204030204" pitchFamily="34" charset="0"/>
                <a:sym typeface="Arial"/>
              </a:rPr>
              <a:t> des études </a:t>
            </a:r>
            <a:r>
              <a:rPr lang="en-US" sz="3200" b="1" dirty="0" err="1">
                <a:solidFill>
                  <a:srgbClr val="E46C0A"/>
                </a:solidFill>
                <a:latin typeface="Calibri" panose="020F0502020204030204" pitchFamily="34" charset="0"/>
                <a:ea typeface="Arial"/>
                <a:cs typeface="Calibri" panose="020F0502020204030204" pitchFamily="34" charset="0"/>
                <a:sym typeface="Arial"/>
              </a:rPr>
              <a:t>scientifiques</a:t>
            </a:r>
            <a:r>
              <a:rPr lang="en-US" sz="3200" b="1" dirty="0">
                <a:solidFill>
                  <a:srgbClr val="E46C0A"/>
                </a:solidFill>
                <a:latin typeface="Calibri" panose="020F0502020204030204" pitchFamily="34" charset="0"/>
                <a:ea typeface="Arial"/>
                <a:cs typeface="Calibri" panose="020F0502020204030204" pitchFamily="34" charset="0"/>
                <a:sym typeface="Arial"/>
              </a:rPr>
              <a:t> dans les </a:t>
            </a:r>
            <a:r>
              <a:rPr lang="en-US" sz="3200" b="1" dirty="0" err="1">
                <a:solidFill>
                  <a:srgbClr val="E46C0A"/>
                </a:solidFill>
                <a:latin typeface="Calibri" panose="020F0502020204030204" pitchFamily="34" charset="0"/>
                <a:ea typeface="Arial"/>
                <a:cs typeface="Calibri" panose="020F0502020204030204" pitchFamily="34" charset="0"/>
                <a:sym typeface="Arial"/>
              </a:rPr>
              <a:t>médias</a:t>
            </a:r>
            <a:r>
              <a:rPr lang="en-US" sz="3200" b="1" dirty="0">
                <a:solidFill>
                  <a:srgbClr val="E46C0A"/>
                </a:solidFill>
                <a:latin typeface="Calibri" panose="020F0502020204030204" pitchFamily="34" charset="0"/>
                <a:ea typeface="Arial"/>
                <a:cs typeface="Calibri" panose="020F0502020204030204" pitchFamily="34" charset="0"/>
                <a:sym typeface="Arial"/>
              </a:rPr>
              <a:t>.</a:t>
            </a:r>
            <a:endParaRPr sz="3200" b="1" dirty="0"/>
          </a:p>
        </p:txBody>
      </p:sp>
      <p:sp>
        <p:nvSpPr>
          <p:cNvPr id="4" name="ZoneTexte 3">
            <a:extLst>
              <a:ext uri="{FF2B5EF4-FFF2-40B4-BE49-F238E27FC236}">
                <a16:creationId xmlns:a16="http://schemas.microsoft.com/office/drawing/2014/main" id="{E78FD55A-D400-4CE5-808A-06B25FE6CF16}"/>
              </a:ext>
            </a:extLst>
          </p:cNvPr>
          <p:cNvSpPr txBox="1"/>
          <p:nvPr/>
        </p:nvSpPr>
        <p:spPr>
          <a:xfrm>
            <a:off x="731521" y="1821656"/>
            <a:ext cx="10781210" cy="1815882"/>
          </a:xfrm>
          <a:prstGeom prst="rect">
            <a:avLst/>
          </a:prstGeom>
          <a:noFill/>
        </p:spPr>
        <p:txBody>
          <a:bodyPr wrap="square">
            <a:spAutoFit/>
          </a:bodyPr>
          <a:lstStyle/>
          <a:p>
            <a:pPr>
              <a:buClr>
                <a:schemeClr val="dk1"/>
              </a:buClr>
              <a:buSzPts val="4000"/>
            </a:pPr>
            <a:r>
              <a:rPr lang="fr-FR" sz="2800" dirty="0">
                <a:solidFill>
                  <a:schemeClr val="dk1"/>
                </a:solidFill>
                <a:latin typeface="Calibri" panose="020F0502020204030204" pitchFamily="34" charset="0"/>
                <a:ea typeface="Arial"/>
                <a:cs typeface="Calibri" panose="020F0502020204030204" pitchFamily="34" charset="0"/>
                <a:sym typeface="Arial"/>
              </a:rPr>
              <a:t>L’objectif de certaines études est de chercher des corrélations …</a:t>
            </a:r>
            <a:endParaRPr lang="fr-TN" sz="2800" dirty="0">
              <a:solidFill>
                <a:schemeClr val="dk1"/>
              </a:solidFill>
              <a:latin typeface="Calibri" panose="020F0502020204030204" pitchFamily="34" charset="0"/>
              <a:ea typeface="Arial"/>
              <a:cs typeface="Calibri" panose="020F0502020204030204" pitchFamily="34" charset="0"/>
              <a:sym typeface="Arial"/>
            </a:endParaRPr>
          </a:p>
          <a:p>
            <a:pPr>
              <a:buClr>
                <a:schemeClr val="dk1"/>
              </a:buClr>
              <a:buSzPts val="4000"/>
            </a:pPr>
            <a:r>
              <a:rPr lang="fr-FR" sz="2800" dirty="0">
                <a:solidFill>
                  <a:schemeClr val="dk1"/>
                </a:solidFill>
                <a:latin typeface="Calibri" panose="020F0502020204030204" pitchFamily="34" charset="0"/>
                <a:ea typeface="Arial"/>
                <a:cs typeface="Calibri" panose="020F0502020204030204" pitchFamily="34" charset="0"/>
                <a:sym typeface="Arial"/>
              </a:rPr>
              <a:t> </a:t>
            </a:r>
            <a:endParaRPr lang="fr-FR" sz="2800" dirty="0"/>
          </a:p>
          <a:p>
            <a:pPr>
              <a:buClr>
                <a:schemeClr val="dk1"/>
              </a:buClr>
              <a:buSzPts val="4000"/>
            </a:pPr>
            <a:r>
              <a:rPr lang="fr-FR" sz="2800" b="1" dirty="0">
                <a:solidFill>
                  <a:schemeClr val="dk1"/>
                </a:solidFill>
                <a:latin typeface="Calibri" panose="020F0502020204030204" pitchFamily="34" charset="0"/>
                <a:ea typeface="Arial"/>
                <a:cs typeface="Calibri" panose="020F0502020204030204" pitchFamily="34" charset="0"/>
                <a:sym typeface="Arial"/>
              </a:rPr>
              <a:t>Le fait qu’il n’y en ait pas n’est-elle pas une info plus importante que quand il y en a  ?</a:t>
            </a:r>
            <a:endParaRPr lang="fr-FR" sz="2800" b="1"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20" name="Google Shape;420;p38"/>
          <p:cNvPicPr preferRelativeResize="0"/>
          <p:nvPr/>
        </p:nvPicPr>
        <p:blipFill rotWithShape="1">
          <a:blip r:embed="rId3">
            <a:alphaModFix/>
          </a:blip>
          <a:srcRect/>
          <a:stretch/>
        </p:blipFill>
        <p:spPr>
          <a:xfrm>
            <a:off x="1583008" y="531223"/>
            <a:ext cx="8379597" cy="554736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350428" y="2611839"/>
            <a:ext cx="3841572" cy="523220"/>
          </a:xfrm>
          <a:prstGeom prst="rect">
            <a:avLst/>
          </a:prstGeom>
          <a:noFill/>
        </p:spPr>
        <p:txBody>
          <a:bodyPr wrap="square" rtlCol="0">
            <a:spAutoFit/>
          </a:bodyPr>
          <a:lstStyle/>
          <a:p>
            <a:pPr algn="r"/>
            <a:r>
              <a:rPr lang="fr-FR" sz="2800" dirty="0"/>
              <a:t>Confiance aveugle</a:t>
            </a: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55428" y="2213226"/>
            <a:ext cx="1382486" cy="1382486"/>
          </a:xfrm>
          <a:prstGeom prst="rect">
            <a:avLst/>
          </a:prstGeom>
        </p:spPr>
      </p:pic>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212017" y="2168336"/>
            <a:ext cx="1382486" cy="1382486"/>
          </a:xfrm>
          <a:prstGeom prst="rect">
            <a:avLst/>
          </a:prstGeom>
        </p:spPr>
      </p:pic>
      <p:pic>
        <p:nvPicPr>
          <p:cNvPr id="5" name="Imag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57800" y="1737304"/>
            <a:ext cx="2334330" cy="2334330"/>
          </a:xfrm>
          <a:prstGeom prst="rect">
            <a:avLst/>
          </a:prstGeom>
        </p:spPr>
      </p:pic>
      <p:sp>
        <p:nvSpPr>
          <p:cNvPr id="10" name="ZoneTexte 9"/>
          <p:cNvSpPr txBox="1"/>
          <p:nvPr/>
        </p:nvSpPr>
        <p:spPr>
          <a:xfrm>
            <a:off x="0" y="351020"/>
            <a:ext cx="12192000" cy="646331"/>
          </a:xfrm>
          <a:prstGeom prst="rect">
            <a:avLst/>
          </a:prstGeom>
          <a:noFill/>
        </p:spPr>
        <p:txBody>
          <a:bodyPr wrap="square" rtlCol="0">
            <a:spAutoFit/>
          </a:bodyPr>
          <a:lstStyle/>
          <a:p>
            <a:pPr algn="ctr"/>
            <a:r>
              <a:rPr lang="fr-FR" sz="3600" dirty="0">
                <a:latin typeface="Century Gothic" panose="020B0502020202020204" pitchFamily="34" charset="0"/>
              </a:rPr>
              <a:t>Éduquer à l’esprit critique</a:t>
            </a:r>
          </a:p>
        </p:txBody>
      </p:sp>
      <p:sp>
        <p:nvSpPr>
          <p:cNvPr id="12" name="ZoneTexte 11"/>
          <p:cNvSpPr txBox="1"/>
          <p:nvPr/>
        </p:nvSpPr>
        <p:spPr>
          <a:xfrm>
            <a:off x="0" y="2611839"/>
            <a:ext cx="3522613" cy="523220"/>
          </a:xfrm>
          <a:prstGeom prst="rect">
            <a:avLst/>
          </a:prstGeom>
          <a:noFill/>
        </p:spPr>
        <p:txBody>
          <a:bodyPr wrap="square" rtlCol="0">
            <a:spAutoFit/>
          </a:bodyPr>
          <a:lstStyle/>
          <a:p>
            <a:r>
              <a:rPr lang="fr-FR" sz="2800" dirty="0"/>
              <a:t>Doute systématique</a:t>
            </a:r>
          </a:p>
        </p:txBody>
      </p:sp>
      <p:sp>
        <p:nvSpPr>
          <p:cNvPr id="6" name="Rectangle 5">
            <a:extLst>
              <a:ext uri="{FF2B5EF4-FFF2-40B4-BE49-F238E27FC236}">
                <a16:creationId xmlns:a16="http://schemas.microsoft.com/office/drawing/2014/main" id="{877940CF-AEB0-A3E7-CEDA-1A0DD5F4B964}"/>
              </a:ext>
            </a:extLst>
          </p:cNvPr>
          <p:cNvSpPr/>
          <p:nvPr/>
        </p:nvSpPr>
        <p:spPr>
          <a:xfrm>
            <a:off x="0" y="1631908"/>
            <a:ext cx="4799278" cy="2481282"/>
          </a:xfrm>
          <a:prstGeom prst="rect">
            <a:avLst/>
          </a:prstGeom>
          <a:solidFill>
            <a:srgbClr val="FFFFFF">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3774226E-9146-E2E5-3DB9-BB96C5F44D0F}"/>
              </a:ext>
            </a:extLst>
          </p:cNvPr>
          <p:cNvSpPr/>
          <p:nvPr/>
        </p:nvSpPr>
        <p:spPr>
          <a:xfrm>
            <a:off x="7392722" y="1737304"/>
            <a:ext cx="4799278" cy="2481282"/>
          </a:xfrm>
          <a:prstGeom prst="rect">
            <a:avLst/>
          </a:prstGeom>
          <a:solidFill>
            <a:srgbClr val="FFFFFF">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F10C56AE-E729-CB43-D513-F132EBE4F9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09123">
            <a:off x="5111866" y="920279"/>
            <a:ext cx="1235437" cy="1235437"/>
          </a:xfrm>
          <a:prstGeom prst="rect">
            <a:avLst/>
          </a:prstGeom>
        </p:spPr>
      </p:pic>
      <p:sp>
        <p:nvSpPr>
          <p:cNvPr id="9" name="ZoneTexte 8">
            <a:extLst>
              <a:ext uri="{FF2B5EF4-FFF2-40B4-BE49-F238E27FC236}">
                <a16:creationId xmlns:a16="http://schemas.microsoft.com/office/drawing/2014/main" id="{EC155A2B-7369-0E88-8224-E2F9F2D373DE}"/>
              </a:ext>
            </a:extLst>
          </p:cNvPr>
          <p:cNvSpPr txBox="1"/>
          <p:nvPr/>
        </p:nvSpPr>
        <p:spPr>
          <a:xfrm>
            <a:off x="0" y="4630667"/>
            <a:ext cx="12192000" cy="584775"/>
          </a:xfrm>
          <a:prstGeom prst="rect">
            <a:avLst/>
          </a:prstGeom>
          <a:noFill/>
        </p:spPr>
        <p:txBody>
          <a:bodyPr wrap="square" rtlCol="0">
            <a:spAutoFit/>
          </a:bodyPr>
          <a:lstStyle/>
          <a:p>
            <a:pPr algn="ctr"/>
            <a:r>
              <a:rPr lang="fr-FR" sz="3200" dirty="0">
                <a:latin typeface="Segoe UI Emoji" panose="020B0502040204020203" pitchFamily="34" charset="0"/>
                <a:ea typeface="Segoe UI Emoji" panose="020B0502040204020203" pitchFamily="34" charset="0"/>
              </a:rPr>
              <a:t>☑ </a:t>
            </a:r>
            <a:r>
              <a:rPr lang="fr-FR" sz="3200" dirty="0">
                <a:latin typeface="Century Gothic" panose="020B0502020202020204" pitchFamily="34" charset="0"/>
              </a:rPr>
              <a:t>Apprendre à déléguer sa confiance à bon escient</a:t>
            </a:r>
          </a:p>
        </p:txBody>
      </p:sp>
      <p:sp>
        <p:nvSpPr>
          <p:cNvPr id="11" name="ZoneTexte 10">
            <a:extLst>
              <a:ext uri="{FF2B5EF4-FFF2-40B4-BE49-F238E27FC236}">
                <a16:creationId xmlns:a16="http://schemas.microsoft.com/office/drawing/2014/main" id="{768FB14B-14BF-D422-A267-BD2B7D016D54}"/>
              </a:ext>
            </a:extLst>
          </p:cNvPr>
          <p:cNvSpPr txBox="1"/>
          <p:nvPr/>
        </p:nvSpPr>
        <p:spPr>
          <a:xfrm>
            <a:off x="19766" y="5253541"/>
            <a:ext cx="12192000" cy="584775"/>
          </a:xfrm>
          <a:prstGeom prst="rect">
            <a:avLst/>
          </a:prstGeom>
          <a:noFill/>
        </p:spPr>
        <p:txBody>
          <a:bodyPr wrap="square" rtlCol="0">
            <a:spAutoFit/>
          </a:bodyPr>
          <a:lstStyle/>
          <a:p>
            <a:pPr algn="ctr"/>
            <a:r>
              <a:rPr lang="fr-FR" sz="3200" dirty="0">
                <a:latin typeface="Segoe UI Emoji" panose="020B0502040204020203" pitchFamily="34" charset="0"/>
                <a:ea typeface="Segoe UI Emoji" panose="020B0502040204020203" pitchFamily="34" charset="0"/>
              </a:rPr>
              <a:t>☑ </a:t>
            </a:r>
            <a:r>
              <a:rPr lang="fr-FR" sz="3200" dirty="0">
                <a:latin typeface="Century Gothic" panose="020B0502020202020204" pitchFamily="34" charset="0"/>
              </a:rPr>
              <a:t>Communiquer, argumenter, débattre</a:t>
            </a:r>
            <a:r>
              <a:rPr lang="fr-FR" sz="3200">
                <a:latin typeface="Century Gothic" panose="020B0502020202020204" pitchFamily="34" charset="0"/>
              </a:rPr>
              <a:t>, délibérer</a:t>
            </a:r>
            <a:endParaRPr lang="fr-FR" sz="3200" dirty="0">
              <a:latin typeface="Century Gothic" panose="020B0502020202020204" pitchFamily="34" charset="0"/>
            </a:endParaRPr>
          </a:p>
        </p:txBody>
      </p:sp>
      <p:sp>
        <p:nvSpPr>
          <p:cNvPr id="13" name="ZoneTexte 12">
            <a:extLst>
              <a:ext uri="{FF2B5EF4-FFF2-40B4-BE49-F238E27FC236}">
                <a16:creationId xmlns:a16="http://schemas.microsoft.com/office/drawing/2014/main" id="{87067719-C1A4-6453-537E-59E9ADA5C544}"/>
              </a:ext>
            </a:extLst>
          </p:cNvPr>
          <p:cNvSpPr txBox="1"/>
          <p:nvPr/>
        </p:nvSpPr>
        <p:spPr>
          <a:xfrm>
            <a:off x="19766" y="6078149"/>
            <a:ext cx="12192000" cy="584775"/>
          </a:xfrm>
          <a:prstGeom prst="rect">
            <a:avLst/>
          </a:prstGeom>
          <a:noFill/>
        </p:spPr>
        <p:txBody>
          <a:bodyPr wrap="square" rtlCol="0">
            <a:spAutoFit/>
          </a:bodyPr>
          <a:lstStyle/>
          <a:p>
            <a:pPr algn="ctr"/>
            <a:r>
              <a:rPr lang="fr-FR" sz="3200" dirty="0">
                <a:latin typeface="Segoe UI Emoji" panose="020B0502040204020203" pitchFamily="34" charset="0"/>
                <a:ea typeface="Segoe UI Emoji" panose="020B0502040204020203" pitchFamily="34" charset="0"/>
              </a:rPr>
              <a:t>💡 </a:t>
            </a:r>
            <a:r>
              <a:rPr lang="fr-FR" sz="3200" dirty="0">
                <a:latin typeface="Century Gothic" panose="020B0502020202020204" pitchFamily="34" charset="0"/>
              </a:rPr>
              <a:t>Connaître les mécanismes de construction des savoirs</a:t>
            </a:r>
          </a:p>
        </p:txBody>
      </p:sp>
    </p:spTree>
    <p:extLst>
      <p:ext uri="{BB962C8B-B14F-4D97-AF65-F5344CB8AC3E}">
        <p14:creationId xmlns:p14="http://schemas.microsoft.com/office/powerpoint/2010/main" val="150880881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7" name="Google Shape;427;gefaba2684c_0_11"/>
          <p:cNvPicPr preferRelativeResize="0"/>
          <p:nvPr/>
        </p:nvPicPr>
        <p:blipFill>
          <a:blip r:embed="rId3">
            <a:alphaModFix/>
          </a:blip>
          <a:stretch>
            <a:fillRect/>
          </a:stretch>
        </p:blipFill>
        <p:spPr>
          <a:xfrm>
            <a:off x="1858139" y="278350"/>
            <a:ext cx="7460031" cy="6301299"/>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39"/>
          <p:cNvSpPr txBox="1">
            <a:spLocks noGrp="1"/>
          </p:cNvSpPr>
          <p:nvPr>
            <p:ph type="title"/>
          </p:nvPr>
        </p:nvSpPr>
        <p:spPr>
          <a:xfrm>
            <a:off x="705394" y="273050"/>
            <a:ext cx="11242766" cy="1930500"/>
          </a:xfrm>
          <a:prstGeom prst="rect">
            <a:avLst/>
          </a:prstGeom>
          <a:noFill/>
          <a:ln>
            <a:noFill/>
          </a:ln>
        </p:spPr>
        <p:txBody>
          <a:bodyPr spcFirstLastPara="1" vert="horz" wrap="square" lIns="91425" tIns="35475" rIns="91425" bIns="45700" rtlCol="0" anchor="ctr" anchorCtr="0">
            <a:noAutofit/>
          </a:bodyPr>
          <a:lstStyle/>
          <a:p>
            <a:pPr>
              <a:lnSpc>
                <a:spcPct val="100000"/>
              </a:lnSpc>
              <a:spcBef>
                <a:spcPts val="0"/>
              </a:spcBef>
              <a:buClr>
                <a:srgbClr val="0099FF"/>
              </a:buClr>
              <a:buSzPts val="4400"/>
            </a:pPr>
            <a:r>
              <a:rPr lang="en-US" sz="3200" b="1" dirty="0" err="1">
                <a:solidFill>
                  <a:srgbClr val="E46C0A"/>
                </a:solidFill>
                <a:latin typeface="Calibri"/>
                <a:ea typeface="Calibri"/>
                <a:cs typeface="Calibri"/>
                <a:sym typeface="Calibri"/>
              </a:rPr>
              <a:t>Variante</a:t>
            </a:r>
            <a:r>
              <a:rPr lang="en-US" sz="3200" b="1" dirty="0">
                <a:solidFill>
                  <a:srgbClr val="E46C0A"/>
                </a:solidFill>
                <a:latin typeface="Calibri"/>
                <a:ea typeface="Calibri"/>
                <a:cs typeface="Calibri"/>
                <a:sym typeface="Calibri"/>
              </a:rPr>
              <a:t> de la confusion </a:t>
            </a:r>
            <a:r>
              <a:rPr lang="en-US" sz="3200" b="1" dirty="0" err="1">
                <a:solidFill>
                  <a:srgbClr val="E46C0A"/>
                </a:solidFill>
                <a:latin typeface="Calibri"/>
                <a:ea typeface="Calibri"/>
                <a:cs typeface="Calibri"/>
                <a:sym typeface="Calibri"/>
              </a:rPr>
              <a:t>corrélation</a:t>
            </a:r>
            <a:r>
              <a:rPr lang="en-US" sz="3200" b="1" dirty="0">
                <a:solidFill>
                  <a:srgbClr val="E46C0A"/>
                </a:solidFill>
                <a:latin typeface="Calibri"/>
                <a:ea typeface="Calibri"/>
                <a:cs typeface="Calibri"/>
                <a:sym typeface="Calibri"/>
              </a:rPr>
              <a:t> </a:t>
            </a:r>
            <a:r>
              <a:rPr lang="en-US" sz="3200" b="1" dirty="0" err="1">
                <a:solidFill>
                  <a:srgbClr val="E46C0A"/>
                </a:solidFill>
                <a:latin typeface="Calibri"/>
                <a:ea typeface="Calibri"/>
                <a:cs typeface="Calibri"/>
                <a:sym typeface="Calibri"/>
              </a:rPr>
              <a:t>causalité</a:t>
            </a:r>
            <a:r>
              <a:rPr lang="en-US" sz="3200" b="1" dirty="0">
                <a:solidFill>
                  <a:srgbClr val="E46C0A"/>
                </a:solidFill>
                <a:latin typeface="Calibri"/>
                <a:ea typeface="Calibri"/>
                <a:cs typeface="Calibri"/>
                <a:sym typeface="Calibri"/>
              </a:rPr>
              <a:t> … </a:t>
            </a:r>
            <a:br>
              <a:rPr lang="en-US" sz="3200" b="1" dirty="0">
                <a:solidFill>
                  <a:srgbClr val="E46C0A"/>
                </a:solidFill>
                <a:latin typeface="Calibri"/>
                <a:ea typeface="Calibri"/>
                <a:cs typeface="Calibri"/>
                <a:sym typeface="Calibri"/>
              </a:rPr>
            </a:br>
            <a:r>
              <a:rPr lang="en-US" sz="3200" b="1" dirty="0" err="1">
                <a:solidFill>
                  <a:srgbClr val="E46C0A"/>
                </a:solidFill>
                <a:latin typeface="Calibri"/>
                <a:ea typeface="Calibri"/>
                <a:cs typeface="Calibri"/>
                <a:sym typeface="Calibri"/>
              </a:rPr>
              <a:t>Postériorité</a:t>
            </a:r>
            <a:r>
              <a:rPr lang="en-US" sz="3200" b="1" dirty="0">
                <a:solidFill>
                  <a:srgbClr val="E46C0A"/>
                </a:solidFill>
                <a:latin typeface="Calibri"/>
                <a:ea typeface="Calibri"/>
                <a:cs typeface="Calibri"/>
                <a:sym typeface="Calibri"/>
              </a:rPr>
              <a:t> et </a:t>
            </a:r>
            <a:r>
              <a:rPr lang="en-US" sz="3200" b="1" dirty="0" err="1">
                <a:solidFill>
                  <a:srgbClr val="E46C0A"/>
                </a:solidFill>
                <a:latin typeface="Calibri"/>
                <a:ea typeface="Calibri"/>
                <a:cs typeface="Calibri"/>
                <a:sym typeface="Calibri"/>
              </a:rPr>
              <a:t>causalité</a:t>
            </a:r>
            <a:endParaRPr sz="3200" b="1" dirty="0">
              <a:solidFill>
                <a:srgbClr val="E46C0A"/>
              </a:solidFill>
            </a:endParaRPr>
          </a:p>
        </p:txBody>
      </p:sp>
      <p:sp>
        <p:nvSpPr>
          <p:cNvPr id="434" name="Google Shape;434;p39"/>
          <p:cNvSpPr txBox="1">
            <a:spLocks noGrp="1"/>
          </p:cNvSpPr>
          <p:nvPr>
            <p:ph type="body" idx="1"/>
          </p:nvPr>
        </p:nvSpPr>
        <p:spPr>
          <a:xfrm>
            <a:off x="705394" y="2526076"/>
            <a:ext cx="11242766" cy="4009500"/>
          </a:xfrm>
          <a:prstGeom prst="rect">
            <a:avLst/>
          </a:prstGeom>
          <a:noFill/>
          <a:ln>
            <a:noFill/>
          </a:ln>
        </p:spPr>
        <p:txBody>
          <a:bodyPr spcFirstLastPara="1" vert="horz" wrap="square" lIns="91425" tIns="45700" rIns="91425" bIns="45700" rtlCol="0" anchor="t" anchorCtr="0">
            <a:noAutofit/>
          </a:bodyPr>
          <a:lstStyle/>
          <a:p>
            <a:pPr marL="390525" indent="-293687">
              <a:lnSpc>
                <a:spcPct val="100000"/>
              </a:lnSpc>
              <a:spcBef>
                <a:spcPts val="0"/>
              </a:spcBef>
              <a:buClr>
                <a:schemeClr val="dk1"/>
              </a:buClr>
              <a:buSzPts val="3200"/>
              <a:buNone/>
            </a:pPr>
            <a:r>
              <a:rPr lang="en-US" sz="3200" dirty="0">
                <a:solidFill>
                  <a:schemeClr val="dk1"/>
                </a:solidFill>
                <a:latin typeface="Calibri"/>
                <a:ea typeface="Calibri"/>
                <a:cs typeface="Calibri"/>
                <a:sym typeface="Calibri"/>
              </a:rPr>
              <a:t>→ </a:t>
            </a:r>
            <a:r>
              <a:rPr lang="en-US" sz="3200" i="1" dirty="0">
                <a:latin typeface="Calibri"/>
                <a:ea typeface="Calibri"/>
                <a:cs typeface="Calibri"/>
                <a:sym typeface="Calibri"/>
              </a:rPr>
              <a:t>Post hoc ergo </a:t>
            </a:r>
            <a:r>
              <a:rPr lang="en-US" sz="3200" i="1" dirty="0" err="1">
                <a:latin typeface="Calibri"/>
                <a:ea typeface="Calibri"/>
                <a:cs typeface="Calibri"/>
                <a:sym typeface="Calibri"/>
              </a:rPr>
              <a:t>proter</a:t>
            </a:r>
            <a:r>
              <a:rPr lang="en-US" sz="3200" i="1" dirty="0">
                <a:latin typeface="Calibri"/>
                <a:ea typeface="Calibri"/>
                <a:cs typeface="Calibri"/>
                <a:sym typeface="Calibri"/>
              </a:rPr>
              <a:t> hoc </a:t>
            </a:r>
            <a:endParaRPr lang="fr-TN" sz="3200" i="1" dirty="0">
              <a:latin typeface="Calibri"/>
              <a:ea typeface="Calibri"/>
              <a:cs typeface="Calibri"/>
              <a:sym typeface="Calibri"/>
            </a:endParaRPr>
          </a:p>
          <a:p>
            <a:pPr marL="390525" indent="-293687">
              <a:lnSpc>
                <a:spcPct val="100000"/>
              </a:lnSpc>
              <a:spcBef>
                <a:spcPts val="0"/>
              </a:spcBef>
              <a:buClr>
                <a:schemeClr val="dk1"/>
              </a:buClr>
              <a:buSzPts val="3200"/>
              <a:buNone/>
            </a:pPr>
            <a:endParaRPr lang="fr-TN" sz="2400" i="1" dirty="0">
              <a:sym typeface="Calibri"/>
            </a:endParaRPr>
          </a:p>
          <a:p>
            <a:pPr marL="554038" indent="-457200">
              <a:lnSpc>
                <a:spcPct val="100000"/>
              </a:lnSpc>
              <a:spcBef>
                <a:spcPts val="0"/>
              </a:spcBef>
              <a:buClr>
                <a:schemeClr val="dk1"/>
              </a:buClr>
              <a:buSzPts val="3200"/>
            </a:pPr>
            <a:r>
              <a:rPr lang="en-US" sz="2800" dirty="0" err="1">
                <a:latin typeface="Calibri"/>
                <a:ea typeface="Calibri"/>
                <a:cs typeface="Calibri"/>
                <a:sym typeface="Calibri"/>
              </a:rPr>
              <a:t>J'ai</a:t>
            </a:r>
            <a:r>
              <a:rPr lang="en-US" sz="2800" dirty="0">
                <a:latin typeface="Calibri"/>
                <a:ea typeface="Calibri"/>
                <a:cs typeface="Calibri"/>
                <a:sym typeface="Calibri"/>
              </a:rPr>
              <a:t> </a:t>
            </a:r>
            <a:r>
              <a:rPr lang="en-US" sz="2800" dirty="0" err="1">
                <a:latin typeface="Calibri"/>
                <a:ea typeface="Calibri"/>
                <a:cs typeface="Calibri"/>
                <a:sym typeface="Calibri"/>
              </a:rPr>
              <a:t>été</a:t>
            </a:r>
            <a:r>
              <a:rPr lang="en-US" sz="2800" dirty="0">
                <a:latin typeface="Calibri"/>
                <a:ea typeface="Calibri"/>
                <a:cs typeface="Calibri"/>
                <a:sym typeface="Calibri"/>
              </a:rPr>
              <a:t> </a:t>
            </a:r>
            <a:r>
              <a:rPr lang="en-US" sz="2800" dirty="0" err="1">
                <a:latin typeface="Calibri"/>
                <a:ea typeface="Calibri"/>
                <a:cs typeface="Calibri"/>
                <a:sym typeface="Calibri"/>
              </a:rPr>
              <a:t>malade</a:t>
            </a:r>
            <a:r>
              <a:rPr lang="en-US" sz="2800" dirty="0">
                <a:latin typeface="Calibri"/>
                <a:ea typeface="Calibri"/>
                <a:cs typeface="Calibri"/>
                <a:sym typeface="Calibri"/>
              </a:rPr>
              <a:t>, </a:t>
            </a:r>
            <a:r>
              <a:rPr lang="en-US" sz="2800" dirty="0" err="1">
                <a:latin typeface="Calibri"/>
                <a:ea typeface="Calibri"/>
                <a:cs typeface="Calibri"/>
                <a:sym typeface="Calibri"/>
              </a:rPr>
              <a:t>maintenant</a:t>
            </a:r>
            <a:r>
              <a:rPr lang="en-US" sz="2800" dirty="0">
                <a:latin typeface="Calibri"/>
                <a:ea typeface="Calibri"/>
                <a:cs typeface="Calibri"/>
                <a:sym typeface="Calibri"/>
              </a:rPr>
              <a:t> je </a:t>
            </a:r>
            <a:r>
              <a:rPr lang="en-US" sz="2800" dirty="0" err="1">
                <a:latin typeface="Calibri"/>
                <a:ea typeface="Calibri"/>
                <a:cs typeface="Calibri"/>
                <a:sym typeface="Calibri"/>
              </a:rPr>
              <a:t>suis</a:t>
            </a:r>
            <a:r>
              <a:rPr lang="en-US" sz="2800" dirty="0">
                <a:latin typeface="Calibri"/>
                <a:ea typeface="Calibri"/>
                <a:cs typeface="Calibri"/>
                <a:sym typeface="Calibri"/>
              </a:rPr>
              <a:t> </a:t>
            </a:r>
            <a:r>
              <a:rPr lang="en-US" sz="2800" dirty="0" err="1">
                <a:latin typeface="Calibri"/>
                <a:ea typeface="Calibri"/>
                <a:cs typeface="Calibri"/>
                <a:sym typeface="Calibri"/>
              </a:rPr>
              <a:t>guéri</a:t>
            </a:r>
            <a:r>
              <a:rPr lang="en-US" sz="2800" dirty="0">
                <a:latin typeface="Calibri"/>
                <a:ea typeface="Calibri"/>
                <a:cs typeface="Calibri"/>
                <a:sym typeface="Calibri"/>
              </a:rPr>
              <a:t>, </a:t>
            </a:r>
            <a:r>
              <a:rPr lang="en-US" sz="2800" dirty="0" err="1">
                <a:latin typeface="Calibri"/>
                <a:ea typeface="Calibri"/>
                <a:cs typeface="Calibri"/>
                <a:sym typeface="Calibri"/>
              </a:rPr>
              <a:t>donc</a:t>
            </a:r>
            <a:r>
              <a:rPr lang="en-US" sz="2800" dirty="0">
                <a:latin typeface="Calibri"/>
                <a:ea typeface="Calibri"/>
                <a:cs typeface="Calibri"/>
                <a:sym typeface="Calibri"/>
              </a:rPr>
              <a:t> le </a:t>
            </a:r>
            <a:r>
              <a:rPr lang="en-US" sz="2800" dirty="0" err="1">
                <a:latin typeface="Calibri"/>
                <a:ea typeface="Calibri"/>
                <a:cs typeface="Calibri"/>
                <a:sym typeface="Calibri"/>
              </a:rPr>
              <a:t>traitement</a:t>
            </a:r>
            <a:r>
              <a:rPr lang="en-US" sz="2800" dirty="0">
                <a:latin typeface="Calibri"/>
                <a:ea typeface="Calibri"/>
                <a:cs typeface="Calibri"/>
                <a:sym typeface="Calibri"/>
              </a:rPr>
              <a:t> que </a:t>
            </a:r>
            <a:r>
              <a:rPr lang="en-US" sz="2800" dirty="0" err="1">
                <a:latin typeface="Calibri"/>
                <a:ea typeface="Calibri"/>
                <a:cs typeface="Calibri"/>
                <a:sym typeface="Calibri"/>
              </a:rPr>
              <a:t>j'ai</a:t>
            </a:r>
            <a:r>
              <a:rPr lang="en-US" sz="2800" dirty="0">
                <a:latin typeface="Calibri"/>
                <a:ea typeface="Calibri"/>
                <a:cs typeface="Calibri"/>
                <a:sym typeface="Calibri"/>
              </a:rPr>
              <a:t> </a:t>
            </a:r>
            <a:r>
              <a:rPr lang="en-US" sz="2800" dirty="0" err="1">
                <a:latin typeface="Calibri"/>
                <a:ea typeface="Calibri"/>
                <a:cs typeface="Calibri"/>
                <a:sym typeface="Calibri"/>
              </a:rPr>
              <a:t>suivi</a:t>
            </a:r>
            <a:r>
              <a:rPr lang="en-US" sz="2800" dirty="0">
                <a:latin typeface="Calibri"/>
                <a:ea typeface="Calibri"/>
                <a:cs typeface="Calibri"/>
                <a:sym typeface="Calibri"/>
              </a:rPr>
              <a:t> </a:t>
            </a:r>
            <a:r>
              <a:rPr lang="en-US" sz="2800" dirty="0" err="1">
                <a:latin typeface="Calibri"/>
                <a:ea typeface="Calibri"/>
                <a:cs typeface="Calibri"/>
                <a:sym typeface="Calibri"/>
              </a:rPr>
              <a:t>est</a:t>
            </a:r>
            <a:r>
              <a:rPr lang="en-US" sz="2800" dirty="0">
                <a:latin typeface="Calibri"/>
                <a:ea typeface="Calibri"/>
                <a:cs typeface="Calibri"/>
                <a:sym typeface="Calibri"/>
              </a:rPr>
              <a:t> la cause de ma </a:t>
            </a:r>
            <a:r>
              <a:rPr lang="en-US" sz="2800" dirty="0" err="1">
                <a:latin typeface="Calibri"/>
                <a:ea typeface="Calibri"/>
                <a:cs typeface="Calibri"/>
                <a:sym typeface="Calibri"/>
              </a:rPr>
              <a:t>guérison</a:t>
            </a:r>
            <a:endParaRPr lang="fr-TN" sz="2800" dirty="0">
              <a:latin typeface="Calibri"/>
              <a:ea typeface="Calibri"/>
              <a:cs typeface="Calibri"/>
              <a:sym typeface="Calibri"/>
            </a:endParaRPr>
          </a:p>
          <a:p>
            <a:pPr marL="96838" indent="0">
              <a:lnSpc>
                <a:spcPct val="100000"/>
              </a:lnSpc>
              <a:spcBef>
                <a:spcPts val="0"/>
              </a:spcBef>
              <a:buClr>
                <a:schemeClr val="dk1"/>
              </a:buClr>
              <a:buSzPts val="3200"/>
              <a:buNone/>
            </a:pPr>
            <a:endParaRPr lang="fr-TN" sz="2400" dirty="0">
              <a:sym typeface="Calibri"/>
            </a:endParaRPr>
          </a:p>
          <a:p>
            <a:pPr marL="554038" indent="-457200">
              <a:lnSpc>
                <a:spcPct val="100000"/>
              </a:lnSpc>
              <a:spcBef>
                <a:spcPts val="0"/>
              </a:spcBef>
              <a:buClr>
                <a:schemeClr val="dk1"/>
              </a:buClr>
              <a:buSzPts val="3200"/>
            </a:pPr>
            <a:r>
              <a:rPr lang="en-US" sz="2800" dirty="0">
                <a:latin typeface="Calibri"/>
                <a:ea typeface="Calibri"/>
                <a:cs typeface="Calibri"/>
                <a:sym typeface="Calibri"/>
              </a:rPr>
              <a:t>Passer sous </a:t>
            </a:r>
            <a:r>
              <a:rPr lang="en-US" sz="2800" dirty="0" err="1">
                <a:latin typeface="Calibri"/>
                <a:ea typeface="Calibri"/>
                <a:cs typeface="Calibri"/>
                <a:sym typeface="Calibri"/>
              </a:rPr>
              <a:t>une</a:t>
            </a:r>
            <a:r>
              <a:rPr lang="en-US" sz="2800" dirty="0">
                <a:latin typeface="Calibri"/>
                <a:ea typeface="Calibri"/>
                <a:cs typeface="Calibri"/>
                <a:sym typeface="Calibri"/>
              </a:rPr>
              <a:t> </a:t>
            </a:r>
            <a:r>
              <a:rPr lang="en-US" sz="2800" dirty="0" err="1">
                <a:latin typeface="Calibri"/>
                <a:ea typeface="Calibri"/>
                <a:cs typeface="Calibri"/>
                <a:sym typeface="Calibri"/>
              </a:rPr>
              <a:t>échelle</a:t>
            </a:r>
            <a:r>
              <a:rPr lang="en-US" sz="2800" dirty="0">
                <a:latin typeface="Calibri"/>
                <a:ea typeface="Calibri"/>
                <a:cs typeface="Calibri"/>
                <a:sym typeface="Calibri"/>
              </a:rPr>
              <a:t> </a:t>
            </a:r>
            <a:r>
              <a:rPr lang="en-US" sz="2800" dirty="0" err="1">
                <a:latin typeface="Calibri"/>
                <a:ea typeface="Calibri"/>
                <a:cs typeface="Calibri"/>
                <a:sym typeface="Calibri"/>
              </a:rPr>
              <a:t>puis</a:t>
            </a:r>
            <a:r>
              <a:rPr lang="en-US" sz="2800" dirty="0">
                <a:latin typeface="Calibri"/>
                <a:ea typeface="Calibri"/>
                <a:cs typeface="Calibri"/>
                <a:sym typeface="Calibri"/>
              </a:rPr>
              <a:t> se </a:t>
            </a:r>
            <a:r>
              <a:rPr lang="en-US" sz="2800" dirty="0" err="1">
                <a:latin typeface="Calibri"/>
                <a:ea typeface="Calibri"/>
                <a:cs typeface="Calibri"/>
                <a:sym typeface="Calibri"/>
              </a:rPr>
              <a:t>cogner</a:t>
            </a:r>
            <a:r>
              <a:rPr lang="en-US" sz="2800" dirty="0">
                <a:latin typeface="Calibri"/>
                <a:ea typeface="Calibri"/>
                <a:cs typeface="Calibri"/>
                <a:sym typeface="Calibri"/>
              </a:rPr>
              <a:t> </a:t>
            </a:r>
            <a:r>
              <a:rPr lang="en-US" sz="2800" dirty="0" err="1">
                <a:latin typeface="Calibri"/>
                <a:ea typeface="Calibri"/>
                <a:cs typeface="Calibri"/>
                <a:sym typeface="Calibri"/>
              </a:rPr>
              <a:t>contre</a:t>
            </a:r>
            <a:r>
              <a:rPr lang="en-US" sz="2800" dirty="0">
                <a:latin typeface="Calibri"/>
                <a:ea typeface="Calibri"/>
                <a:cs typeface="Calibri"/>
                <a:sym typeface="Calibri"/>
              </a:rPr>
              <a:t> un</a:t>
            </a:r>
            <a:r>
              <a:rPr lang="fr-TN" sz="2800" dirty="0">
                <a:latin typeface="Calibri"/>
                <a:ea typeface="Calibri"/>
                <a:cs typeface="Calibri"/>
                <a:sym typeface="Calibri"/>
              </a:rPr>
              <a:t> </a:t>
            </a:r>
            <a:r>
              <a:rPr lang="fr-FR" dirty="0">
                <a:latin typeface="Calibri"/>
                <a:ea typeface="Calibri"/>
                <a:cs typeface="Calibri"/>
                <a:sym typeface="Calibri"/>
              </a:rPr>
              <a:t>p</a:t>
            </a:r>
            <a:r>
              <a:rPr lang="en-US" sz="2800" dirty="0" err="1">
                <a:latin typeface="Calibri"/>
                <a:ea typeface="Calibri"/>
                <a:cs typeface="Calibri"/>
                <a:sym typeface="Calibri"/>
              </a:rPr>
              <a:t>oteau</a:t>
            </a:r>
            <a:endParaRPr lang="fr-TN" sz="2800" dirty="0">
              <a:latin typeface="Calibri"/>
              <a:ea typeface="Calibri"/>
              <a:cs typeface="Calibri"/>
              <a:sym typeface="Calibri"/>
            </a:endParaRPr>
          </a:p>
          <a:p>
            <a:pPr marL="96838" indent="0">
              <a:lnSpc>
                <a:spcPct val="100000"/>
              </a:lnSpc>
              <a:spcBef>
                <a:spcPts val="0"/>
              </a:spcBef>
              <a:buClr>
                <a:schemeClr val="dk1"/>
              </a:buClr>
              <a:buSzPts val="3200"/>
              <a:buNone/>
            </a:pPr>
            <a:endParaRPr lang="fr-TN" sz="2400" dirty="0">
              <a:sym typeface="Calibri"/>
            </a:endParaRPr>
          </a:p>
          <a:p>
            <a:pPr marL="554038" indent="-457200">
              <a:lnSpc>
                <a:spcPct val="100000"/>
              </a:lnSpc>
              <a:spcBef>
                <a:spcPts val="0"/>
              </a:spcBef>
              <a:buClr>
                <a:schemeClr val="dk1"/>
              </a:buClr>
              <a:buSzPts val="3200"/>
            </a:pPr>
            <a:r>
              <a:rPr lang="en-US" sz="2800" dirty="0">
                <a:latin typeface="Calibri"/>
                <a:ea typeface="Calibri"/>
                <a:cs typeface="Calibri"/>
                <a:sym typeface="Calibri"/>
              </a:rPr>
              <a:t>…</a:t>
            </a:r>
            <a:endParaRPr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F9C1B8B-7521-7E68-22D7-1A9E07AD437E}"/>
              </a:ext>
            </a:extLst>
          </p:cNvPr>
          <p:cNvSpPr>
            <a:spLocks noGrp="1"/>
          </p:cNvSpPr>
          <p:nvPr>
            <p:ph idx="1"/>
          </p:nvPr>
        </p:nvSpPr>
        <p:spPr>
          <a:xfrm>
            <a:off x="838200" y="6358758"/>
            <a:ext cx="10515600" cy="217597"/>
          </a:xfrm>
        </p:spPr>
        <p:txBody>
          <a:bodyPr>
            <a:normAutofit fontScale="40000" lnSpcReduction="20000"/>
          </a:bodyPr>
          <a:lstStyle/>
          <a:p>
            <a:pPr marL="0" indent="0">
              <a:buNone/>
            </a:pPr>
            <a:r>
              <a:rPr lang="fr-FR" dirty="0"/>
              <a:t>MEFIEZ VOUS DE VOTRE CERVEAU p 117 ; BIAIS DE CORRELATION ILLUSOIRE ; Gille </a:t>
            </a:r>
            <a:r>
              <a:rPr lang="fr-FR" dirty="0" err="1"/>
              <a:t>Bellevaut</a:t>
            </a:r>
            <a:r>
              <a:rPr lang="fr-FR" dirty="0"/>
              <a:t> &amp; Pascal Wagner-</a:t>
            </a:r>
            <a:r>
              <a:rPr lang="fr-FR" dirty="0" err="1"/>
              <a:t>egger</a:t>
            </a:r>
            <a:r>
              <a:rPr lang="fr-FR" dirty="0"/>
              <a:t> ; Editions 41 ; 2022</a:t>
            </a:r>
          </a:p>
        </p:txBody>
      </p:sp>
      <p:pic>
        <p:nvPicPr>
          <p:cNvPr id="5" name="Image 4">
            <a:extLst>
              <a:ext uri="{FF2B5EF4-FFF2-40B4-BE49-F238E27FC236}">
                <a16:creationId xmlns:a16="http://schemas.microsoft.com/office/drawing/2014/main" id="{473C4AAE-5CFF-CF8C-5F7E-F12FE001E54F}"/>
              </a:ext>
            </a:extLst>
          </p:cNvPr>
          <p:cNvPicPr>
            <a:picLocks noChangeAspect="1"/>
          </p:cNvPicPr>
          <p:nvPr/>
        </p:nvPicPr>
        <p:blipFill>
          <a:blip r:embed="rId2"/>
          <a:stretch>
            <a:fillRect/>
          </a:stretch>
        </p:blipFill>
        <p:spPr>
          <a:xfrm>
            <a:off x="1629103" y="144099"/>
            <a:ext cx="8052417" cy="5921650"/>
          </a:xfrm>
          <a:prstGeom prst="rect">
            <a:avLst/>
          </a:prstGeom>
        </p:spPr>
      </p:pic>
    </p:spTree>
    <p:extLst>
      <p:ext uri="{BB962C8B-B14F-4D97-AF65-F5344CB8AC3E}">
        <p14:creationId xmlns:p14="http://schemas.microsoft.com/office/powerpoint/2010/main" val="298954806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CFA55384-A1EB-7283-4188-40913AF96FA0}"/>
            </a:ext>
          </a:extLst>
        </p:cNvPr>
        <p:cNvGrpSpPr/>
        <p:nvPr/>
      </p:nvGrpSpPr>
      <p:grpSpPr>
        <a:xfrm>
          <a:off x="0" y="0"/>
          <a:ext cx="0" cy="0"/>
          <a:chOff x="0" y="0"/>
          <a:chExt cx="0" cy="0"/>
        </a:xfrm>
      </p:grpSpPr>
      <p:sp>
        <p:nvSpPr>
          <p:cNvPr id="124" name="Google Shape;124;p4">
            <a:extLst>
              <a:ext uri="{FF2B5EF4-FFF2-40B4-BE49-F238E27FC236}">
                <a16:creationId xmlns:a16="http://schemas.microsoft.com/office/drawing/2014/main" id="{4DFCF900-7C55-2529-4A31-1645B97427D0}"/>
              </a:ext>
            </a:extLst>
          </p:cNvPr>
          <p:cNvSpPr txBox="1">
            <a:spLocks noGrp="1"/>
          </p:cNvSpPr>
          <p:nvPr>
            <p:ph type="title"/>
          </p:nvPr>
        </p:nvSpPr>
        <p:spPr>
          <a:xfrm>
            <a:off x="1279900" y="2749103"/>
            <a:ext cx="9359245"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rgbClr val="E46C0A"/>
              </a:buClr>
              <a:buSzPts val="4400"/>
            </a:pPr>
            <a:r>
              <a:rPr lang="en-US" sz="3200" b="1" dirty="0" err="1">
                <a:solidFill>
                  <a:srgbClr val="E46C0A"/>
                </a:solidFill>
                <a:latin typeface="Calibri"/>
                <a:ea typeface="Calibri"/>
                <a:cs typeface="Calibri"/>
                <a:sym typeface="Calibri"/>
              </a:rPr>
              <a:t>Biais</a:t>
            </a:r>
            <a:r>
              <a:rPr lang="en-US" sz="3200" b="1" dirty="0">
                <a:solidFill>
                  <a:srgbClr val="E46C0A"/>
                </a:solidFill>
                <a:latin typeface="Calibri"/>
                <a:ea typeface="Calibri"/>
                <a:cs typeface="Calibri"/>
                <a:sym typeface="Calibri"/>
              </a:rPr>
              <a:t> &amp; </a:t>
            </a:r>
            <a:r>
              <a:rPr lang="en-US" sz="3200" b="1" dirty="0" err="1">
                <a:solidFill>
                  <a:srgbClr val="E46C0A"/>
                </a:solidFill>
                <a:latin typeface="Calibri"/>
                <a:ea typeface="Calibri"/>
                <a:cs typeface="Calibri"/>
                <a:sym typeface="Calibri"/>
              </a:rPr>
              <a:t>erreurs</a:t>
            </a:r>
            <a:r>
              <a:rPr lang="fr-TN" sz="3200" b="1" dirty="0">
                <a:solidFill>
                  <a:srgbClr val="E46C0A"/>
                </a:solidFill>
                <a:latin typeface="Calibri"/>
                <a:ea typeface="Calibri"/>
                <a:cs typeface="Calibri"/>
                <a:sym typeface="Calibri"/>
              </a:rPr>
              <a:t> : </a:t>
            </a:r>
            <a:r>
              <a:rPr lang="fr-FR" sz="3200" b="1" dirty="0">
                <a:solidFill>
                  <a:srgbClr val="E46C0A"/>
                </a:solidFill>
                <a:latin typeface="Calibri"/>
                <a:ea typeface="Calibri"/>
                <a:cs typeface="Calibri"/>
                <a:sym typeface="Calibri"/>
              </a:rPr>
              <a:t>biais d’intentionnalité et finalisme</a:t>
            </a:r>
            <a:endParaRPr sz="3200" dirty="0"/>
          </a:p>
        </p:txBody>
      </p:sp>
    </p:spTree>
    <p:extLst>
      <p:ext uri="{BB962C8B-B14F-4D97-AF65-F5344CB8AC3E}">
        <p14:creationId xmlns:p14="http://schemas.microsoft.com/office/powerpoint/2010/main" val="30443178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CE0455-9BBD-E8AA-E981-3C684EDD612B}"/>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35403BEC-B06D-4BB1-855F-7B54A3298B6E}"/>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836C9DD4-8E7E-C34F-5F7D-FCE5C18FC501}"/>
              </a:ext>
            </a:extLst>
          </p:cNvPr>
          <p:cNvPicPr>
            <a:picLocks noChangeAspect="1"/>
          </p:cNvPicPr>
          <p:nvPr/>
        </p:nvPicPr>
        <p:blipFill>
          <a:blip r:embed="rId2"/>
          <a:stretch>
            <a:fillRect/>
          </a:stretch>
        </p:blipFill>
        <p:spPr>
          <a:xfrm>
            <a:off x="1840077" y="146542"/>
            <a:ext cx="7952300" cy="5818077"/>
          </a:xfrm>
          <a:prstGeom prst="rect">
            <a:avLst/>
          </a:prstGeom>
        </p:spPr>
      </p:pic>
    </p:spTree>
    <p:extLst>
      <p:ext uri="{BB962C8B-B14F-4D97-AF65-F5344CB8AC3E}">
        <p14:creationId xmlns:p14="http://schemas.microsoft.com/office/powerpoint/2010/main" val="105636484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E2EFB5-7E80-3FDD-8118-3776FA1E4D1C}"/>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3F36C97D-4586-086C-7208-D8C9957D7F4B}"/>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79319C84-11EC-45C9-B80F-D98AC0FF903C}"/>
              </a:ext>
            </a:extLst>
          </p:cNvPr>
          <p:cNvPicPr>
            <a:picLocks noChangeAspect="1"/>
          </p:cNvPicPr>
          <p:nvPr/>
        </p:nvPicPr>
        <p:blipFill>
          <a:blip r:embed="rId2"/>
          <a:stretch>
            <a:fillRect/>
          </a:stretch>
        </p:blipFill>
        <p:spPr>
          <a:xfrm>
            <a:off x="2154622" y="500795"/>
            <a:ext cx="7699488" cy="5295187"/>
          </a:xfrm>
          <a:prstGeom prst="rect">
            <a:avLst/>
          </a:prstGeom>
        </p:spPr>
      </p:pic>
    </p:spTree>
    <p:extLst>
      <p:ext uri="{BB962C8B-B14F-4D97-AF65-F5344CB8AC3E}">
        <p14:creationId xmlns:p14="http://schemas.microsoft.com/office/powerpoint/2010/main" val="245220106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724C01-AC53-98F4-F5BA-1DF56DAF623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52E8D7B-7B24-A9BE-9B47-30416EA472DC}"/>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0BEE6B12-7424-A052-46EC-8D66E15FCA19}"/>
              </a:ext>
            </a:extLst>
          </p:cNvPr>
          <p:cNvPicPr>
            <a:picLocks noChangeAspect="1"/>
          </p:cNvPicPr>
          <p:nvPr/>
        </p:nvPicPr>
        <p:blipFill>
          <a:blip r:embed="rId2"/>
          <a:stretch>
            <a:fillRect/>
          </a:stretch>
        </p:blipFill>
        <p:spPr>
          <a:xfrm>
            <a:off x="1114097" y="189286"/>
            <a:ext cx="9481903" cy="6166047"/>
          </a:xfrm>
          <a:prstGeom prst="rect">
            <a:avLst/>
          </a:prstGeom>
        </p:spPr>
      </p:pic>
    </p:spTree>
    <p:extLst>
      <p:ext uri="{BB962C8B-B14F-4D97-AF65-F5344CB8AC3E}">
        <p14:creationId xmlns:p14="http://schemas.microsoft.com/office/powerpoint/2010/main" val="10908673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EA82C7-04E3-F9F7-0A4E-D705CE94E2E5}"/>
              </a:ext>
            </a:extLst>
          </p:cNvPr>
          <p:cNvSpPr>
            <a:spLocks noGrp="1"/>
          </p:cNvSpPr>
          <p:nvPr>
            <p:ph type="title"/>
          </p:nvPr>
        </p:nvSpPr>
        <p:spPr>
          <a:xfrm>
            <a:off x="0" y="0"/>
            <a:ext cx="12192000" cy="681037"/>
          </a:xfrm>
          <a:solidFill>
            <a:schemeClr val="bg1">
              <a:lumMod val="85000"/>
            </a:schemeClr>
          </a:solidFill>
        </p:spPr>
        <p:txBody>
          <a:bodyPr>
            <a:normAutofit fontScale="90000"/>
          </a:bodyPr>
          <a:lstStyle/>
          <a:p>
            <a:r>
              <a:rPr lang="fr-FR" dirty="0"/>
              <a:t>La pensée téléologique</a:t>
            </a:r>
          </a:p>
        </p:txBody>
      </p:sp>
      <p:sp>
        <p:nvSpPr>
          <p:cNvPr id="3" name="Espace réservé du contenu 2">
            <a:extLst>
              <a:ext uri="{FF2B5EF4-FFF2-40B4-BE49-F238E27FC236}">
                <a16:creationId xmlns:a16="http://schemas.microsoft.com/office/drawing/2014/main" id="{5949F5D1-4E31-89AA-04CC-BDE7E529D1B2}"/>
              </a:ext>
            </a:extLst>
          </p:cNvPr>
          <p:cNvSpPr>
            <a:spLocks noGrp="1"/>
          </p:cNvSpPr>
          <p:nvPr>
            <p:ph idx="1"/>
          </p:nvPr>
        </p:nvSpPr>
        <p:spPr>
          <a:xfrm>
            <a:off x="147145" y="893379"/>
            <a:ext cx="11845158" cy="4487918"/>
          </a:xfrm>
        </p:spPr>
        <p:txBody>
          <a:bodyPr/>
          <a:lstStyle/>
          <a:p>
            <a:pPr marL="0" indent="0">
              <a:buNone/>
            </a:pPr>
            <a:r>
              <a:rPr lang="fr-FR" dirty="0"/>
              <a:t>« (…) pour rendre compte (…) fidèlement de la logique psychologique du complotisme, l’aphorisme « tout arrive pour une raison ». (…) En effet, [cette idée] semble écarter un rôle pour le hasard dans les affaires du monde, elle produit implicitement une explication beaucoup plus vaste et satisfaisante pour cet état de fait, qui est celui d’une </a:t>
            </a:r>
            <a:r>
              <a:rPr lang="fr-FR" i="1" dirty="0"/>
              <a:t>cause finale</a:t>
            </a:r>
            <a:r>
              <a:rPr lang="fr-FR" dirty="0"/>
              <a:t>. »</a:t>
            </a:r>
          </a:p>
          <a:p>
            <a:pPr marL="0" indent="0">
              <a:buNone/>
            </a:pPr>
            <a:r>
              <a:rPr lang="fr-FR" b="1" dirty="0"/>
              <a:t>Pensée téléologique : </a:t>
            </a:r>
            <a:r>
              <a:rPr lang="fr-FR" dirty="0"/>
              <a:t>façon d’envisager la réalité qui implique une sorte de causalité inversée. A toute question concernant le « pourquoi » de quelque chose, on peut de cette manière répondre téléologiquement « parce qu’il devait en être ainsi » ou « cela devait arriver », et c’est pour cela que la pensée téléologique est souvent associée aux notions de destin, de détermination, de fatalisme et d’essentialisme.</a:t>
            </a:r>
          </a:p>
        </p:txBody>
      </p:sp>
      <p:sp>
        <p:nvSpPr>
          <p:cNvPr id="4" name="ZoneTexte 3">
            <a:extLst>
              <a:ext uri="{FF2B5EF4-FFF2-40B4-BE49-F238E27FC236}">
                <a16:creationId xmlns:a16="http://schemas.microsoft.com/office/drawing/2014/main" id="{1AE58453-68DF-87A5-1DF5-E3A962977F52}"/>
              </a:ext>
            </a:extLst>
          </p:cNvPr>
          <p:cNvSpPr txBox="1"/>
          <p:nvPr/>
        </p:nvSpPr>
        <p:spPr>
          <a:xfrm>
            <a:off x="1587062" y="6138041"/>
            <a:ext cx="9834167" cy="369332"/>
          </a:xfrm>
          <a:prstGeom prst="rect">
            <a:avLst/>
          </a:prstGeom>
          <a:noFill/>
        </p:spPr>
        <p:txBody>
          <a:bodyPr wrap="none" rtlCol="0">
            <a:spAutoFit/>
          </a:bodyPr>
          <a:lstStyle/>
          <a:p>
            <a:r>
              <a:rPr lang="fr-FR" dirty="0"/>
              <a:t>Extrait « Le complotisme. Cognition, culture, société. S, </a:t>
            </a:r>
            <a:r>
              <a:rPr lang="fr-FR" dirty="0" err="1"/>
              <a:t>Diéguez</a:t>
            </a:r>
            <a:r>
              <a:rPr lang="fr-FR" dirty="0"/>
              <a:t> &amp; S. </a:t>
            </a:r>
            <a:r>
              <a:rPr lang="fr-FR" dirty="0" err="1"/>
              <a:t>Délouvée</a:t>
            </a:r>
            <a:r>
              <a:rPr lang="fr-FR" dirty="0"/>
              <a:t> ; Mardaga ; 2021 ; p 240</a:t>
            </a:r>
          </a:p>
        </p:txBody>
      </p:sp>
    </p:spTree>
    <p:extLst>
      <p:ext uri="{BB962C8B-B14F-4D97-AF65-F5344CB8AC3E}">
        <p14:creationId xmlns:p14="http://schemas.microsoft.com/office/powerpoint/2010/main" val="301281431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7C770-4B35-4F32-173D-C042709D00F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D10945A-716C-BB3F-37C0-3C26A7ACD782}"/>
              </a:ext>
            </a:extLst>
          </p:cNvPr>
          <p:cNvSpPr>
            <a:spLocks noGrp="1"/>
          </p:cNvSpPr>
          <p:nvPr>
            <p:ph type="title"/>
          </p:nvPr>
        </p:nvSpPr>
        <p:spPr>
          <a:xfrm>
            <a:off x="0" y="0"/>
            <a:ext cx="12192000" cy="681037"/>
          </a:xfrm>
          <a:solidFill>
            <a:schemeClr val="bg1">
              <a:lumMod val="85000"/>
            </a:schemeClr>
          </a:solidFill>
        </p:spPr>
        <p:txBody>
          <a:bodyPr>
            <a:normAutofit fontScale="90000"/>
          </a:bodyPr>
          <a:lstStyle/>
          <a:p>
            <a:r>
              <a:rPr lang="fr-FR" dirty="0"/>
              <a:t>La pensée téléologique</a:t>
            </a:r>
          </a:p>
        </p:txBody>
      </p:sp>
      <p:sp>
        <p:nvSpPr>
          <p:cNvPr id="3" name="Espace réservé du contenu 2">
            <a:extLst>
              <a:ext uri="{FF2B5EF4-FFF2-40B4-BE49-F238E27FC236}">
                <a16:creationId xmlns:a16="http://schemas.microsoft.com/office/drawing/2014/main" id="{E15FA0B6-2ADB-433F-DA36-BC1B78BC997F}"/>
              </a:ext>
            </a:extLst>
          </p:cNvPr>
          <p:cNvSpPr>
            <a:spLocks noGrp="1"/>
          </p:cNvSpPr>
          <p:nvPr>
            <p:ph idx="1"/>
          </p:nvPr>
        </p:nvSpPr>
        <p:spPr>
          <a:xfrm>
            <a:off x="147145" y="893379"/>
            <a:ext cx="11845158" cy="5283584"/>
          </a:xfrm>
        </p:spPr>
        <p:txBody>
          <a:bodyPr/>
          <a:lstStyle/>
          <a:p>
            <a:pPr marL="0" indent="0">
              <a:buNone/>
            </a:pPr>
            <a:r>
              <a:rPr lang="fr-FR" dirty="0"/>
              <a:t>Les bactéries mutent dans le but de résister aux antibiotiques.</a:t>
            </a:r>
          </a:p>
          <a:p>
            <a:pPr marL="0" indent="0">
              <a:buNone/>
            </a:pPr>
            <a:endParaRPr lang="fr-FR" dirty="0"/>
          </a:p>
          <a:p>
            <a:pPr marL="0" indent="0">
              <a:buNone/>
            </a:pPr>
            <a:r>
              <a:rPr lang="fr-FR" dirty="0"/>
              <a:t> Le Soleil produit de la lumière pour que les plantes puissent faire de la photosynthèse.</a:t>
            </a:r>
          </a:p>
          <a:p>
            <a:pPr marL="0" indent="0">
              <a:buNone/>
            </a:pPr>
            <a:endParaRPr lang="fr-FR" dirty="0"/>
          </a:p>
          <a:p>
            <a:pPr marL="0" indent="0">
              <a:buNone/>
            </a:pPr>
            <a:r>
              <a:rPr lang="fr-FR" dirty="0"/>
              <a:t>Les arbres produisent de l’oxygène pour permettre aux animaux de respirer.</a:t>
            </a:r>
          </a:p>
          <a:p>
            <a:pPr marL="0" indent="0">
              <a:buNone/>
            </a:pPr>
            <a:endParaRPr lang="fr-FR" dirty="0"/>
          </a:p>
          <a:p>
            <a:pPr marL="0" indent="0">
              <a:buNone/>
            </a:pPr>
            <a:r>
              <a:rPr lang="fr-FR" dirty="0"/>
              <a:t>Les chauves-souris chassent les moustiques pour contrôler leur surpopulation.</a:t>
            </a:r>
          </a:p>
        </p:txBody>
      </p:sp>
    </p:spTree>
    <p:extLst>
      <p:ext uri="{BB962C8B-B14F-4D97-AF65-F5344CB8AC3E}">
        <p14:creationId xmlns:p14="http://schemas.microsoft.com/office/powerpoint/2010/main" val="132850002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AADA9-77AA-8D36-3DAD-71B35FB37E8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DE1CE35-6A6C-6640-D727-2341C1323CA8}"/>
              </a:ext>
            </a:extLst>
          </p:cNvPr>
          <p:cNvSpPr>
            <a:spLocks noGrp="1"/>
          </p:cNvSpPr>
          <p:nvPr>
            <p:ph type="title"/>
          </p:nvPr>
        </p:nvSpPr>
        <p:spPr>
          <a:xfrm>
            <a:off x="0" y="0"/>
            <a:ext cx="12192000" cy="681037"/>
          </a:xfrm>
          <a:solidFill>
            <a:schemeClr val="bg1">
              <a:lumMod val="85000"/>
            </a:schemeClr>
          </a:solidFill>
        </p:spPr>
        <p:txBody>
          <a:bodyPr>
            <a:normAutofit fontScale="90000"/>
          </a:bodyPr>
          <a:lstStyle/>
          <a:p>
            <a:r>
              <a:rPr lang="fr-FR" dirty="0"/>
              <a:t>La pensée téléologique</a:t>
            </a:r>
          </a:p>
        </p:txBody>
      </p:sp>
      <p:sp>
        <p:nvSpPr>
          <p:cNvPr id="3" name="Espace réservé du contenu 2">
            <a:extLst>
              <a:ext uri="{FF2B5EF4-FFF2-40B4-BE49-F238E27FC236}">
                <a16:creationId xmlns:a16="http://schemas.microsoft.com/office/drawing/2014/main" id="{90DA3788-2B47-E522-883B-EC5BB1DA74DE}"/>
              </a:ext>
            </a:extLst>
          </p:cNvPr>
          <p:cNvSpPr>
            <a:spLocks noGrp="1"/>
          </p:cNvSpPr>
          <p:nvPr>
            <p:ph idx="1"/>
          </p:nvPr>
        </p:nvSpPr>
        <p:spPr>
          <a:xfrm>
            <a:off x="147145" y="893379"/>
            <a:ext cx="11845158" cy="5283584"/>
          </a:xfrm>
        </p:spPr>
        <p:txBody>
          <a:bodyPr/>
          <a:lstStyle/>
          <a:p>
            <a:pPr marL="0" indent="0">
              <a:buNone/>
            </a:pPr>
            <a:r>
              <a:rPr lang="fr-FR" dirty="0"/>
              <a:t>Wagner-</a:t>
            </a:r>
            <a:r>
              <a:rPr lang="fr-FR" dirty="0" err="1"/>
              <a:t>Egger</a:t>
            </a:r>
            <a:r>
              <a:rPr lang="fr-FR" dirty="0"/>
              <a:t> &amp; </a:t>
            </a:r>
            <a:r>
              <a:rPr lang="fr-FR" dirty="0" err="1"/>
              <a:t>co</a:t>
            </a:r>
            <a:r>
              <a:rPr lang="fr-FR" dirty="0"/>
              <a:t>; 2018 :</a:t>
            </a:r>
          </a:p>
          <a:p>
            <a:pPr marL="0" indent="0">
              <a:buNone/>
            </a:pPr>
            <a:endParaRPr lang="fr-FR" dirty="0"/>
          </a:p>
          <a:p>
            <a:pPr marL="0" indent="0">
              <a:buNone/>
            </a:pPr>
            <a:r>
              <a:rPr lang="fr-FR" dirty="0"/>
              <a:t>Corrélée (…) à d’autres mesures comme la pensée magique et l’anthropocentrisme, la pensée téléologique apparait (…) comme une structure </a:t>
            </a:r>
            <a:r>
              <a:rPr lang="fr-FR" dirty="0" err="1"/>
              <a:t>pyschologique</a:t>
            </a:r>
            <a:r>
              <a:rPr lang="fr-FR" dirty="0"/>
              <a:t> complexe dont les dimensions que sont le « finalisme » et « animisme » expliquent différemment l’adhésion au complotisme et au créationnisme, et conjointement le rejet de la science en général.</a:t>
            </a:r>
          </a:p>
        </p:txBody>
      </p:sp>
      <p:sp>
        <p:nvSpPr>
          <p:cNvPr id="4" name="ZoneTexte 3">
            <a:extLst>
              <a:ext uri="{FF2B5EF4-FFF2-40B4-BE49-F238E27FC236}">
                <a16:creationId xmlns:a16="http://schemas.microsoft.com/office/drawing/2014/main" id="{2E32C837-43EA-1B35-B9C3-68D9DFF1516D}"/>
              </a:ext>
            </a:extLst>
          </p:cNvPr>
          <p:cNvSpPr txBox="1"/>
          <p:nvPr/>
        </p:nvSpPr>
        <p:spPr>
          <a:xfrm>
            <a:off x="1587062" y="6138041"/>
            <a:ext cx="9834167" cy="369332"/>
          </a:xfrm>
          <a:prstGeom prst="rect">
            <a:avLst/>
          </a:prstGeom>
          <a:noFill/>
        </p:spPr>
        <p:txBody>
          <a:bodyPr wrap="none" rtlCol="0">
            <a:spAutoFit/>
          </a:bodyPr>
          <a:lstStyle/>
          <a:p>
            <a:r>
              <a:rPr lang="fr-FR" dirty="0"/>
              <a:t>Extrait « Le complotisme. Cognition, culture, société. S, </a:t>
            </a:r>
            <a:r>
              <a:rPr lang="fr-FR" dirty="0" err="1"/>
              <a:t>Diéguez</a:t>
            </a:r>
            <a:r>
              <a:rPr lang="fr-FR" dirty="0"/>
              <a:t> &amp; S. </a:t>
            </a:r>
            <a:r>
              <a:rPr lang="fr-FR" dirty="0" err="1"/>
              <a:t>Délouvée</a:t>
            </a:r>
            <a:r>
              <a:rPr lang="fr-FR" dirty="0"/>
              <a:t> ; Mardaga ; 2021 ; p 240</a:t>
            </a:r>
          </a:p>
        </p:txBody>
      </p:sp>
    </p:spTree>
    <p:extLst>
      <p:ext uri="{BB962C8B-B14F-4D97-AF65-F5344CB8AC3E}">
        <p14:creationId xmlns:p14="http://schemas.microsoft.com/office/powerpoint/2010/main" val="2629030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68190" y="645459"/>
            <a:ext cx="9090210" cy="2092881"/>
          </a:xfrm>
          <a:prstGeom prst="rect">
            <a:avLst/>
          </a:prstGeom>
          <a:noFill/>
        </p:spPr>
        <p:txBody>
          <a:bodyPr wrap="square" rtlCol="0">
            <a:spAutoFit/>
          </a:bodyPr>
          <a:lstStyle/>
          <a:p>
            <a:r>
              <a:rPr lang="fr-FR" sz="2800" b="1" dirty="0">
                <a:solidFill>
                  <a:schemeClr val="bg2">
                    <a:lumMod val="50000"/>
                  </a:schemeClr>
                </a:solidFill>
              </a:rPr>
              <a:t>« L’esprit critique est la capacité à ajuster son niveau de confiance de façon appropriée selon l’évaluation de la qualité des preuves à l’appui et de la fiabilité des sources »</a:t>
            </a:r>
          </a:p>
          <a:p>
            <a:endParaRPr lang="fr-FR" sz="2800" b="1" dirty="0">
              <a:solidFill>
                <a:schemeClr val="bg2">
                  <a:lumMod val="50000"/>
                </a:schemeClr>
              </a:solidFill>
            </a:endParaRPr>
          </a:p>
          <a:p>
            <a:r>
              <a:rPr lang="fr-FR" b="1" i="1" dirty="0">
                <a:solidFill>
                  <a:schemeClr val="bg2">
                    <a:lumMod val="50000"/>
                  </a:schemeClr>
                </a:solidFill>
              </a:rPr>
              <a:t>Rapport CSEN Esprit critique; 2021; sous la direction d’Elena </a:t>
            </a:r>
            <a:r>
              <a:rPr lang="fr-FR" b="1" i="1" dirty="0" err="1">
                <a:solidFill>
                  <a:schemeClr val="bg2">
                    <a:lumMod val="50000"/>
                  </a:schemeClr>
                </a:solidFill>
              </a:rPr>
              <a:t>Pasquinelli</a:t>
            </a:r>
            <a:r>
              <a:rPr lang="fr-FR" b="1" i="1" dirty="0">
                <a:solidFill>
                  <a:schemeClr val="bg2">
                    <a:lumMod val="50000"/>
                  </a:schemeClr>
                </a:solidFill>
              </a:rPr>
              <a:t> et de Gérald </a:t>
            </a:r>
            <a:r>
              <a:rPr lang="fr-FR" b="1" i="1" dirty="0" err="1">
                <a:solidFill>
                  <a:schemeClr val="bg2">
                    <a:lumMod val="50000"/>
                  </a:schemeClr>
                </a:solidFill>
              </a:rPr>
              <a:t>Bronner</a:t>
            </a:r>
            <a:r>
              <a:rPr lang="fr-FR" b="1" i="1" dirty="0">
                <a:solidFill>
                  <a:schemeClr val="bg2">
                    <a:lumMod val="50000"/>
                  </a:schemeClr>
                </a:solidFill>
              </a:rPr>
              <a:t>.</a:t>
            </a:r>
          </a:p>
        </p:txBody>
      </p:sp>
      <p:sp>
        <p:nvSpPr>
          <p:cNvPr id="3" name="ZoneTexte 2"/>
          <p:cNvSpPr txBox="1"/>
          <p:nvPr/>
        </p:nvSpPr>
        <p:spPr>
          <a:xfrm>
            <a:off x="4760259" y="5150224"/>
            <a:ext cx="6898341" cy="1200329"/>
          </a:xfrm>
          <a:prstGeom prst="rect">
            <a:avLst/>
          </a:prstGeom>
          <a:noFill/>
        </p:spPr>
        <p:txBody>
          <a:bodyPr wrap="square" rtlCol="0">
            <a:spAutoFit/>
          </a:bodyPr>
          <a:lstStyle/>
          <a:p>
            <a:r>
              <a:rPr lang="fr-FR" dirty="0"/>
              <a:t>Source : </a:t>
            </a:r>
            <a:r>
              <a:rPr lang="fr-FR" dirty="0">
                <a:hlinkClick r:id="rId2"/>
              </a:rPr>
              <a:t>https://www.clemi.fr/fr/semaine-presse-medias/offres-numeriques-des-partenaires-de-la-spme-2021/ressource-partenaire/conseil-scientifique-de-leducation-nationale-csen.html</a:t>
            </a:r>
            <a:endParaRPr lang="fr-FR" dirty="0"/>
          </a:p>
          <a:p>
            <a:endParaRPr lang="fr-FR"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04A31-5C29-46B9-93D3-6EA13A1C1B8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B92C52C-55B6-3777-3729-C9A0B752EB8B}"/>
              </a:ext>
            </a:extLst>
          </p:cNvPr>
          <p:cNvSpPr>
            <a:spLocks noGrp="1"/>
          </p:cNvSpPr>
          <p:nvPr>
            <p:ph type="title"/>
          </p:nvPr>
        </p:nvSpPr>
        <p:spPr>
          <a:xfrm>
            <a:off x="0" y="0"/>
            <a:ext cx="12192000" cy="681037"/>
          </a:xfrm>
          <a:solidFill>
            <a:schemeClr val="bg1">
              <a:lumMod val="85000"/>
            </a:schemeClr>
          </a:solidFill>
        </p:spPr>
        <p:txBody>
          <a:bodyPr>
            <a:normAutofit fontScale="90000"/>
          </a:bodyPr>
          <a:lstStyle/>
          <a:p>
            <a:r>
              <a:rPr lang="fr-FR" dirty="0"/>
              <a:t>La pensée téléologique</a:t>
            </a:r>
          </a:p>
        </p:txBody>
      </p:sp>
      <p:sp>
        <p:nvSpPr>
          <p:cNvPr id="3" name="Espace réservé du contenu 2">
            <a:extLst>
              <a:ext uri="{FF2B5EF4-FFF2-40B4-BE49-F238E27FC236}">
                <a16:creationId xmlns:a16="http://schemas.microsoft.com/office/drawing/2014/main" id="{52EFB0FC-983E-2D16-60A5-EFB39B5B93E7}"/>
              </a:ext>
            </a:extLst>
          </p:cNvPr>
          <p:cNvSpPr>
            <a:spLocks noGrp="1"/>
          </p:cNvSpPr>
          <p:nvPr>
            <p:ph idx="1"/>
          </p:nvPr>
        </p:nvSpPr>
        <p:spPr>
          <a:xfrm>
            <a:off x="0" y="893379"/>
            <a:ext cx="12191999" cy="5283584"/>
          </a:xfrm>
        </p:spPr>
        <p:txBody>
          <a:bodyPr/>
          <a:lstStyle/>
          <a:p>
            <a:pPr marL="0" indent="0">
              <a:buNone/>
            </a:pPr>
            <a:r>
              <a:rPr lang="fr-FR" dirty="0"/>
              <a:t>Wagner-</a:t>
            </a:r>
            <a:r>
              <a:rPr lang="fr-FR" dirty="0" err="1"/>
              <a:t>Egger</a:t>
            </a:r>
            <a:r>
              <a:rPr lang="fr-FR" dirty="0"/>
              <a:t> &amp; </a:t>
            </a:r>
            <a:r>
              <a:rPr lang="fr-FR" dirty="0" err="1"/>
              <a:t>co</a:t>
            </a:r>
            <a:r>
              <a:rPr lang="fr-FR" dirty="0"/>
              <a:t>; 2018 :</a:t>
            </a:r>
          </a:p>
          <a:p>
            <a:pPr marL="0" indent="0">
              <a:buNone/>
            </a:pPr>
            <a:endParaRPr lang="fr-FR" dirty="0"/>
          </a:p>
          <a:p>
            <a:pPr marL="0" indent="0">
              <a:buNone/>
            </a:pPr>
            <a:r>
              <a:rPr lang="fr-FR" sz="3600" dirty="0"/>
              <a:t>« (…) « tout arrive pour une raison » , qui résume la logique de la pensée téléologique, est associée de manière fiable et robuste au complotisme. Cela suggère que le créationnisme est une sorte de </a:t>
            </a:r>
            <a:r>
              <a:rPr lang="fr-FR" sz="3600" i="1" dirty="0"/>
              <a:t>complotisme biologique</a:t>
            </a:r>
            <a:r>
              <a:rPr lang="fr-FR" sz="3600" dirty="0"/>
              <a:t>, dans la mesure ou une divinité a « conspiré » en secret (…) et d’autre part le complotisme est une sorte de </a:t>
            </a:r>
            <a:r>
              <a:rPr lang="fr-FR" sz="3600" i="1" dirty="0"/>
              <a:t>créationnisme social</a:t>
            </a:r>
            <a:r>
              <a:rPr lang="fr-FR" sz="3600" dirty="0"/>
              <a:t>, dans la mesure où il implique une agentivité et une efficience absolue (…) »</a:t>
            </a:r>
          </a:p>
        </p:txBody>
      </p:sp>
      <p:sp>
        <p:nvSpPr>
          <p:cNvPr id="4" name="ZoneTexte 3">
            <a:extLst>
              <a:ext uri="{FF2B5EF4-FFF2-40B4-BE49-F238E27FC236}">
                <a16:creationId xmlns:a16="http://schemas.microsoft.com/office/drawing/2014/main" id="{98C292C9-89E2-BD00-41AD-01E1AA546B4C}"/>
              </a:ext>
            </a:extLst>
          </p:cNvPr>
          <p:cNvSpPr txBox="1"/>
          <p:nvPr/>
        </p:nvSpPr>
        <p:spPr>
          <a:xfrm>
            <a:off x="1587062" y="6138041"/>
            <a:ext cx="9834167" cy="369332"/>
          </a:xfrm>
          <a:prstGeom prst="rect">
            <a:avLst/>
          </a:prstGeom>
          <a:noFill/>
        </p:spPr>
        <p:txBody>
          <a:bodyPr wrap="none" rtlCol="0">
            <a:spAutoFit/>
          </a:bodyPr>
          <a:lstStyle/>
          <a:p>
            <a:r>
              <a:rPr lang="fr-FR" dirty="0"/>
              <a:t>Extrait « Le complotisme. Cognition, culture, société. S, </a:t>
            </a:r>
            <a:r>
              <a:rPr lang="fr-FR" dirty="0" err="1"/>
              <a:t>Diéguez</a:t>
            </a:r>
            <a:r>
              <a:rPr lang="fr-FR" dirty="0"/>
              <a:t> &amp; S. </a:t>
            </a:r>
            <a:r>
              <a:rPr lang="fr-FR" dirty="0" err="1"/>
              <a:t>Délouvée</a:t>
            </a:r>
            <a:r>
              <a:rPr lang="fr-FR" dirty="0"/>
              <a:t> ; Mardaga ; 2021 ; p 241</a:t>
            </a:r>
          </a:p>
        </p:txBody>
      </p:sp>
    </p:spTree>
    <p:extLst>
      <p:ext uri="{BB962C8B-B14F-4D97-AF65-F5344CB8AC3E}">
        <p14:creationId xmlns:p14="http://schemas.microsoft.com/office/powerpoint/2010/main" val="293641931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E4582C5-294B-D74F-A553-0FD88E29D4DD}"/>
              </a:ext>
            </a:extLst>
          </p:cNvPr>
          <p:cNvSpPr txBox="1"/>
          <p:nvPr/>
        </p:nvSpPr>
        <p:spPr>
          <a:xfrm>
            <a:off x="601884" y="243068"/>
            <a:ext cx="9306045" cy="400110"/>
          </a:xfrm>
          <a:prstGeom prst="rect">
            <a:avLst/>
          </a:prstGeom>
          <a:noFill/>
        </p:spPr>
        <p:txBody>
          <a:bodyPr wrap="square" rtlCol="0">
            <a:spAutoFit/>
          </a:bodyPr>
          <a:lstStyle/>
          <a:p>
            <a:r>
              <a:rPr lang="fr-FR" sz="2000" u="sng" dirty="0"/>
              <a:t>Les négations du hasard</a:t>
            </a:r>
          </a:p>
        </p:txBody>
      </p:sp>
      <p:sp>
        <p:nvSpPr>
          <p:cNvPr id="5" name="ZoneTexte 4">
            <a:extLst>
              <a:ext uri="{FF2B5EF4-FFF2-40B4-BE49-F238E27FC236}">
                <a16:creationId xmlns:a16="http://schemas.microsoft.com/office/drawing/2014/main" id="{8EB2E72E-742D-FB45-934C-C1554949D14D}"/>
              </a:ext>
            </a:extLst>
          </p:cNvPr>
          <p:cNvSpPr txBox="1"/>
          <p:nvPr/>
        </p:nvSpPr>
        <p:spPr>
          <a:xfrm>
            <a:off x="601884" y="635677"/>
            <a:ext cx="9005102" cy="2492990"/>
          </a:xfrm>
          <a:prstGeom prst="rect">
            <a:avLst/>
          </a:prstGeom>
          <a:noFill/>
        </p:spPr>
        <p:txBody>
          <a:bodyPr wrap="square" rtlCol="0">
            <a:spAutoFit/>
          </a:bodyPr>
          <a:lstStyle/>
          <a:p>
            <a:r>
              <a:rPr lang="fr-FR" sz="2400" dirty="0"/>
              <a:t>« A l’état sauvage, certains éléphanteaux sont porteurs d’un gène qui prévient la formation des défenses. Les scientifiques ont constaté récemment que de plus en plus d’éléphanteaux naissaient porteurs de ce gène (ils n’auront donc pas de défense à l’âge adulte).</a:t>
            </a:r>
          </a:p>
          <a:p>
            <a:r>
              <a:rPr lang="fr-FR" sz="2400" dirty="0"/>
              <a:t>Comment expliquer cette situation ? »</a:t>
            </a:r>
          </a:p>
          <a:p>
            <a:endParaRPr lang="fr-FR" dirty="0"/>
          </a:p>
          <a:p>
            <a:endParaRPr lang="fr-FR" dirty="0"/>
          </a:p>
        </p:txBody>
      </p:sp>
      <p:pic>
        <p:nvPicPr>
          <p:cNvPr id="1026" name="Picture 2" descr="Des éléphants naissent sans défenses | Terra Projects">
            <a:extLst>
              <a:ext uri="{FF2B5EF4-FFF2-40B4-BE49-F238E27FC236}">
                <a16:creationId xmlns:a16="http://schemas.microsoft.com/office/drawing/2014/main" id="{01FB4E4A-6C1D-A847-96F3-AB0E303984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6854" y="2456939"/>
            <a:ext cx="8271075" cy="427332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FF5A2F5-3F0F-C946-AB69-1EE453705BF4}"/>
              </a:ext>
            </a:extLst>
          </p:cNvPr>
          <p:cNvSpPr/>
          <p:nvPr/>
        </p:nvSpPr>
        <p:spPr>
          <a:xfrm>
            <a:off x="1593930" y="6153267"/>
            <a:ext cx="4178461" cy="923330"/>
          </a:xfrm>
          <a:prstGeom prst="rect">
            <a:avLst/>
          </a:prstGeom>
        </p:spPr>
        <p:txBody>
          <a:bodyPr wrap="square">
            <a:spAutoFit/>
          </a:bodyPr>
          <a:lstStyle/>
          <a:p>
            <a:r>
              <a:rPr lang="fr-FR" dirty="0">
                <a:solidFill>
                  <a:srgbClr val="FFFF00"/>
                </a:solidFill>
                <a:hlinkClick r:id="rId3">
                  <a:extLst>
                    <a:ext uri="{A12FA001-AC4F-418D-AE19-62706E023703}">
                      <ahyp:hlinkClr xmlns:ahyp="http://schemas.microsoft.com/office/drawing/2018/hyperlinkcolor" val="tx"/>
                    </a:ext>
                  </a:extLst>
                </a:hlinkClick>
              </a:rPr>
              <a:t>https://www.nationalgeographic.fr/animaux/en-reaction-au-braconnage</a:t>
            </a:r>
            <a:endParaRPr lang="fr-FR" dirty="0">
              <a:solidFill>
                <a:srgbClr val="FFFF00"/>
              </a:solidFill>
            </a:endParaRPr>
          </a:p>
          <a:p>
            <a:endParaRPr lang="fr-FR" dirty="0"/>
          </a:p>
        </p:txBody>
      </p:sp>
    </p:spTree>
    <p:extLst>
      <p:ext uri="{BB962C8B-B14F-4D97-AF65-F5344CB8AC3E}">
        <p14:creationId xmlns:p14="http://schemas.microsoft.com/office/powerpoint/2010/main" val="283189006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E3CD631-E35E-7441-A7D9-9BBA401668AC}"/>
              </a:ext>
            </a:extLst>
          </p:cNvPr>
          <p:cNvSpPr txBox="1"/>
          <p:nvPr/>
        </p:nvSpPr>
        <p:spPr>
          <a:xfrm>
            <a:off x="0" y="0"/>
            <a:ext cx="9220200" cy="6186309"/>
          </a:xfrm>
          <a:prstGeom prst="rect">
            <a:avLst/>
          </a:prstGeom>
          <a:noFill/>
        </p:spPr>
        <p:txBody>
          <a:bodyPr wrap="square" rtlCol="0">
            <a:spAutoFit/>
          </a:bodyPr>
          <a:lstStyle/>
          <a:p>
            <a:r>
              <a:rPr lang="fr-FR" u="sng" dirty="0">
                <a:solidFill>
                  <a:srgbClr val="FF0000"/>
                </a:solidFill>
              </a:rPr>
              <a:t>Cette étude a été réalisé sur un groupe d’étudiants :</a:t>
            </a:r>
          </a:p>
          <a:p>
            <a:r>
              <a:rPr lang="fr-FR" dirty="0">
                <a:solidFill>
                  <a:srgbClr val="FF0000"/>
                </a:solidFill>
              </a:rPr>
              <a:t>50 % ont répondu que la disparition des défenses provenait d’une évolution génétique des éléphants qui, n’ayant plus de prédateurs, perdaient ce dont ils n’avaient plus besoin (comme les poils chez les hommes)</a:t>
            </a:r>
          </a:p>
          <a:p>
            <a:r>
              <a:rPr lang="fr-FR" dirty="0">
                <a:solidFill>
                  <a:srgbClr val="FF0000"/>
                </a:solidFill>
              </a:rPr>
              <a:t>40% ont répondu que les éléphants se modifiaient génétiquement en réponse aux braconniers qui les tuent pour prendre leurs défenses (plus de défense = survie)</a:t>
            </a:r>
          </a:p>
          <a:p>
            <a:endParaRPr lang="fr-FR" dirty="0">
              <a:solidFill>
                <a:srgbClr val="FF0000"/>
              </a:solidFill>
            </a:endParaRPr>
          </a:p>
          <a:p>
            <a:endParaRPr lang="fr-FR" dirty="0">
              <a:solidFill>
                <a:srgbClr val="FF0000"/>
              </a:solidFill>
            </a:endParaRPr>
          </a:p>
          <a:p>
            <a:r>
              <a:rPr lang="fr-FR" dirty="0">
                <a:solidFill>
                  <a:srgbClr val="FF0000"/>
                </a:solidFill>
              </a:rPr>
              <a:t>Seuls 10% fournissent une réponse correcte : les éléphants qui n’ont pas de défense ne sont pas tués par les braconniers, ils sont donc plus nombreux en pourcentage dans la population d’éléphants et le gène a donc plus de probabilité de se répandre</a:t>
            </a:r>
          </a:p>
          <a:p>
            <a:endParaRPr lang="fr-FR" dirty="0">
              <a:solidFill>
                <a:srgbClr val="FF0000"/>
              </a:solidFill>
            </a:endParaRPr>
          </a:p>
          <a:p>
            <a:endParaRPr lang="fr-FR" dirty="0">
              <a:solidFill>
                <a:srgbClr val="FF0000"/>
              </a:solidFill>
            </a:endParaRPr>
          </a:p>
          <a:p>
            <a:r>
              <a:rPr lang="fr-FR" dirty="0">
                <a:solidFill>
                  <a:srgbClr val="FF0000"/>
                </a:solidFill>
              </a:rPr>
              <a:t>Ce qui est intéressant dans cette étude est d’observer que la plupart d’entre nous pensons avoir une réflexion scientifique : la théorie darwinienne.</a:t>
            </a:r>
          </a:p>
          <a:p>
            <a:r>
              <a:rPr lang="fr-FR" dirty="0">
                <a:solidFill>
                  <a:srgbClr val="FF0000"/>
                </a:solidFill>
              </a:rPr>
              <a:t>Mais en fait il s’agit d’une réflexion pseudo scientifique héritée de </a:t>
            </a:r>
            <a:r>
              <a:rPr lang="fr-FR" u="sng" dirty="0">
                <a:solidFill>
                  <a:srgbClr val="FF0000"/>
                </a:solidFill>
              </a:rPr>
              <a:t>Lamarck </a:t>
            </a:r>
          </a:p>
          <a:p>
            <a:endParaRPr lang="fr-FR" dirty="0">
              <a:solidFill>
                <a:srgbClr val="FF0000"/>
              </a:solidFill>
            </a:endParaRPr>
          </a:p>
          <a:p>
            <a:endParaRPr lang="fr-FR" dirty="0">
              <a:solidFill>
                <a:srgbClr val="FF0000"/>
              </a:solidFill>
            </a:endParaRPr>
          </a:p>
          <a:p>
            <a:endParaRPr lang="fr-FR" dirty="0">
              <a:solidFill>
                <a:srgbClr val="FF0000"/>
              </a:solidFill>
            </a:endParaRPr>
          </a:p>
          <a:p>
            <a:r>
              <a:rPr lang="fr-FR" dirty="0">
                <a:hlinkClick r:id="rId2">
                  <a:extLst>
                    <a:ext uri="{A12FA001-AC4F-418D-AE19-62706E023703}">
                      <ahyp:hlinkClr xmlns:ahyp="http://schemas.microsoft.com/office/drawing/2018/hyperlinkcolor" val="tx"/>
                    </a:ext>
                  </a:extLst>
                </a:hlinkClick>
              </a:rPr>
              <a:t>https://</a:t>
            </a:r>
            <a:r>
              <a:rPr lang="fr-FR" dirty="0" err="1">
                <a:hlinkClick r:id="rId2">
                  <a:extLst>
                    <a:ext uri="{A12FA001-AC4F-418D-AE19-62706E023703}">
                      <ahyp:hlinkClr xmlns:ahyp="http://schemas.microsoft.com/office/drawing/2018/hyperlinkcolor" val="tx"/>
                    </a:ext>
                  </a:extLst>
                </a:hlinkClick>
              </a:rPr>
              <a:t>youtu.be</a:t>
            </a:r>
            <a:r>
              <a:rPr lang="fr-FR" dirty="0">
                <a:hlinkClick r:id="rId2">
                  <a:extLst>
                    <a:ext uri="{A12FA001-AC4F-418D-AE19-62706E023703}">
                      <ahyp:hlinkClr xmlns:ahyp="http://schemas.microsoft.com/office/drawing/2018/hyperlinkcolor" val="tx"/>
                    </a:ext>
                  </a:extLst>
                </a:hlinkClick>
              </a:rPr>
              <a:t>/-boN0zpXYoI</a:t>
            </a:r>
            <a:endParaRPr lang="fr-FR" dirty="0"/>
          </a:p>
          <a:p>
            <a:endParaRPr lang="fr-FR" dirty="0">
              <a:solidFill>
                <a:srgbClr val="FF0000"/>
              </a:solidFill>
            </a:endParaRPr>
          </a:p>
          <a:p>
            <a:endParaRPr lang="fr-FR" dirty="0">
              <a:solidFill>
                <a:srgbClr val="FF0000"/>
              </a:solidFill>
            </a:endParaRPr>
          </a:p>
        </p:txBody>
      </p:sp>
      <p:pic>
        <p:nvPicPr>
          <p:cNvPr id="2050" name="Picture 2" descr="Jean-Baptiste de Lamarck — Wikipédia">
            <a:extLst>
              <a:ext uri="{FF2B5EF4-FFF2-40B4-BE49-F238E27FC236}">
                <a16:creationId xmlns:a16="http://schemas.microsoft.com/office/drawing/2014/main" id="{CED7EB5C-5456-0D43-96D0-D2864F08C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0201" y="3017521"/>
            <a:ext cx="2971800" cy="384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15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35FAA89-195E-A34D-9F9F-718667517EEB}"/>
              </a:ext>
            </a:extLst>
          </p:cNvPr>
          <p:cNvSpPr txBox="1"/>
          <p:nvPr/>
        </p:nvSpPr>
        <p:spPr>
          <a:xfrm>
            <a:off x="302813" y="437617"/>
            <a:ext cx="11204293" cy="2585323"/>
          </a:xfrm>
          <a:prstGeom prst="rect">
            <a:avLst/>
          </a:prstGeom>
          <a:noFill/>
        </p:spPr>
        <p:txBody>
          <a:bodyPr wrap="square" rtlCol="0">
            <a:spAutoFit/>
          </a:bodyPr>
          <a:lstStyle/>
          <a:p>
            <a:r>
              <a:rPr lang="fr-FR" dirty="0"/>
              <a:t>LAMARCK						DARWIN</a:t>
            </a:r>
          </a:p>
          <a:p>
            <a:r>
              <a:rPr lang="fr-FR" dirty="0"/>
              <a:t>							</a:t>
            </a:r>
          </a:p>
          <a:p>
            <a:endParaRPr lang="fr-FR" dirty="0"/>
          </a:p>
          <a:p>
            <a:endParaRPr lang="fr-FR" dirty="0"/>
          </a:p>
          <a:p>
            <a:r>
              <a:rPr lang="fr-FR" dirty="0"/>
              <a:t>Evolution des espèces mue				Evolution des espèces « naturelle »</a:t>
            </a:r>
          </a:p>
          <a:p>
            <a:r>
              <a:rPr lang="fr-FR" dirty="0"/>
              <a:t>par une « force vitale », vision déterministe		Les individus ne s’adaptent pas à leur</a:t>
            </a:r>
          </a:p>
          <a:p>
            <a:r>
              <a:rPr lang="fr-FR" dirty="0"/>
              <a:t>les mutations génétiques ne se produiraient pas 		environnement, s’ils survivent c’est qu’ils sont</a:t>
            </a:r>
          </a:p>
          <a:p>
            <a:r>
              <a:rPr lang="fr-FR" dirty="0"/>
              <a:t>aléatoirement mais tendraient vers une fin		par le hasard des combinaisons, plus adaptés 								que d’autres</a:t>
            </a:r>
          </a:p>
        </p:txBody>
      </p:sp>
      <p:cxnSp>
        <p:nvCxnSpPr>
          <p:cNvPr id="6" name="Connecteur droit avec flèche 5">
            <a:extLst>
              <a:ext uri="{FF2B5EF4-FFF2-40B4-BE49-F238E27FC236}">
                <a16:creationId xmlns:a16="http://schemas.microsoft.com/office/drawing/2014/main" id="{253A21B9-55EE-8C46-AB68-472909E3E27B}"/>
              </a:ext>
            </a:extLst>
          </p:cNvPr>
          <p:cNvCxnSpPr/>
          <p:nvPr/>
        </p:nvCxnSpPr>
        <p:spPr>
          <a:xfrm>
            <a:off x="833377" y="798653"/>
            <a:ext cx="0" cy="76392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633D75FA-ACC0-7042-A92F-BBA6F66FE8A3}"/>
              </a:ext>
            </a:extLst>
          </p:cNvPr>
          <p:cNvCxnSpPr/>
          <p:nvPr/>
        </p:nvCxnSpPr>
        <p:spPr>
          <a:xfrm>
            <a:off x="7176304" y="775504"/>
            <a:ext cx="0" cy="76392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D3C2C264-3B5E-A947-93ED-80203C396B6F}"/>
              </a:ext>
            </a:extLst>
          </p:cNvPr>
          <p:cNvSpPr txBox="1"/>
          <p:nvPr/>
        </p:nvSpPr>
        <p:spPr>
          <a:xfrm>
            <a:off x="1331089" y="3715473"/>
            <a:ext cx="8380070" cy="138499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fr-FR" sz="2800" dirty="0">
                <a:solidFill>
                  <a:srgbClr val="FFFF00"/>
                </a:solidFill>
              </a:rPr>
              <a:t>C’est un des ressorts du complotisme qui feint (plus ou moins sincèrement) une réflexion scientifique pour justifier un profond obscurantisme</a:t>
            </a:r>
          </a:p>
        </p:txBody>
      </p:sp>
    </p:spTree>
    <p:extLst>
      <p:ext uri="{BB962C8B-B14F-4D97-AF65-F5344CB8AC3E}">
        <p14:creationId xmlns:p14="http://schemas.microsoft.com/office/powerpoint/2010/main" val="40774141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4992C-85F5-8C74-162A-0A6D4470632D}"/>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226D310F-C474-CF7F-607D-B71A966466DC}"/>
              </a:ext>
            </a:extLst>
          </p:cNvPr>
          <p:cNvSpPr txBox="1"/>
          <p:nvPr/>
        </p:nvSpPr>
        <p:spPr>
          <a:xfrm>
            <a:off x="0" y="1852608"/>
            <a:ext cx="12192000" cy="1015663"/>
          </a:xfrm>
          <a:prstGeom prst="rect">
            <a:avLst/>
          </a:prstGeom>
          <a:solidFill>
            <a:schemeClr val="bg1">
              <a:lumMod val="85000"/>
            </a:schemeClr>
          </a:solidFill>
        </p:spPr>
        <p:txBody>
          <a:bodyPr wrap="square" rtlCol="0">
            <a:spAutoFit/>
          </a:bodyPr>
          <a:lstStyle/>
          <a:p>
            <a:r>
              <a:rPr lang="fr-FR" sz="6000" dirty="0">
                <a:solidFill>
                  <a:schemeClr val="bg2">
                    <a:lumMod val="25000"/>
                  </a:schemeClr>
                </a:solidFill>
              </a:rPr>
              <a:t>Conclusion</a:t>
            </a:r>
          </a:p>
        </p:txBody>
      </p:sp>
    </p:spTree>
    <p:extLst>
      <p:ext uri="{BB962C8B-B14F-4D97-AF65-F5344CB8AC3E}">
        <p14:creationId xmlns:p14="http://schemas.microsoft.com/office/powerpoint/2010/main" val="23666676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225"/>
          <p:cNvSpPr/>
          <p:nvPr/>
        </p:nvSpPr>
        <p:spPr>
          <a:xfrm>
            <a:off x="840828" y="549276"/>
            <a:ext cx="9503321" cy="5767441"/>
          </a:xfrm>
          <a:prstGeom prst="wedgeEllipseCallout">
            <a:avLst>
              <a:gd name="adj1" fmla="val 4312"/>
              <a:gd name="adj2" fmla="val 25536"/>
            </a:avLst>
          </a:prstGeom>
          <a:solidFill>
            <a:srgbClr val="E1EFD8"/>
          </a:solidFill>
          <a:ln w="9525" cap="flat" cmpd="sng">
            <a:solidFill>
              <a:srgbClr val="385623"/>
            </a:solidFill>
            <a:prstDash val="solid"/>
            <a:miter lim="800000"/>
            <a:headEnd type="none" w="sm" len="sm"/>
            <a:tailEnd type="none" w="sm" len="sm"/>
          </a:ln>
          <a:effectLst>
            <a:outerShdw blurRad="63500" dist="20000" dir="5400000">
              <a:srgbClr val="000000">
                <a:alpha val="36862"/>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2800" b="0" i="0" u="none" strike="noStrike" cap="none" dirty="0">
                <a:solidFill>
                  <a:srgbClr val="000000"/>
                </a:solidFill>
                <a:latin typeface="Calibri"/>
                <a:ea typeface="Calibri"/>
                <a:cs typeface="Calibri"/>
                <a:sym typeface="Calibri"/>
              </a:rPr>
              <a:t>La </a:t>
            </a:r>
            <a:r>
              <a:rPr lang="en-US" sz="2800" b="0" i="0" u="none" strike="noStrike" cap="none" dirty="0" err="1">
                <a:solidFill>
                  <a:srgbClr val="000000"/>
                </a:solidFill>
                <a:latin typeface="Calibri"/>
                <a:ea typeface="Calibri"/>
                <a:cs typeface="Calibri"/>
                <a:sym typeface="Calibri"/>
              </a:rPr>
              <a:t>tâche</a:t>
            </a:r>
            <a:r>
              <a:rPr lang="en-US" sz="2800" b="0" i="0" u="none" strike="noStrike" cap="none" dirty="0">
                <a:solidFill>
                  <a:srgbClr val="000000"/>
                </a:solidFill>
                <a:latin typeface="Calibri"/>
                <a:ea typeface="Calibri"/>
                <a:cs typeface="Calibri"/>
                <a:sym typeface="Calibri"/>
              </a:rPr>
              <a:t> </a:t>
            </a:r>
            <a:r>
              <a:rPr lang="en-US" sz="2800" b="0" i="0" u="none" strike="noStrike" cap="none" dirty="0" err="1">
                <a:solidFill>
                  <a:srgbClr val="000000"/>
                </a:solidFill>
                <a:latin typeface="Calibri"/>
                <a:ea typeface="Calibri"/>
                <a:cs typeface="Calibri"/>
                <a:sym typeface="Calibri"/>
              </a:rPr>
              <a:t>primordiale</a:t>
            </a:r>
            <a:r>
              <a:rPr lang="en-US" sz="2800" b="0" i="0" u="none" strike="noStrike" cap="none" dirty="0">
                <a:solidFill>
                  <a:srgbClr val="000000"/>
                </a:solidFill>
                <a:latin typeface="Calibri"/>
                <a:ea typeface="Calibri"/>
                <a:cs typeface="Calibri"/>
                <a:sym typeface="Calibri"/>
              </a:rPr>
              <a:t> d’un </a:t>
            </a:r>
            <a:r>
              <a:rPr lang="en-US" sz="2800" b="0" i="0" u="none" strike="noStrike" cap="none" dirty="0" err="1">
                <a:solidFill>
                  <a:srgbClr val="000000"/>
                </a:solidFill>
                <a:latin typeface="Calibri"/>
                <a:ea typeface="Calibri"/>
                <a:cs typeface="Calibri"/>
                <a:sym typeface="Calibri"/>
              </a:rPr>
              <a:t>professeur</a:t>
            </a:r>
            <a:r>
              <a:rPr lang="en-US" sz="2800" b="0" i="0" u="none" strike="noStrike" cap="none" dirty="0">
                <a:solidFill>
                  <a:srgbClr val="000000"/>
                </a:solidFill>
                <a:latin typeface="Calibri"/>
                <a:ea typeface="Calibri"/>
                <a:cs typeface="Calibri"/>
                <a:sym typeface="Calibri"/>
              </a:rPr>
              <a:t> capable </a:t>
            </a:r>
            <a:r>
              <a:rPr lang="en-US" sz="2800" b="0" i="0" u="none" strike="noStrike" cap="none" dirty="0" err="1">
                <a:solidFill>
                  <a:srgbClr val="000000"/>
                </a:solidFill>
                <a:latin typeface="Calibri"/>
                <a:ea typeface="Calibri"/>
                <a:cs typeface="Calibri"/>
                <a:sym typeface="Calibri"/>
              </a:rPr>
              <a:t>est</a:t>
            </a:r>
            <a:r>
              <a:rPr lang="en-US" sz="2800" b="0" i="0" u="none" strike="noStrike" cap="none" dirty="0">
                <a:solidFill>
                  <a:srgbClr val="000000"/>
                </a:solidFill>
                <a:latin typeface="Calibri"/>
                <a:ea typeface="Calibri"/>
                <a:cs typeface="Calibri"/>
                <a:sym typeface="Calibri"/>
              </a:rPr>
              <a:t> </a:t>
            </a:r>
            <a:r>
              <a:rPr lang="en-US" sz="2800" b="0" i="0" u="none" strike="noStrike" cap="none" dirty="0" err="1">
                <a:solidFill>
                  <a:srgbClr val="000000"/>
                </a:solidFill>
                <a:latin typeface="Calibri"/>
                <a:ea typeface="Calibri"/>
                <a:cs typeface="Calibri"/>
                <a:sym typeface="Calibri"/>
              </a:rPr>
              <a:t>d’apprendre</a:t>
            </a:r>
            <a:r>
              <a:rPr lang="en-US" sz="2800" b="0" i="0" u="none" strike="noStrike" cap="none" dirty="0">
                <a:solidFill>
                  <a:srgbClr val="000000"/>
                </a:solidFill>
                <a:latin typeface="Calibri"/>
                <a:ea typeface="Calibri"/>
                <a:cs typeface="Calibri"/>
                <a:sym typeface="Calibri"/>
              </a:rPr>
              <a:t> à </a:t>
            </a:r>
            <a:r>
              <a:rPr lang="en-US" sz="2800" b="0" i="0" u="none" strike="noStrike" cap="none" dirty="0" err="1">
                <a:solidFill>
                  <a:srgbClr val="000000"/>
                </a:solidFill>
                <a:latin typeface="Calibri"/>
                <a:ea typeface="Calibri"/>
                <a:cs typeface="Calibri"/>
                <a:sym typeface="Calibri"/>
              </a:rPr>
              <a:t>ses</a:t>
            </a:r>
            <a:r>
              <a:rPr lang="en-US" sz="2800" b="0" i="0" u="none" strike="noStrike" cap="none" dirty="0">
                <a:solidFill>
                  <a:srgbClr val="000000"/>
                </a:solidFill>
                <a:latin typeface="Calibri"/>
                <a:ea typeface="Calibri"/>
                <a:cs typeface="Calibri"/>
                <a:sym typeface="Calibri"/>
              </a:rPr>
              <a:t> </a:t>
            </a:r>
            <a:r>
              <a:rPr lang="en-US" sz="2800" b="0" i="0" u="none" strike="noStrike" cap="none" dirty="0" err="1">
                <a:solidFill>
                  <a:srgbClr val="000000"/>
                </a:solidFill>
                <a:latin typeface="Calibri"/>
                <a:ea typeface="Calibri"/>
                <a:cs typeface="Calibri"/>
                <a:sym typeface="Calibri"/>
              </a:rPr>
              <a:t>élèves</a:t>
            </a:r>
            <a:r>
              <a:rPr lang="en-US" sz="2800" b="0" i="0" u="none" strike="noStrike" cap="none" dirty="0">
                <a:solidFill>
                  <a:srgbClr val="000000"/>
                </a:solidFill>
                <a:latin typeface="Calibri"/>
                <a:ea typeface="Calibri"/>
                <a:cs typeface="Calibri"/>
                <a:sym typeface="Calibri"/>
              </a:rPr>
              <a:t> à </a:t>
            </a:r>
            <a:r>
              <a:rPr lang="en-US" sz="2800" b="0" i="0" u="none" strike="noStrike" cap="none" dirty="0" err="1">
                <a:solidFill>
                  <a:srgbClr val="000000"/>
                </a:solidFill>
                <a:latin typeface="Calibri"/>
                <a:ea typeface="Calibri"/>
                <a:cs typeface="Calibri"/>
                <a:sym typeface="Calibri"/>
              </a:rPr>
              <a:t>reconnaître</a:t>
            </a:r>
            <a:r>
              <a:rPr lang="en-US" sz="2800" b="0" i="0" u="none" strike="noStrike" cap="none" dirty="0">
                <a:solidFill>
                  <a:srgbClr val="000000"/>
                </a:solidFill>
                <a:latin typeface="Calibri"/>
                <a:ea typeface="Calibri"/>
                <a:cs typeface="Calibri"/>
                <a:sym typeface="Calibri"/>
              </a:rPr>
              <a:t> </a:t>
            </a:r>
            <a:r>
              <a:rPr lang="en-US" sz="2800" b="0" i="0" u="none" strike="noStrike" cap="none" dirty="0" err="1">
                <a:solidFill>
                  <a:srgbClr val="000000"/>
                </a:solidFill>
                <a:latin typeface="Calibri"/>
                <a:ea typeface="Calibri"/>
                <a:cs typeface="Calibri"/>
                <a:sym typeface="Calibri"/>
              </a:rPr>
              <a:t>qu’il</a:t>
            </a:r>
            <a:r>
              <a:rPr lang="en-US" sz="2800" b="0" i="0" u="none" strike="noStrike" cap="none" dirty="0">
                <a:solidFill>
                  <a:srgbClr val="000000"/>
                </a:solidFill>
                <a:latin typeface="Calibri"/>
                <a:ea typeface="Calibri"/>
                <a:cs typeface="Calibri"/>
                <a:sym typeface="Calibri"/>
              </a:rPr>
              <a:t> y a des faits </a:t>
            </a:r>
            <a:r>
              <a:rPr lang="en-US" sz="2800" b="0" i="0" u="none" strike="noStrike" cap="none" dirty="0" err="1">
                <a:solidFill>
                  <a:srgbClr val="000000"/>
                </a:solidFill>
                <a:latin typeface="Calibri"/>
                <a:ea typeface="Calibri"/>
                <a:cs typeface="Calibri"/>
                <a:sym typeface="Calibri"/>
              </a:rPr>
              <a:t>inconfortables</a:t>
            </a:r>
            <a:r>
              <a:rPr lang="en-US" sz="2800" b="0" i="0" u="none" strike="noStrike" cap="none" dirty="0">
                <a:solidFill>
                  <a:srgbClr val="000000"/>
                </a:solidFill>
                <a:latin typeface="Calibri"/>
                <a:ea typeface="Calibri"/>
                <a:cs typeface="Calibri"/>
                <a:sym typeface="Calibri"/>
              </a:rPr>
              <a:t>, </a:t>
            </a:r>
            <a:r>
              <a:rPr lang="en-US" sz="2800" b="0" i="0" u="none" strike="noStrike" cap="none" dirty="0" err="1">
                <a:solidFill>
                  <a:srgbClr val="000000"/>
                </a:solidFill>
                <a:latin typeface="Calibri"/>
                <a:ea typeface="Calibri"/>
                <a:cs typeface="Calibri"/>
                <a:sym typeface="Calibri"/>
              </a:rPr>
              <a:t>j’entends</a:t>
            </a:r>
            <a:r>
              <a:rPr lang="en-US" sz="2800" b="0" i="0" u="none" strike="noStrike" cap="none" dirty="0">
                <a:solidFill>
                  <a:srgbClr val="000000"/>
                </a:solidFill>
                <a:latin typeface="Calibri"/>
                <a:ea typeface="Calibri"/>
                <a:cs typeface="Calibri"/>
                <a:sym typeface="Calibri"/>
              </a:rPr>
              <a:t> par </a:t>
            </a:r>
            <a:r>
              <a:rPr lang="en-US" sz="2800" b="0" i="0" u="none" strike="noStrike" cap="none" dirty="0" err="1">
                <a:solidFill>
                  <a:srgbClr val="000000"/>
                </a:solidFill>
                <a:latin typeface="Calibri"/>
                <a:ea typeface="Calibri"/>
                <a:cs typeface="Calibri"/>
                <a:sym typeface="Calibri"/>
              </a:rPr>
              <a:t>là</a:t>
            </a:r>
            <a:r>
              <a:rPr lang="en-US" sz="2800" b="0" i="0" u="none" strike="noStrike" cap="none" dirty="0">
                <a:solidFill>
                  <a:srgbClr val="000000"/>
                </a:solidFill>
                <a:latin typeface="Calibri"/>
                <a:ea typeface="Calibri"/>
                <a:cs typeface="Calibri"/>
                <a:sym typeface="Calibri"/>
              </a:rPr>
              <a:t> des faits qui </a:t>
            </a:r>
            <a:r>
              <a:rPr lang="en-US" sz="2800" b="0" i="0" u="none" strike="noStrike" cap="none" dirty="0" err="1">
                <a:solidFill>
                  <a:srgbClr val="000000"/>
                </a:solidFill>
                <a:latin typeface="Calibri"/>
                <a:ea typeface="Calibri"/>
                <a:cs typeface="Calibri"/>
                <a:sym typeface="Calibri"/>
              </a:rPr>
              <a:t>sont</a:t>
            </a:r>
            <a:r>
              <a:rPr lang="en-US" sz="2800" b="0" i="0" u="none" strike="noStrike" cap="none" dirty="0">
                <a:solidFill>
                  <a:srgbClr val="000000"/>
                </a:solidFill>
                <a:latin typeface="Calibri"/>
                <a:ea typeface="Calibri"/>
                <a:cs typeface="Calibri"/>
                <a:sym typeface="Calibri"/>
              </a:rPr>
              <a:t> </a:t>
            </a:r>
            <a:r>
              <a:rPr lang="en-US" sz="2800" b="0" i="0" u="none" strike="noStrike" cap="none" dirty="0" err="1">
                <a:solidFill>
                  <a:srgbClr val="000000"/>
                </a:solidFill>
                <a:latin typeface="Calibri"/>
                <a:ea typeface="Calibri"/>
                <a:cs typeface="Calibri"/>
                <a:sym typeface="Calibri"/>
              </a:rPr>
              <a:t>désagréables</a:t>
            </a:r>
            <a:r>
              <a:rPr lang="en-US" sz="2800" b="0" i="0" u="none" strike="noStrike" cap="none" dirty="0">
                <a:solidFill>
                  <a:srgbClr val="000000"/>
                </a:solidFill>
                <a:latin typeface="Calibri"/>
                <a:ea typeface="Calibri"/>
                <a:cs typeface="Calibri"/>
                <a:sym typeface="Calibri"/>
              </a:rPr>
              <a:t> à </a:t>
            </a:r>
            <a:r>
              <a:rPr lang="en-US" sz="2800" b="0" i="0" u="none" strike="noStrike" cap="none" dirty="0" err="1">
                <a:solidFill>
                  <a:srgbClr val="000000"/>
                </a:solidFill>
                <a:latin typeface="Calibri"/>
                <a:ea typeface="Calibri"/>
                <a:cs typeface="Calibri"/>
                <a:sym typeface="Calibri"/>
              </a:rPr>
              <a:t>l’opinion</a:t>
            </a:r>
            <a:r>
              <a:rPr lang="en-US" sz="2800" b="0" i="0" u="none" strike="noStrike" cap="none" dirty="0">
                <a:solidFill>
                  <a:srgbClr val="000000"/>
                </a:solidFill>
                <a:latin typeface="Calibri"/>
                <a:ea typeface="Calibri"/>
                <a:cs typeface="Calibri"/>
                <a:sym typeface="Calibri"/>
              </a:rPr>
              <a:t> </a:t>
            </a:r>
            <a:r>
              <a:rPr lang="en-US" sz="2800" b="0" i="0" u="none" strike="noStrike" cap="none" dirty="0" err="1">
                <a:solidFill>
                  <a:srgbClr val="000000"/>
                </a:solidFill>
                <a:latin typeface="Calibri"/>
                <a:ea typeface="Calibri"/>
                <a:cs typeface="Calibri"/>
                <a:sym typeface="Calibri"/>
              </a:rPr>
              <a:t>personnelle</a:t>
            </a:r>
            <a:r>
              <a:rPr lang="en-US" sz="2800" b="0" i="0" u="none" strike="noStrike" cap="none" dirty="0">
                <a:solidFill>
                  <a:srgbClr val="000000"/>
                </a:solidFill>
                <a:latin typeface="Calibri"/>
                <a:ea typeface="Calibri"/>
                <a:cs typeface="Calibri"/>
                <a:sym typeface="Calibri"/>
              </a:rPr>
              <a:t> d’un </a:t>
            </a:r>
            <a:r>
              <a:rPr lang="en-US" sz="2800" b="0" i="0" u="none" strike="noStrike" cap="none" dirty="0" err="1">
                <a:solidFill>
                  <a:srgbClr val="000000"/>
                </a:solidFill>
                <a:latin typeface="Calibri"/>
                <a:ea typeface="Calibri"/>
                <a:cs typeface="Calibri"/>
                <a:sym typeface="Calibri"/>
              </a:rPr>
              <a:t>individu</a:t>
            </a:r>
            <a:r>
              <a:rPr lang="en-US" sz="2800" b="0" i="0" u="none" strike="noStrike" cap="none" dirty="0">
                <a:solidFill>
                  <a:srgbClr val="000000"/>
                </a:solidFill>
                <a:latin typeface="Calibri"/>
                <a:ea typeface="Calibri"/>
                <a:cs typeface="Calibri"/>
                <a:sym typeface="Calibri"/>
              </a:rPr>
              <a:t>; </a:t>
            </a:r>
            <a:r>
              <a:rPr lang="en-US" sz="2800" b="0" i="0" u="none" strike="noStrike" cap="none" dirty="0" err="1">
                <a:solidFill>
                  <a:srgbClr val="000000"/>
                </a:solidFill>
                <a:latin typeface="Calibri"/>
                <a:ea typeface="Calibri"/>
                <a:cs typeface="Calibri"/>
                <a:sym typeface="Calibri"/>
              </a:rPr>
              <a:t>en</a:t>
            </a:r>
            <a:r>
              <a:rPr lang="en-US" sz="2800" b="0" i="0" u="none" strike="noStrike" cap="none" dirty="0">
                <a:solidFill>
                  <a:srgbClr val="000000"/>
                </a:solidFill>
                <a:latin typeface="Calibri"/>
                <a:ea typeface="Calibri"/>
                <a:cs typeface="Calibri"/>
                <a:sym typeface="Calibri"/>
              </a:rPr>
              <a:t> </a:t>
            </a:r>
            <a:r>
              <a:rPr lang="en-US" sz="2800" b="0" i="0" u="none" strike="noStrike" cap="none" dirty="0" err="1">
                <a:solidFill>
                  <a:srgbClr val="000000"/>
                </a:solidFill>
                <a:latin typeface="Calibri"/>
                <a:ea typeface="Calibri"/>
                <a:cs typeface="Calibri"/>
                <a:sym typeface="Calibri"/>
              </a:rPr>
              <a:t>effet</a:t>
            </a:r>
            <a:r>
              <a:rPr lang="en-US" sz="2800" b="0" i="0" u="none" strike="noStrike" cap="none" dirty="0">
                <a:solidFill>
                  <a:srgbClr val="000000"/>
                </a:solidFill>
                <a:latin typeface="Calibri"/>
                <a:ea typeface="Calibri"/>
                <a:cs typeface="Calibri"/>
                <a:sym typeface="Calibri"/>
              </a:rPr>
              <a:t> il </a:t>
            </a:r>
            <a:r>
              <a:rPr lang="en-US" sz="2800" b="0" i="0" u="none" strike="noStrike" cap="none" dirty="0" err="1">
                <a:solidFill>
                  <a:srgbClr val="000000"/>
                </a:solidFill>
                <a:latin typeface="Calibri"/>
                <a:ea typeface="Calibri"/>
                <a:cs typeface="Calibri"/>
                <a:sym typeface="Calibri"/>
              </a:rPr>
              <a:t>existe</a:t>
            </a:r>
            <a:r>
              <a:rPr lang="en-US" sz="2800" b="0" i="0" u="none" strike="noStrike" cap="none" dirty="0">
                <a:solidFill>
                  <a:srgbClr val="000000"/>
                </a:solidFill>
                <a:latin typeface="Calibri"/>
                <a:ea typeface="Calibri"/>
                <a:cs typeface="Calibri"/>
                <a:sym typeface="Calibri"/>
              </a:rPr>
              <a:t> des faits </a:t>
            </a:r>
            <a:r>
              <a:rPr lang="en-US" sz="2800" b="0" i="0" u="none" strike="noStrike" cap="none" dirty="0" err="1">
                <a:solidFill>
                  <a:srgbClr val="000000"/>
                </a:solidFill>
                <a:latin typeface="Calibri"/>
                <a:ea typeface="Calibri"/>
                <a:cs typeface="Calibri"/>
                <a:sym typeface="Calibri"/>
              </a:rPr>
              <a:t>extrêmement</a:t>
            </a:r>
            <a:r>
              <a:rPr lang="en-US" sz="2800" b="0" i="0" u="none" strike="noStrike" cap="none" dirty="0">
                <a:solidFill>
                  <a:srgbClr val="000000"/>
                </a:solidFill>
                <a:latin typeface="Calibri"/>
                <a:ea typeface="Calibri"/>
                <a:cs typeface="Calibri"/>
                <a:sym typeface="Calibri"/>
              </a:rPr>
              <a:t> </a:t>
            </a:r>
            <a:r>
              <a:rPr lang="en-US" sz="2800" b="0" i="0" u="none" strike="noStrike" cap="none" dirty="0" err="1">
                <a:solidFill>
                  <a:srgbClr val="000000"/>
                </a:solidFill>
                <a:latin typeface="Calibri"/>
                <a:ea typeface="Calibri"/>
                <a:cs typeface="Calibri"/>
                <a:sym typeface="Calibri"/>
              </a:rPr>
              <a:t>désagréables</a:t>
            </a:r>
            <a:r>
              <a:rPr lang="en-US" sz="2800" b="0" i="0" u="none" strike="noStrike" cap="none" dirty="0">
                <a:solidFill>
                  <a:srgbClr val="000000"/>
                </a:solidFill>
                <a:latin typeface="Calibri"/>
                <a:ea typeface="Calibri"/>
                <a:cs typeface="Calibri"/>
                <a:sym typeface="Calibri"/>
              </a:rPr>
              <a:t> pour </a:t>
            </a:r>
            <a:r>
              <a:rPr lang="en-US" sz="2800" b="0" i="0" u="none" strike="noStrike" cap="none" dirty="0" err="1">
                <a:solidFill>
                  <a:srgbClr val="000000"/>
                </a:solidFill>
                <a:latin typeface="Calibri"/>
                <a:ea typeface="Calibri"/>
                <a:cs typeface="Calibri"/>
                <a:sym typeface="Calibri"/>
              </a:rPr>
              <a:t>chaque</a:t>
            </a:r>
            <a:r>
              <a:rPr lang="en-US" sz="2800" b="0" i="0" u="none" strike="noStrike" cap="none" dirty="0">
                <a:solidFill>
                  <a:srgbClr val="000000"/>
                </a:solidFill>
                <a:latin typeface="Calibri"/>
                <a:ea typeface="Calibri"/>
                <a:cs typeface="Calibri"/>
                <a:sym typeface="Calibri"/>
              </a:rPr>
              <a:t> opinion, y </a:t>
            </a:r>
            <a:r>
              <a:rPr lang="en-US" sz="2800" b="0" i="0" u="none" strike="noStrike" cap="none" dirty="0" err="1">
                <a:solidFill>
                  <a:srgbClr val="000000"/>
                </a:solidFill>
                <a:latin typeface="Calibri"/>
                <a:ea typeface="Calibri"/>
                <a:cs typeface="Calibri"/>
                <a:sym typeface="Calibri"/>
              </a:rPr>
              <a:t>compris</a:t>
            </a:r>
            <a:r>
              <a:rPr lang="en-US" sz="2800" b="0" i="0" u="none" strike="noStrike" cap="none" dirty="0">
                <a:solidFill>
                  <a:srgbClr val="000000"/>
                </a:solidFill>
                <a:latin typeface="Calibri"/>
                <a:ea typeface="Calibri"/>
                <a:cs typeface="Calibri"/>
                <a:sym typeface="Calibri"/>
              </a:rPr>
              <a:t> la </a:t>
            </a:r>
            <a:r>
              <a:rPr lang="en-US" sz="2800" b="0" i="0" u="none" strike="noStrike" cap="none" dirty="0" err="1">
                <a:solidFill>
                  <a:srgbClr val="000000"/>
                </a:solidFill>
                <a:latin typeface="Calibri"/>
                <a:ea typeface="Calibri"/>
                <a:cs typeface="Calibri"/>
                <a:sym typeface="Calibri"/>
              </a:rPr>
              <a:t>mienne</a:t>
            </a:r>
            <a:r>
              <a:rPr lang="en-US" sz="2800" b="0" i="0" u="none" strike="noStrike" cap="none" dirty="0">
                <a:solidFill>
                  <a:srgbClr val="000000"/>
                </a:solidFill>
                <a:latin typeface="Calibri"/>
                <a:ea typeface="Calibri"/>
                <a:cs typeface="Calibri"/>
                <a:sym typeface="Calibri"/>
              </a:rPr>
              <a:t>. </a:t>
            </a:r>
            <a:endParaRPr sz="2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00000"/>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2000"/>
              <a:buFont typeface="Arial"/>
              <a:buNone/>
            </a:pPr>
            <a:r>
              <a:rPr lang="en-US" sz="2000" b="0" i="0" u="none" strike="noStrike" cap="none" dirty="0">
                <a:solidFill>
                  <a:srgbClr val="000000"/>
                </a:solidFill>
                <a:latin typeface="Calibri"/>
                <a:ea typeface="Calibri"/>
                <a:cs typeface="Calibri"/>
                <a:sym typeface="Calibri"/>
              </a:rPr>
              <a:t>Max Weber, 1919</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3DDA1-AABC-AF19-7135-A73D1E666CC0}"/>
            </a:ext>
          </a:extLst>
        </p:cNvPr>
        <p:cNvGrpSpPr/>
        <p:nvPr/>
      </p:nvGrpSpPr>
      <p:grpSpPr>
        <a:xfrm>
          <a:off x="0" y="0"/>
          <a:ext cx="0" cy="0"/>
          <a:chOff x="0" y="0"/>
          <a:chExt cx="0" cy="0"/>
        </a:xfrm>
      </p:grpSpPr>
      <p:graphicFrame>
        <p:nvGraphicFramePr>
          <p:cNvPr id="5" name="Diagram5">
            <a:extLst>
              <a:ext uri="{FF2B5EF4-FFF2-40B4-BE49-F238E27FC236}">
                <a16:creationId xmlns:a16="http://schemas.microsoft.com/office/drawing/2014/main" id="{88A03C6B-94CF-2CEF-D4A0-EE1F544952B2}"/>
              </a:ext>
            </a:extLst>
          </p:cNvPr>
          <p:cNvGraphicFramePr/>
          <p:nvPr/>
        </p:nvGraphicFramePr>
        <p:xfrm>
          <a:off x="1323931" y="1161273"/>
          <a:ext cx="9813600" cy="4144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4" name="ZoneTexte 13">
            <a:extLst>
              <a:ext uri="{FF2B5EF4-FFF2-40B4-BE49-F238E27FC236}">
                <a16:creationId xmlns:a16="http://schemas.microsoft.com/office/drawing/2014/main" id="{B69FD1D7-5EA2-17E1-7812-3CF8D12730D6}"/>
              </a:ext>
            </a:extLst>
          </p:cNvPr>
          <p:cNvSpPr/>
          <p:nvPr/>
        </p:nvSpPr>
        <p:spPr>
          <a:xfrm>
            <a:off x="0" y="351000"/>
            <a:ext cx="1219176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x-none" sz="3600" b="0" strike="noStrike" spc="-1">
                <a:solidFill>
                  <a:srgbClr val="000000"/>
                </a:solidFill>
                <a:latin typeface="Century Gothic"/>
              </a:rPr>
              <a:t>(S’)expliciter la posture de l’enseignant</a:t>
            </a:r>
            <a:endParaRPr lang="fr-FR" sz="3600" b="0" strike="noStrike" spc="-1">
              <a:solidFill>
                <a:srgbClr val="000000"/>
              </a:solidFill>
              <a:latin typeface="Arial"/>
            </a:endParaRPr>
          </a:p>
        </p:txBody>
      </p:sp>
      <p:sp>
        <p:nvSpPr>
          <p:cNvPr id="285" name="Rectangle 7">
            <a:extLst>
              <a:ext uri="{FF2B5EF4-FFF2-40B4-BE49-F238E27FC236}">
                <a16:creationId xmlns:a16="http://schemas.microsoft.com/office/drawing/2014/main" id="{E189B1EC-E891-04F3-08AA-45878E0006ED}"/>
              </a:ext>
            </a:extLst>
          </p:cNvPr>
          <p:cNvSpPr/>
          <p:nvPr/>
        </p:nvSpPr>
        <p:spPr>
          <a:xfrm>
            <a:off x="4539960" y="1011873"/>
            <a:ext cx="6689160" cy="444348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286" name="ZoneTexte 15">
            <a:extLst>
              <a:ext uri="{FF2B5EF4-FFF2-40B4-BE49-F238E27FC236}">
                <a16:creationId xmlns:a16="http://schemas.microsoft.com/office/drawing/2014/main" id="{A3EB16E2-A18E-1930-1D37-CF74579F95D3}"/>
              </a:ext>
            </a:extLst>
          </p:cNvPr>
          <p:cNvSpPr/>
          <p:nvPr/>
        </p:nvSpPr>
        <p:spPr>
          <a:xfrm>
            <a:off x="4666084" y="5477946"/>
            <a:ext cx="6689160" cy="4602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2400" b="1" strike="noStrike" spc="-1" dirty="0">
                <a:solidFill>
                  <a:schemeClr val="accent4">
                    <a:lumMod val="75000"/>
                  </a:schemeClr>
                </a:solidFill>
                <a:latin typeface="Calibri"/>
              </a:rPr>
              <a:t>Peuvent être concomitants</a:t>
            </a:r>
            <a:r>
              <a:rPr lang="x-none" sz="2400" b="1" strike="noStrike" spc="-1" dirty="0">
                <a:solidFill>
                  <a:schemeClr val="accent4">
                    <a:lumMod val="75000"/>
                  </a:schemeClr>
                </a:solidFill>
                <a:latin typeface="Calibri"/>
              </a:rPr>
              <a:t> </a:t>
            </a:r>
            <a:r>
              <a:rPr lang="fr-FR" sz="2400" b="1" strike="noStrike" spc="-1" dirty="0">
                <a:solidFill>
                  <a:schemeClr val="accent4">
                    <a:lumMod val="75000"/>
                  </a:schemeClr>
                </a:solidFill>
                <a:latin typeface="Calibri"/>
                <a:ea typeface="Segoe UI Emoji"/>
              </a:rPr>
              <a:t> </a:t>
            </a:r>
            <a:endParaRPr lang="fr-FR" sz="2400" b="0" strike="noStrike" spc="-1" dirty="0">
              <a:solidFill>
                <a:srgbClr val="000000"/>
              </a:solidFill>
              <a:latin typeface="Arial"/>
            </a:endParaRPr>
          </a:p>
        </p:txBody>
      </p:sp>
      <p:sp>
        <p:nvSpPr>
          <p:cNvPr id="2" name="ZoneTexte 1">
            <a:extLst>
              <a:ext uri="{FF2B5EF4-FFF2-40B4-BE49-F238E27FC236}">
                <a16:creationId xmlns:a16="http://schemas.microsoft.com/office/drawing/2014/main" id="{1449DD63-8674-D9DE-DB63-8434E5053506}"/>
              </a:ext>
            </a:extLst>
          </p:cNvPr>
          <p:cNvSpPr txBox="1"/>
          <p:nvPr/>
        </p:nvSpPr>
        <p:spPr>
          <a:xfrm>
            <a:off x="1061545" y="5972357"/>
            <a:ext cx="3370025" cy="369332"/>
          </a:xfrm>
          <a:prstGeom prst="rect">
            <a:avLst/>
          </a:prstGeom>
          <a:noFill/>
        </p:spPr>
        <p:txBody>
          <a:bodyPr wrap="none" rtlCol="0">
            <a:spAutoFit/>
          </a:bodyPr>
          <a:lstStyle/>
          <a:p>
            <a:r>
              <a:rPr lang="fr-FR" i="1" dirty="0">
                <a:highlight>
                  <a:srgbClr val="C0C0C0"/>
                </a:highlight>
              </a:rPr>
              <a:t>Attention : Liste non exhaustive ! </a:t>
            </a:r>
          </a:p>
        </p:txBody>
      </p:sp>
    </p:spTree>
    <p:extLst>
      <p:ext uri="{BB962C8B-B14F-4D97-AF65-F5344CB8AC3E}">
        <p14:creationId xmlns:p14="http://schemas.microsoft.com/office/powerpoint/2010/main" val="23265797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6894AC6-E00D-0157-5EBB-24B0172F1B8A}"/>
            </a:ext>
          </a:extLst>
        </p:cNvPr>
        <p:cNvGrpSpPr/>
        <p:nvPr/>
      </p:nvGrpSpPr>
      <p:grpSpPr>
        <a:xfrm>
          <a:off x="0" y="0"/>
          <a:ext cx="0" cy="0"/>
          <a:chOff x="0" y="0"/>
          <a:chExt cx="0" cy="0"/>
        </a:xfrm>
      </p:grpSpPr>
      <p:graphicFrame>
        <p:nvGraphicFramePr>
          <p:cNvPr id="8" name="Diagramme 7">
            <a:extLst>
              <a:ext uri="{FF2B5EF4-FFF2-40B4-BE49-F238E27FC236}">
                <a16:creationId xmlns:a16="http://schemas.microsoft.com/office/drawing/2014/main" id="{143496A8-DF03-7335-BC23-17AB8E214A53}"/>
              </a:ext>
            </a:extLst>
          </p:cNvPr>
          <p:cNvGraphicFramePr/>
          <p:nvPr>
            <p:extLst>
              <p:ext uri="{D42A27DB-BD31-4B8C-83A1-F6EECF244321}">
                <p14:modId xmlns:p14="http://schemas.microsoft.com/office/powerpoint/2010/main" val="2560288785"/>
              </p:ext>
            </p:extLst>
          </p:nvPr>
        </p:nvGraphicFramePr>
        <p:xfrm>
          <a:off x="519986" y="3185276"/>
          <a:ext cx="11355227"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ZoneTexte 1">
            <a:extLst>
              <a:ext uri="{FF2B5EF4-FFF2-40B4-BE49-F238E27FC236}">
                <a16:creationId xmlns:a16="http://schemas.microsoft.com/office/drawing/2014/main" id="{D592EEB4-47B8-0396-B0C3-6D4660262B68}"/>
              </a:ext>
            </a:extLst>
          </p:cNvPr>
          <p:cNvSpPr txBox="1"/>
          <p:nvPr/>
        </p:nvSpPr>
        <p:spPr>
          <a:xfrm>
            <a:off x="0" y="351020"/>
            <a:ext cx="12192000" cy="1754326"/>
          </a:xfrm>
          <a:prstGeom prst="rect">
            <a:avLst/>
          </a:prstGeom>
          <a:noFill/>
        </p:spPr>
        <p:txBody>
          <a:bodyPr wrap="square" rtlCol="0">
            <a:spAutoFit/>
          </a:bodyPr>
          <a:lstStyle/>
          <a:p>
            <a:pPr algn="ctr"/>
            <a:r>
              <a:rPr lang="fr-FR" sz="3600" dirty="0">
                <a:latin typeface="Century Gothic" panose="020B0502020202020204" pitchFamily="34" charset="0"/>
              </a:rPr>
              <a:t>Consensus ou conventions ?</a:t>
            </a:r>
          </a:p>
          <a:p>
            <a:pPr algn="ctr"/>
            <a:endParaRPr lang="fr-FR" sz="3600" dirty="0">
              <a:latin typeface="Century Gothic" panose="020B0502020202020204" pitchFamily="34" charset="0"/>
            </a:endParaRPr>
          </a:p>
          <a:p>
            <a:pPr algn="ctr"/>
            <a:r>
              <a:rPr lang="x-none" sz="3600" dirty="0">
                <a:latin typeface="Century Gothic" panose="020B0502020202020204" pitchFamily="34" charset="0"/>
              </a:rPr>
              <a:t>Focus sur le « temps des conventions »</a:t>
            </a:r>
            <a:endParaRPr lang="fr-FR" sz="3600" dirty="0">
              <a:latin typeface="Century Gothic" panose="020B0502020202020204" pitchFamily="34" charset="0"/>
            </a:endParaRPr>
          </a:p>
        </p:txBody>
      </p:sp>
      <p:sp>
        <p:nvSpPr>
          <p:cNvPr id="4" name="ZoneTexte 3">
            <a:extLst>
              <a:ext uri="{FF2B5EF4-FFF2-40B4-BE49-F238E27FC236}">
                <a16:creationId xmlns:a16="http://schemas.microsoft.com/office/drawing/2014/main" id="{9764930A-E5E7-970E-A656-0DD36ED2A862}"/>
              </a:ext>
            </a:extLst>
          </p:cNvPr>
          <p:cNvSpPr txBox="1"/>
          <p:nvPr/>
        </p:nvSpPr>
        <p:spPr>
          <a:xfrm>
            <a:off x="-83127" y="2769777"/>
            <a:ext cx="12192000" cy="830997"/>
          </a:xfrm>
          <a:prstGeom prst="rect">
            <a:avLst/>
          </a:prstGeom>
          <a:noFill/>
        </p:spPr>
        <p:txBody>
          <a:bodyPr wrap="square">
            <a:spAutoFit/>
          </a:bodyPr>
          <a:lstStyle/>
          <a:p>
            <a:pPr algn="ctr">
              <a:defRPr/>
            </a:pPr>
            <a:r>
              <a:rPr lang="fr-FR" sz="2400" dirty="0">
                <a:latin typeface="Calibri" panose="020F0502020204030204" pitchFamily="34" charset="0"/>
                <a:cs typeface="Calibri" panose="020F0502020204030204" pitchFamily="34" charset="0"/>
              </a:rPr>
              <a:t>« </a:t>
            </a:r>
            <a:r>
              <a:rPr lang="fr-FR" sz="2400" i="1" dirty="0">
                <a:latin typeface="Calibri" panose="020F0502020204030204" pitchFamily="34" charset="0"/>
                <a:cs typeface="Calibri" panose="020F0502020204030204" pitchFamily="34" charset="0"/>
              </a:rPr>
              <a:t>Le </a:t>
            </a:r>
            <a:r>
              <a:rPr lang="fr-FR" sz="2400" b="1" i="1" dirty="0">
                <a:latin typeface="Calibri" panose="020F0502020204030204" pitchFamily="34" charset="0"/>
                <a:cs typeface="Calibri" panose="020F0502020204030204" pitchFamily="34" charset="0"/>
              </a:rPr>
              <a:t>malentendu</a:t>
            </a:r>
            <a:r>
              <a:rPr lang="fr-FR" sz="2400" i="1" dirty="0">
                <a:latin typeface="Calibri" panose="020F0502020204030204" pitchFamily="34" charset="0"/>
                <a:cs typeface="Calibri" panose="020F0502020204030204" pitchFamily="34" charset="0"/>
              </a:rPr>
              <a:t> est la forme la plus fréquente de communication entre les hommes</a:t>
            </a:r>
            <a:r>
              <a:rPr lang="fr-FR" sz="2400" dirty="0">
                <a:latin typeface="Calibri" panose="020F0502020204030204" pitchFamily="34" charset="0"/>
                <a:cs typeface="Calibri" panose="020F0502020204030204" pitchFamily="34" charset="0"/>
              </a:rPr>
              <a:t> » </a:t>
            </a:r>
          </a:p>
          <a:p>
            <a:pPr algn="ctr">
              <a:defRPr/>
            </a:pPr>
            <a:r>
              <a:rPr lang="fr-FR" sz="2400" dirty="0">
                <a:latin typeface="Calibri" panose="020F0502020204030204" pitchFamily="34" charset="0"/>
                <a:cs typeface="Calibri" panose="020F0502020204030204" pitchFamily="34" charset="0"/>
              </a:rPr>
              <a:t>(Peter </a:t>
            </a:r>
            <a:r>
              <a:rPr lang="fr-FR" sz="2400" dirty="0" err="1">
                <a:latin typeface="Calibri" panose="020F0502020204030204" pitchFamily="34" charset="0"/>
                <a:cs typeface="Calibri" panose="020F0502020204030204" pitchFamily="34" charset="0"/>
              </a:rPr>
              <a:t>Benary</a:t>
            </a:r>
            <a:r>
              <a:rPr lang="fr-FR" sz="2400" dirty="0">
                <a:latin typeface="Calibri" panose="020F0502020204030204" pitchFamily="34" charset="0"/>
                <a:cs typeface="Calibri" panose="020F0502020204030204" pitchFamily="34" charset="0"/>
              </a:rPr>
              <a:t>)</a:t>
            </a:r>
          </a:p>
        </p:txBody>
      </p:sp>
      <p:sp>
        <p:nvSpPr>
          <p:cNvPr id="6" name="ZoneTexte 5">
            <a:extLst>
              <a:ext uri="{FF2B5EF4-FFF2-40B4-BE49-F238E27FC236}">
                <a16:creationId xmlns:a16="http://schemas.microsoft.com/office/drawing/2014/main" id="{A68615F8-4EA9-DA13-0AB4-291E1E165EA7}"/>
              </a:ext>
            </a:extLst>
          </p:cNvPr>
          <p:cNvSpPr txBox="1"/>
          <p:nvPr/>
        </p:nvSpPr>
        <p:spPr>
          <a:xfrm>
            <a:off x="0" y="4229138"/>
            <a:ext cx="11558427" cy="461665"/>
          </a:xfrm>
          <a:prstGeom prst="rect">
            <a:avLst/>
          </a:prstGeom>
          <a:noFill/>
        </p:spPr>
        <p:txBody>
          <a:bodyPr wrap="square">
            <a:spAutoFit/>
          </a:bodyPr>
          <a:lstStyle/>
          <a:p>
            <a:pPr algn="ctr">
              <a:defRPr/>
            </a:pPr>
            <a:r>
              <a:rPr lang="fr-FR" sz="2400" b="1" dirty="0">
                <a:solidFill>
                  <a:schemeClr val="tx1"/>
                </a:solidFill>
                <a:latin typeface="Calibri" panose="020F0502020204030204" pitchFamily="34" charset="0"/>
                <a:cs typeface="Calibri" panose="020F0502020204030204" pitchFamily="34" charset="0"/>
              </a:rPr>
              <a:t>L’</a:t>
            </a:r>
            <a:r>
              <a:rPr lang="fr-FR" sz="2400" b="1" dirty="0">
                <a:latin typeface="Calibri" panose="020F0502020204030204" pitchFamily="34" charset="0"/>
                <a:cs typeface="Calibri" panose="020F0502020204030204" pitchFamily="34" charset="0"/>
              </a:rPr>
              <a:t>Ecole</a:t>
            </a:r>
            <a:r>
              <a:rPr lang="fr-FR" sz="2400" b="1" dirty="0">
                <a:solidFill>
                  <a:schemeClr val="tx1"/>
                </a:solidFill>
                <a:latin typeface="Calibri" panose="020F0502020204030204" pitchFamily="34" charset="0"/>
                <a:cs typeface="Calibri" panose="020F0502020204030204" pitchFamily="34" charset="0"/>
              </a:rPr>
              <a:t> mobilise et utilise de nombreuses conventions</a:t>
            </a:r>
          </a:p>
        </p:txBody>
      </p:sp>
    </p:spTree>
    <p:extLst>
      <p:ext uri="{BB962C8B-B14F-4D97-AF65-F5344CB8AC3E}">
        <p14:creationId xmlns:p14="http://schemas.microsoft.com/office/powerpoint/2010/main" val="2813739493"/>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PlaceHolder 1"/>
          <p:cNvSpPr>
            <a:spLocks noGrp="1"/>
          </p:cNvSpPr>
          <p:nvPr>
            <p:ph type="title" idx="4294967295"/>
          </p:nvPr>
        </p:nvSpPr>
        <p:spPr>
          <a:xfrm>
            <a:off x="162551" y="895214"/>
            <a:ext cx="12029449" cy="5067572"/>
          </a:xfrm>
          <a:prstGeom prst="rect">
            <a:avLst/>
          </a:prstGeom>
          <a:noFill/>
          <a:ln w="0">
            <a:noFill/>
          </a:ln>
        </p:spPr>
        <p:txBody>
          <a:bodyPr anchor="ctr">
            <a:noAutofit/>
          </a:bodyPr>
          <a:lstStyle/>
          <a:p>
            <a:pPr lvl="0"/>
            <a:r>
              <a:rPr lang="fr-FR" sz="2800" b="1" dirty="0">
                <a:solidFill>
                  <a:srgbClr val="C00000"/>
                </a:solidFill>
              </a:rPr>
              <a:t>Le plus important ? Ne pas construire chez nos élèves un esprit non-critique ?</a:t>
            </a:r>
            <a:br>
              <a:rPr lang="fr-FR" sz="2000" dirty="0"/>
            </a:br>
            <a:br>
              <a:rPr lang="fr-FR" sz="2000" dirty="0"/>
            </a:br>
            <a:r>
              <a:rPr lang="fr-FR" sz="2000" dirty="0"/>
              <a:t>- </a:t>
            </a:r>
            <a:r>
              <a:rPr lang="fr-FR" sz="2800" b="1" dirty="0"/>
              <a:t>pousser l’élève à obéir à accepter sans avoir compris, ou du moins entendu, les raisons de sa présence, de l’obligation scolaire.</a:t>
            </a:r>
            <a:br>
              <a:rPr lang="fr-FR" sz="2800" b="1" dirty="0"/>
            </a:br>
            <a:br>
              <a:rPr lang="fr-FR" sz="2800" b="1" dirty="0"/>
            </a:br>
            <a:r>
              <a:rPr lang="fr-FR" sz="2800" b="1" dirty="0"/>
              <a:t>- ne pas distinguer pas savoir et croyance dans notre enseignement, tout mettre sur le même plan </a:t>
            </a:r>
            <a:br>
              <a:rPr lang="fr-FR" sz="2800" b="1" dirty="0"/>
            </a:br>
            <a:br>
              <a:rPr lang="fr-FR" sz="2800" b="1" dirty="0"/>
            </a:br>
            <a:r>
              <a:rPr lang="fr-FR" sz="2800" b="1" dirty="0"/>
              <a:t>- avancer des notions comme étant du savoir là où en réalité ce ne sont que nos propres croyances (sortir de notre champ de compétence …)</a:t>
            </a:r>
            <a:br>
              <a:rPr lang="fr-FR" sz="2800" b="1" dirty="0"/>
            </a:br>
            <a:br>
              <a:rPr lang="fr-FR" sz="2800" b="1" dirty="0"/>
            </a:br>
            <a:r>
              <a:rPr lang="fr-FR" sz="2800" b="1" dirty="0"/>
              <a:t>- refuser l’erreur et la remise en question …</a:t>
            </a:r>
            <a:br>
              <a:rPr lang="fr-FR" sz="2800" b="1" dirty="0"/>
            </a:br>
            <a:br>
              <a:rPr lang="fr-FR" sz="2800" b="1" dirty="0"/>
            </a:br>
            <a:r>
              <a:rPr lang="fr-FR" sz="2800" b="1" dirty="0"/>
              <a:t>- ramener à l’échelle individuelle des responsabilités qui sont partagées et sociétales</a:t>
            </a:r>
            <a:endParaRPr lang="fr-FR" sz="2800" b="1" strike="noStrike" spc="-1" dirty="0">
              <a:solidFill>
                <a:srgbClr val="000000"/>
              </a:solidFill>
              <a:latin typeface="Arial"/>
            </a:endParaRPr>
          </a:p>
        </p:txBody>
      </p:sp>
      <p:sp>
        <p:nvSpPr>
          <p:cNvPr id="8" name="ZoneTexte 7"/>
          <p:cNvSpPr txBox="1"/>
          <p:nvPr/>
        </p:nvSpPr>
        <p:spPr>
          <a:xfrm>
            <a:off x="0" y="0"/>
            <a:ext cx="12192000" cy="707886"/>
          </a:xfrm>
          <a:prstGeom prst="rect">
            <a:avLst/>
          </a:prstGeom>
          <a:solidFill>
            <a:schemeClr val="bg1">
              <a:lumMod val="85000"/>
            </a:schemeClr>
          </a:solidFill>
        </p:spPr>
        <p:txBody>
          <a:bodyPr wrap="square" rtlCol="0">
            <a:spAutoFit/>
          </a:bodyPr>
          <a:lstStyle/>
          <a:p>
            <a:pPr algn="ctr"/>
            <a:r>
              <a:rPr lang="fr-FR" sz="4000" dirty="0">
                <a:latin typeface="Century Gothic" panose="020B0502020202020204" pitchFamily="34" charset="0"/>
              </a:rPr>
              <a:t>Les points de vigilance</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PlaceHolder 1"/>
          <p:cNvSpPr>
            <a:spLocks noGrp="1"/>
          </p:cNvSpPr>
          <p:nvPr>
            <p:ph type="title" idx="4294967295"/>
          </p:nvPr>
        </p:nvSpPr>
        <p:spPr>
          <a:xfrm>
            <a:off x="228600" y="956710"/>
            <a:ext cx="11712388" cy="5067572"/>
          </a:xfrm>
          <a:prstGeom prst="rect">
            <a:avLst/>
          </a:prstGeom>
          <a:noFill/>
          <a:ln w="0">
            <a:noFill/>
          </a:ln>
        </p:spPr>
        <p:txBody>
          <a:bodyPr anchor="ctr">
            <a:noAutofit/>
          </a:bodyPr>
          <a:lstStyle/>
          <a:p>
            <a:pPr lvl="0"/>
            <a:r>
              <a:rPr lang="fr-FR" sz="2800" b="1" dirty="0"/>
              <a:t>[Conseil n°]10. Inviter à débattre et à argumenter, mais en prenant des précautions</a:t>
            </a:r>
            <a:br>
              <a:rPr lang="fr-FR" sz="2800" b="1" dirty="0">
                <a:solidFill>
                  <a:schemeClr val="bg2">
                    <a:lumMod val="50000"/>
                  </a:schemeClr>
                </a:solidFill>
              </a:rPr>
            </a:br>
            <a:br>
              <a:rPr lang="fr-FR" sz="2800" b="1" dirty="0">
                <a:solidFill>
                  <a:schemeClr val="bg2">
                    <a:lumMod val="50000"/>
                  </a:schemeClr>
                </a:solidFill>
              </a:rPr>
            </a:br>
            <a:r>
              <a:rPr lang="fr-FR" sz="2800" dirty="0"/>
              <a:t> « </a:t>
            </a:r>
            <a:r>
              <a:rPr lang="fr-FR" sz="2400" dirty="0"/>
              <a:t>En vérité, enseigner le débat, c’est créer les conditions pour que les élèves comprennent que l’ensemble des points de vue sur un sujet ne se valent pas : tous ne sont pas acceptables, pas plus que tous méritent la suspicion. La valeur épistémique relative des informations à notre disposition est ce qui permet de trancher. Un débat doit conduire à développer un doute méthodique, à départager des points de vue sur la base de faits, plutôt qu’entraîner à défendre une position. (…)</a:t>
            </a:r>
            <a:br>
              <a:rPr lang="fr-FR" sz="2400" dirty="0"/>
            </a:br>
            <a:br>
              <a:rPr lang="fr-FR" sz="2400" dirty="0"/>
            </a:br>
            <a:r>
              <a:rPr lang="fr-FR" sz="2400" dirty="0"/>
              <a:t> Placer les élèves en position de débat se prépare et s’accompagne. Le but n’est pas d’amener les élèves à échanger librement et de manière ouverte sur tous les sujets, mais de leur apprendre à distinguer préférences, opinions, connaissances, faits et preuves de différents niveaux.</a:t>
            </a:r>
            <a:br>
              <a:rPr lang="fr-FR" sz="2400" dirty="0"/>
            </a:br>
            <a:br>
              <a:rPr lang="fr-FR" sz="2400" dirty="0"/>
            </a:br>
            <a:r>
              <a:rPr lang="fr-FR" sz="2400" dirty="0"/>
              <a:t>Rapport CSEN Esprit critique ; 2021.</a:t>
            </a:r>
            <a:endParaRPr lang="fr-FR" sz="2400" b="1" dirty="0">
              <a:solidFill>
                <a:schemeClr val="bg2">
                  <a:lumMod val="50000"/>
                </a:schemeClr>
              </a:solidFill>
            </a:endParaRPr>
          </a:p>
        </p:txBody>
      </p:sp>
      <p:sp>
        <p:nvSpPr>
          <p:cNvPr id="8" name="ZoneTexte 7"/>
          <p:cNvSpPr txBox="1"/>
          <p:nvPr/>
        </p:nvSpPr>
        <p:spPr>
          <a:xfrm>
            <a:off x="0" y="0"/>
            <a:ext cx="12192000" cy="707886"/>
          </a:xfrm>
          <a:prstGeom prst="rect">
            <a:avLst/>
          </a:prstGeom>
          <a:solidFill>
            <a:schemeClr val="bg1">
              <a:lumMod val="85000"/>
            </a:schemeClr>
          </a:solidFill>
        </p:spPr>
        <p:txBody>
          <a:bodyPr wrap="square" rtlCol="0">
            <a:spAutoFit/>
          </a:bodyPr>
          <a:lstStyle/>
          <a:p>
            <a:pPr algn="ctr"/>
            <a:r>
              <a:rPr lang="fr-FR" sz="4000" dirty="0">
                <a:latin typeface="Century Gothic" panose="020B0502020202020204" pitchFamily="34" charset="0"/>
              </a:rPr>
              <a:t>Les points de vigilance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a:t>É</a:t>
            </a:r>
            <a:r>
              <a:rPr lang="x-none" b="1"/>
              <a:t>duquer à l’esprit critique, c’est outiller les élèves pour qu’ils</a:t>
            </a:r>
            <a:r>
              <a:rPr lang="fr-FR" b="1" dirty="0"/>
              <a:t> </a:t>
            </a:r>
            <a:r>
              <a:rPr lang="x-none" b="1"/>
              <a:t>construisent une confiance raisonnée</a:t>
            </a:r>
            <a:endParaRPr lang="x-none" b="1" dirty="0"/>
          </a:p>
        </p:txBody>
      </p:sp>
      <p:graphicFrame>
        <p:nvGraphicFramePr>
          <p:cNvPr id="4" name="Diagramme 3">
            <a:extLst>
              <a:ext uri="{FF2B5EF4-FFF2-40B4-BE49-F238E27FC236}">
                <a16:creationId xmlns:a16="http://schemas.microsoft.com/office/drawing/2014/main" id="{7283F1CF-4EBF-4D73-AE52-21F0B42B1D53}"/>
              </a:ext>
            </a:extLst>
          </p:cNvPr>
          <p:cNvGraphicFramePr/>
          <p:nvPr>
            <p:extLst>
              <p:ext uri="{D42A27DB-BD31-4B8C-83A1-F6EECF244321}">
                <p14:modId xmlns:p14="http://schemas.microsoft.com/office/powerpoint/2010/main" val="2891714309"/>
              </p:ext>
            </p:extLst>
          </p:nvPr>
        </p:nvGraphicFramePr>
        <p:xfrm>
          <a:off x="1309511" y="2072612"/>
          <a:ext cx="9572977" cy="37485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 4">
            <a:extLst>
              <a:ext uri="{FF2B5EF4-FFF2-40B4-BE49-F238E27FC236}">
                <a16:creationId xmlns:a16="http://schemas.microsoft.com/office/drawing/2014/main" id="{581F1D0C-7DAE-4905-A158-B1965D8A713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1092" y="2428868"/>
            <a:ext cx="1226816" cy="1226816"/>
          </a:xfrm>
          <a:prstGeom prst="rect">
            <a:avLst/>
          </a:prstGeom>
        </p:spPr>
      </p:pic>
      <p:pic>
        <p:nvPicPr>
          <p:cNvPr id="6" name="Image 5">
            <a:extLst>
              <a:ext uri="{FF2B5EF4-FFF2-40B4-BE49-F238E27FC236}">
                <a16:creationId xmlns:a16="http://schemas.microsoft.com/office/drawing/2014/main" id="{E1CF9409-CB74-4A53-A0F7-E69F1D1BAEA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52530" y="4286256"/>
            <a:ext cx="1080000" cy="1080000"/>
          </a:xfrm>
          <a:prstGeom prst="rect">
            <a:avLst/>
          </a:prstGeom>
        </p:spPr>
      </p:pic>
      <p:sp>
        <p:nvSpPr>
          <p:cNvPr id="8" name="ZoneTexte 7"/>
          <p:cNvSpPr txBox="1"/>
          <p:nvPr/>
        </p:nvSpPr>
        <p:spPr>
          <a:xfrm>
            <a:off x="4437529" y="6225987"/>
            <a:ext cx="7262822" cy="369332"/>
          </a:xfrm>
          <a:prstGeom prst="rect">
            <a:avLst/>
          </a:prstGeom>
          <a:noFill/>
        </p:spPr>
        <p:txBody>
          <a:bodyPr wrap="none" rtlCol="0">
            <a:spAutoFit/>
          </a:bodyPr>
          <a:lstStyle/>
          <a:p>
            <a:r>
              <a:rPr lang="fr-FR" dirty="0"/>
              <a:t>Extrait du parcours magistère « Malette esprit critique » ; CSEN GT8  ; 2023.</a:t>
            </a:r>
          </a:p>
        </p:txBody>
      </p:sp>
    </p:spTree>
    <p:extLst>
      <p:ext uri="{BB962C8B-B14F-4D97-AF65-F5344CB8AC3E}">
        <p14:creationId xmlns:p14="http://schemas.microsoft.com/office/powerpoint/2010/main" val="33080487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PlaceHolder 1"/>
          <p:cNvSpPr>
            <a:spLocks noGrp="1"/>
          </p:cNvSpPr>
          <p:nvPr>
            <p:ph type="title" idx="4294967295"/>
          </p:nvPr>
        </p:nvSpPr>
        <p:spPr>
          <a:xfrm>
            <a:off x="367862" y="707886"/>
            <a:ext cx="11573126" cy="5706361"/>
          </a:xfrm>
          <a:prstGeom prst="rect">
            <a:avLst/>
          </a:prstGeom>
          <a:noFill/>
          <a:ln w="0">
            <a:noFill/>
          </a:ln>
        </p:spPr>
        <p:txBody>
          <a:bodyPr anchor="ctr">
            <a:noAutofit/>
          </a:bodyPr>
          <a:lstStyle/>
          <a:p>
            <a:pPr lvl="0"/>
            <a:r>
              <a:rPr lang="fr-FR" sz="2800" b="1" dirty="0"/>
              <a:t>Conseil n°11</a:t>
            </a:r>
            <a:r>
              <a:rPr lang="fr-FR" sz="2000" dirty="0"/>
              <a:t> </a:t>
            </a:r>
            <a:r>
              <a:rPr lang="fr-FR" sz="2800" b="1" dirty="0"/>
              <a:t>Ne pas se limiter à des thèmes “chauds” </a:t>
            </a:r>
            <a:br>
              <a:rPr lang="fr-FR" sz="2800" b="1" dirty="0"/>
            </a:br>
            <a:br>
              <a:rPr lang="fr-FR" sz="2800" b="1" dirty="0"/>
            </a:br>
            <a:r>
              <a:rPr lang="fr-FR" sz="2800" b="1" dirty="0"/>
              <a:t>- </a:t>
            </a:r>
            <a:r>
              <a:rPr lang="fr-FR" sz="2800" dirty="0"/>
              <a:t>Les « bons » sujets de conflits sont ceux qui vont toucher à notre anxiété (exemples pour votre prochain repas de famille : la santé, l’alimentation, la sécurité, le climat ?)</a:t>
            </a:r>
            <a:br>
              <a:rPr lang="fr-FR" sz="2800" dirty="0"/>
            </a:br>
            <a:br>
              <a:rPr lang="fr-FR" sz="2800" dirty="0"/>
            </a:br>
            <a:r>
              <a:rPr lang="fr-FR" sz="2800" dirty="0"/>
              <a:t>- Les risques de « sortir de notre posture professionnelle » sont-ils plus importants sur de tels thèmes ?</a:t>
            </a:r>
            <a:br>
              <a:rPr lang="fr-FR" sz="2800" dirty="0"/>
            </a:br>
            <a:br>
              <a:rPr lang="fr-FR" sz="2800" dirty="0"/>
            </a:br>
            <a:r>
              <a:rPr lang="fr-FR" sz="2800" dirty="0"/>
              <a:t>- Il est plus facile pour les élèves de comprendre la distinction savoir / croyance sur un thème qui ne les affecte pas trop (dans un premier temps …).</a:t>
            </a:r>
            <a:br>
              <a:rPr lang="fr-FR" sz="2800" dirty="0"/>
            </a:br>
            <a:br>
              <a:rPr lang="fr-FR" sz="2800" dirty="0"/>
            </a:br>
            <a:r>
              <a:rPr lang="fr-FR" sz="2800" dirty="0"/>
              <a:t>- Apprendre l’EC : objectif transversal de long terme de la maternelle à …. </a:t>
            </a:r>
            <a:br>
              <a:rPr lang="fr-FR" sz="2800" dirty="0"/>
            </a:br>
            <a:br>
              <a:rPr lang="fr-FR" sz="2800" dirty="0"/>
            </a:br>
            <a:r>
              <a:rPr lang="fr-FR" sz="2800" dirty="0"/>
              <a:t>                       </a:t>
            </a:r>
            <a:r>
              <a:rPr lang="fr-FR" sz="2800" b="1" dirty="0">
                <a:solidFill>
                  <a:srgbClr val="C00000"/>
                </a:solidFill>
              </a:rPr>
              <a:t>Des gouttes d’esprit critique partout, tout le temps !</a:t>
            </a:r>
            <a:endParaRPr lang="fr-FR" sz="2800" b="1" strike="noStrike" spc="-1" dirty="0">
              <a:solidFill>
                <a:srgbClr val="C00000"/>
              </a:solidFill>
              <a:latin typeface="Arial"/>
            </a:endParaRPr>
          </a:p>
        </p:txBody>
      </p:sp>
      <p:sp>
        <p:nvSpPr>
          <p:cNvPr id="8" name="ZoneTexte 7"/>
          <p:cNvSpPr txBox="1"/>
          <p:nvPr/>
        </p:nvSpPr>
        <p:spPr>
          <a:xfrm>
            <a:off x="0" y="0"/>
            <a:ext cx="12192000" cy="707886"/>
          </a:xfrm>
          <a:prstGeom prst="rect">
            <a:avLst/>
          </a:prstGeom>
          <a:solidFill>
            <a:schemeClr val="bg1">
              <a:lumMod val="85000"/>
            </a:schemeClr>
          </a:solidFill>
        </p:spPr>
        <p:txBody>
          <a:bodyPr wrap="square" rtlCol="0">
            <a:spAutoFit/>
          </a:bodyPr>
          <a:lstStyle/>
          <a:p>
            <a:pPr algn="ctr"/>
            <a:r>
              <a:rPr lang="fr-FR" sz="4000" dirty="0">
                <a:latin typeface="Century Gothic" panose="020B0502020202020204" pitchFamily="34" charset="0"/>
              </a:rPr>
              <a:t>Les points de vigilance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PlaceHolder 1"/>
          <p:cNvSpPr>
            <a:spLocks noGrp="1"/>
          </p:cNvSpPr>
          <p:nvPr>
            <p:ph type="title" idx="4294967295"/>
          </p:nvPr>
        </p:nvSpPr>
        <p:spPr>
          <a:xfrm>
            <a:off x="0" y="687769"/>
            <a:ext cx="12192000" cy="5067572"/>
          </a:xfrm>
          <a:prstGeom prst="rect">
            <a:avLst/>
          </a:prstGeom>
          <a:noFill/>
          <a:ln w="0">
            <a:noFill/>
          </a:ln>
        </p:spPr>
        <p:txBody>
          <a:bodyPr anchor="ctr">
            <a:noAutofit/>
          </a:bodyPr>
          <a:lstStyle/>
          <a:p>
            <a:pPr lvl="0"/>
            <a:r>
              <a:rPr lang="fr-FR" sz="2800" b="1" dirty="0"/>
              <a:t>(S’)Eduquer à l’esprit critique c’est travailler sa posture professionnelle </a:t>
            </a:r>
            <a:br>
              <a:rPr lang="fr-FR" sz="2000" b="1" dirty="0"/>
            </a:br>
            <a:br>
              <a:rPr lang="fr-FR" sz="2000" dirty="0"/>
            </a:br>
            <a:r>
              <a:rPr lang="fr-FR" sz="3200" dirty="0"/>
              <a:t>-  Analyse de pratiques professionnelles mais aussi analyse de nos habitudes/croyances/opinions personnelles qui pourraient déteindre sur nos pratiques professionnelles …</a:t>
            </a:r>
            <a:br>
              <a:rPr lang="fr-FR" sz="3200" dirty="0"/>
            </a:br>
            <a:br>
              <a:rPr lang="fr-FR" sz="3200" dirty="0"/>
            </a:br>
            <a:r>
              <a:rPr lang="fr-FR" sz="3200" dirty="0"/>
              <a:t>- Interroger / analyser ses croyances c’est difficile car c’est travailler sur soi …</a:t>
            </a:r>
            <a:br>
              <a:rPr lang="fr-FR" sz="3200" dirty="0"/>
            </a:br>
            <a:br>
              <a:rPr lang="fr-FR" sz="3200" dirty="0"/>
            </a:br>
            <a:r>
              <a:rPr lang="fr-FR" sz="3200" dirty="0"/>
              <a:t>- Bénéfices : renforcement de son « assise professionnelle », son « faire autorité »</a:t>
            </a:r>
            <a:br>
              <a:rPr lang="fr-FR" sz="2000" dirty="0"/>
            </a:br>
            <a:br>
              <a:rPr lang="fr-FR" sz="2000" dirty="0"/>
            </a:br>
            <a:endParaRPr lang="fr-FR" sz="2000" b="0" strike="noStrike" spc="-1" dirty="0">
              <a:solidFill>
                <a:srgbClr val="000000"/>
              </a:solidFill>
              <a:latin typeface="Arial"/>
            </a:endParaRPr>
          </a:p>
        </p:txBody>
      </p:sp>
      <p:sp>
        <p:nvSpPr>
          <p:cNvPr id="8" name="ZoneTexte 7"/>
          <p:cNvSpPr txBox="1"/>
          <p:nvPr/>
        </p:nvSpPr>
        <p:spPr>
          <a:xfrm>
            <a:off x="0" y="0"/>
            <a:ext cx="12192000" cy="707886"/>
          </a:xfrm>
          <a:prstGeom prst="rect">
            <a:avLst/>
          </a:prstGeom>
          <a:solidFill>
            <a:schemeClr val="bg1">
              <a:lumMod val="85000"/>
            </a:schemeClr>
          </a:solidFill>
        </p:spPr>
        <p:txBody>
          <a:bodyPr wrap="square" rtlCol="0">
            <a:spAutoFit/>
          </a:bodyPr>
          <a:lstStyle/>
          <a:p>
            <a:pPr algn="ctr"/>
            <a:r>
              <a:rPr lang="fr-FR" sz="4000" dirty="0">
                <a:latin typeface="Century Gothic" panose="020B0502020202020204" pitchFamily="34" charset="0"/>
              </a:rPr>
              <a:t>Les points de vigilance</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PlaceHolder 1"/>
          <p:cNvSpPr>
            <a:spLocks noGrp="1"/>
          </p:cNvSpPr>
          <p:nvPr>
            <p:ph type="title" idx="4294967295"/>
          </p:nvPr>
        </p:nvSpPr>
        <p:spPr>
          <a:xfrm>
            <a:off x="632012" y="954741"/>
            <a:ext cx="11308976" cy="5459506"/>
          </a:xfrm>
          <a:prstGeom prst="rect">
            <a:avLst/>
          </a:prstGeom>
          <a:noFill/>
          <a:ln w="0">
            <a:noFill/>
          </a:ln>
        </p:spPr>
        <p:txBody>
          <a:bodyPr anchor="ctr">
            <a:noAutofit/>
          </a:bodyPr>
          <a:lstStyle/>
          <a:p>
            <a:pPr lvl="0"/>
            <a:r>
              <a:rPr lang="fr-FR" sz="2800" b="1" dirty="0">
                <a:solidFill>
                  <a:schemeClr val="bg2">
                    <a:lumMod val="50000"/>
                  </a:schemeClr>
                </a:solidFill>
              </a:rPr>
              <a:t>Apprendre l’EC : un objectif transversal , systématique et de long terme</a:t>
            </a:r>
            <a:br>
              <a:rPr lang="fr-FR" sz="2800" b="1" dirty="0">
                <a:solidFill>
                  <a:schemeClr val="bg2">
                    <a:lumMod val="50000"/>
                  </a:schemeClr>
                </a:solidFill>
              </a:rPr>
            </a:br>
            <a:r>
              <a:rPr lang="fr-FR" sz="2800" b="1" dirty="0"/>
              <a:t>Conseils du CSEN :</a:t>
            </a:r>
            <a:br>
              <a:rPr lang="fr-FR" sz="2800" b="1" dirty="0">
                <a:solidFill>
                  <a:schemeClr val="bg2">
                    <a:lumMod val="50000"/>
                  </a:schemeClr>
                </a:solidFill>
              </a:rPr>
            </a:br>
            <a:r>
              <a:rPr lang="fr-FR" sz="2800" dirty="0"/>
              <a:t> 3. Inclure systématiquement l’objectif de favoriser le développement de l'esprit critique dans ses cours et se doter des méthodes appropriées </a:t>
            </a:r>
            <a:br>
              <a:rPr lang="fr-FR" sz="2800" dirty="0"/>
            </a:br>
            <a:r>
              <a:rPr lang="fr-FR" sz="2800" dirty="0"/>
              <a:t>4. Faire de l’éducation à l’esprit critique un enseignement assumé </a:t>
            </a:r>
            <a:br>
              <a:rPr lang="fr-FR" sz="2800" dirty="0"/>
            </a:br>
            <a:r>
              <a:rPr lang="fr-FR" sz="2800" dirty="0"/>
              <a:t>5. Faire de l’éducation à l’esprit critique un objectif transdisciplinaire grâce à des enseignements pluridisciplinaires </a:t>
            </a:r>
            <a:br>
              <a:rPr lang="fr-FR" sz="2800" b="1" dirty="0">
                <a:solidFill>
                  <a:schemeClr val="bg2">
                    <a:lumMod val="50000"/>
                  </a:schemeClr>
                </a:solidFill>
              </a:rPr>
            </a:br>
            <a:r>
              <a:rPr lang="fr-FR" sz="2800" dirty="0"/>
              <a:t> 6. Faire de l’éducation à l’esprit critique un objectif durable et évolutif, une progression </a:t>
            </a:r>
            <a:br>
              <a:rPr lang="fr-FR" sz="2800" dirty="0"/>
            </a:br>
            <a:r>
              <a:rPr lang="fr-FR" sz="2800" dirty="0"/>
              <a:t> 7. Accepter que l’objectif soit celui de faire mieux, non celui de ne jamais se tromper</a:t>
            </a:r>
            <a:br>
              <a:rPr lang="fr-FR" sz="2800" dirty="0"/>
            </a:br>
            <a:r>
              <a:rPr lang="fr-FR" sz="2800" dirty="0"/>
              <a:t> 8. Entraîner les capacités métacognitives</a:t>
            </a:r>
            <a:br>
              <a:rPr lang="fr-FR" sz="2800" dirty="0"/>
            </a:br>
            <a:r>
              <a:rPr lang="fr-FR" sz="2800" dirty="0"/>
              <a:t>9. Ne pas renoncer aux connaissances</a:t>
            </a:r>
            <a:endParaRPr lang="fr-FR" sz="2800" b="1" strike="noStrike" spc="-1" dirty="0">
              <a:solidFill>
                <a:schemeClr val="bg2">
                  <a:lumMod val="50000"/>
                </a:schemeClr>
              </a:solidFill>
              <a:latin typeface="Arial"/>
            </a:endParaRPr>
          </a:p>
        </p:txBody>
      </p:sp>
      <p:sp>
        <p:nvSpPr>
          <p:cNvPr id="8" name="ZoneTexte 7"/>
          <p:cNvSpPr txBox="1"/>
          <p:nvPr/>
        </p:nvSpPr>
        <p:spPr>
          <a:xfrm>
            <a:off x="0" y="0"/>
            <a:ext cx="12192000" cy="707886"/>
          </a:xfrm>
          <a:prstGeom prst="rect">
            <a:avLst/>
          </a:prstGeom>
          <a:solidFill>
            <a:schemeClr val="bg1">
              <a:lumMod val="85000"/>
            </a:schemeClr>
          </a:solidFill>
        </p:spPr>
        <p:txBody>
          <a:bodyPr wrap="square" rtlCol="0">
            <a:spAutoFit/>
          </a:bodyPr>
          <a:lstStyle/>
          <a:p>
            <a:pPr algn="ctr"/>
            <a:r>
              <a:rPr lang="fr-FR" sz="4000" dirty="0">
                <a:latin typeface="Century Gothic" panose="020B0502020202020204" pitchFamily="34" charset="0"/>
              </a:rPr>
              <a:t>Les points de vigilance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0B6926-E443-15F0-5318-E4B0EFBEADFB}"/>
              </a:ext>
            </a:extLst>
          </p:cNvPr>
          <p:cNvSpPr/>
          <p:nvPr/>
        </p:nvSpPr>
        <p:spPr>
          <a:xfrm>
            <a:off x="5998394" y="4079598"/>
            <a:ext cx="2948683" cy="1243173"/>
          </a:xfrm>
          <a:prstGeom prst="rect">
            <a:avLst/>
          </a:prstGeom>
          <a:solidFill>
            <a:schemeClr val="accent4">
              <a:lumMod val="20000"/>
              <a:lumOff val="80000"/>
            </a:schemeClr>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 name="Rectangle 2">
            <a:extLst>
              <a:ext uri="{FF2B5EF4-FFF2-40B4-BE49-F238E27FC236}">
                <a16:creationId xmlns:a16="http://schemas.microsoft.com/office/drawing/2014/main" id="{76621944-D616-558B-2EFB-4FB42C8097B4}"/>
              </a:ext>
            </a:extLst>
          </p:cNvPr>
          <p:cNvSpPr/>
          <p:nvPr/>
        </p:nvSpPr>
        <p:spPr>
          <a:xfrm>
            <a:off x="2948682" y="5527497"/>
            <a:ext cx="2948683" cy="1243173"/>
          </a:xfrm>
          <a:prstGeom prst="rect">
            <a:avLst/>
          </a:prstGeom>
          <a:solidFill>
            <a:schemeClr val="accent4">
              <a:lumMod val="20000"/>
              <a:lumOff val="80000"/>
            </a:schemeClr>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ZoneTexte 1"/>
          <p:cNvSpPr txBox="1"/>
          <p:nvPr/>
        </p:nvSpPr>
        <p:spPr>
          <a:xfrm>
            <a:off x="0" y="351020"/>
            <a:ext cx="12192000" cy="646331"/>
          </a:xfrm>
          <a:prstGeom prst="rect">
            <a:avLst/>
          </a:prstGeom>
          <a:noFill/>
        </p:spPr>
        <p:txBody>
          <a:bodyPr wrap="square" rtlCol="0">
            <a:spAutoFit/>
          </a:bodyPr>
          <a:lstStyle/>
          <a:p>
            <a:pPr algn="ctr"/>
            <a:r>
              <a:rPr lang="fr-FR" sz="3600" dirty="0">
                <a:latin typeface="Century Gothic" panose="020B0502020202020204" pitchFamily="34" charset="0"/>
              </a:rPr>
              <a:t>Conclusion</a:t>
            </a:r>
          </a:p>
        </p:txBody>
      </p:sp>
      <p:graphicFrame>
        <p:nvGraphicFramePr>
          <p:cNvPr id="4" name="Diagramme 3">
            <a:extLst>
              <a:ext uri="{FF2B5EF4-FFF2-40B4-BE49-F238E27FC236}">
                <a16:creationId xmlns:a16="http://schemas.microsoft.com/office/drawing/2014/main" id="{3089B963-4A9B-D605-33B0-1BD082DD1A47}"/>
              </a:ext>
            </a:extLst>
          </p:cNvPr>
          <p:cNvGraphicFramePr/>
          <p:nvPr/>
        </p:nvGraphicFramePr>
        <p:xfrm>
          <a:off x="-986320" y="-55280"/>
          <a:ext cx="12099533" cy="6159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me 4">
            <a:extLst>
              <a:ext uri="{FF2B5EF4-FFF2-40B4-BE49-F238E27FC236}">
                <a16:creationId xmlns:a16="http://schemas.microsoft.com/office/drawing/2014/main" id="{113332BD-FB5E-E12B-2DC1-D1965DB07F39}"/>
              </a:ext>
            </a:extLst>
          </p:cNvPr>
          <p:cNvGraphicFramePr/>
          <p:nvPr/>
        </p:nvGraphicFramePr>
        <p:xfrm>
          <a:off x="1210067" y="1202077"/>
          <a:ext cx="9771866" cy="554243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221497719"/>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5F302-F35D-3345-ED5A-762C8DDCDD44}"/>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06462C62-D057-766B-69DE-B8DF38F8C7C9}"/>
              </a:ext>
            </a:extLst>
          </p:cNvPr>
          <p:cNvSpPr txBox="1"/>
          <p:nvPr/>
        </p:nvSpPr>
        <p:spPr>
          <a:xfrm>
            <a:off x="0" y="1852608"/>
            <a:ext cx="12192000" cy="1015663"/>
          </a:xfrm>
          <a:prstGeom prst="rect">
            <a:avLst/>
          </a:prstGeom>
          <a:solidFill>
            <a:schemeClr val="bg1">
              <a:lumMod val="85000"/>
            </a:schemeClr>
          </a:solidFill>
        </p:spPr>
        <p:txBody>
          <a:bodyPr wrap="square" rtlCol="0">
            <a:spAutoFit/>
          </a:bodyPr>
          <a:lstStyle/>
          <a:p>
            <a:r>
              <a:rPr lang="fr-FR" sz="6000" dirty="0">
                <a:solidFill>
                  <a:schemeClr val="bg2">
                    <a:lumMod val="25000"/>
                  </a:schemeClr>
                </a:solidFill>
              </a:rPr>
              <a:t>BONUS</a:t>
            </a:r>
          </a:p>
        </p:txBody>
      </p:sp>
    </p:spTree>
    <p:extLst>
      <p:ext uri="{BB962C8B-B14F-4D97-AF65-F5344CB8AC3E}">
        <p14:creationId xmlns:p14="http://schemas.microsoft.com/office/powerpoint/2010/main" val="46377004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ChangeArrowheads="1"/>
          </p:cNvSpPr>
          <p:nvPr>
            <p:ph type="title" idx="4294967295"/>
          </p:nvPr>
        </p:nvSpPr>
        <p:spPr>
          <a:xfrm>
            <a:off x="0" y="0"/>
            <a:ext cx="12192000" cy="1144921"/>
          </a:xfrm>
        </p:spPr>
        <p:txBody>
          <a:bodyPr tIns="24892">
            <a:normAutofit/>
          </a:bodyPr>
          <a:lstStyle/>
          <a:p>
            <a:pPr marL="431800" indent="-32385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sz="3600" b="1" dirty="0">
                <a:solidFill>
                  <a:schemeClr val="accent1">
                    <a:lumMod val="50000"/>
                  </a:schemeClr>
                </a:solidFill>
              </a:rPr>
              <a:t>5</a:t>
            </a:r>
            <a:r>
              <a:rPr lang="fr-FR" sz="3600" b="1" baseline="33000" dirty="0">
                <a:solidFill>
                  <a:schemeClr val="accent1">
                    <a:lumMod val="50000"/>
                  </a:schemeClr>
                </a:solidFill>
              </a:rPr>
              <a:t>e </a:t>
            </a:r>
            <a:r>
              <a:rPr lang="fr-FR" sz="3600" b="1" dirty="0">
                <a:solidFill>
                  <a:schemeClr val="accent1">
                    <a:lumMod val="50000"/>
                  </a:schemeClr>
                </a:solidFill>
              </a:rPr>
              <a:t>: la transparence des procédures</a:t>
            </a:r>
          </a:p>
        </p:txBody>
      </p:sp>
      <p:sp>
        <p:nvSpPr>
          <p:cNvPr id="4" name="ZoneTexte 3"/>
          <p:cNvSpPr txBox="1"/>
          <p:nvPr/>
        </p:nvSpPr>
        <p:spPr>
          <a:xfrm>
            <a:off x="376516" y="1129553"/>
            <a:ext cx="10233213" cy="646331"/>
          </a:xfrm>
          <a:prstGeom prst="rect">
            <a:avLst/>
          </a:prstGeom>
          <a:noFill/>
        </p:spPr>
        <p:txBody>
          <a:bodyPr wrap="square" rtlCol="0">
            <a:spAutoFit/>
          </a:bodyPr>
          <a:lstStyle/>
          <a:p>
            <a:r>
              <a:rPr lang="fr-FR" sz="3600" dirty="0"/>
              <a:t>La transparence : une valeur à défendre ?</a:t>
            </a:r>
          </a:p>
        </p:txBody>
      </p:sp>
      <p:sp>
        <p:nvSpPr>
          <p:cNvPr id="5" name="ZoneTexte 4"/>
          <p:cNvSpPr txBox="1"/>
          <p:nvPr/>
        </p:nvSpPr>
        <p:spPr>
          <a:xfrm>
            <a:off x="1102659" y="2474259"/>
            <a:ext cx="9792617" cy="1200329"/>
          </a:xfrm>
          <a:prstGeom prst="rect">
            <a:avLst/>
          </a:prstGeom>
          <a:noFill/>
        </p:spPr>
        <p:txBody>
          <a:bodyPr wrap="none" rtlCol="0">
            <a:spAutoFit/>
          </a:bodyPr>
          <a:lstStyle/>
          <a:p>
            <a:pPr>
              <a:buFontTx/>
              <a:buChar char="-"/>
            </a:pPr>
            <a:r>
              <a:rPr lang="fr-FR" sz="2400" dirty="0"/>
              <a:t> Ne pas masquer les défauts, les biais de notre démarche</a:t>
            </a:r>
          </a:p>
          <a:p>
            <a:pPr>
              <a:buFontTx/>
              <a:buChar char="-"/>
            </a:pPr>
            <a:r>
              <a:rPr lang="fr-FR" sz="2400" dirty="0"/>
              <a:t> Dire ce que l’on a vraiment fait / pu faire et non ce que l’on aurait aimé faire</a:t>
            </a:r>
          </a:p>
          <a:p>
            <a:pPr>
              <a:buFontTx/>
              <a:buChar char="-"/>
            </a:pPr>
            <a:r>
              <a:rPr lang="fr-FR" sz="2400" dirty="0"/>
              <a:t> Ne pas embellir notre démarche (ou nos résultats …)</a:t>
            </a:r>
          </a:p>
        </p:txBody>
      </p:sp>
      <p:sp>
        <p:nvSpPr>
          <p:cNvPr id="6" name="ZoneTexte 5"/>
          <p:cNvSpPr txBox="1"/>
          <p:nvPr/>
        </p:nvSpPr>
        <p:spPr>
          <a:xfrm>
            <a:off x="0" y="4746812"/>
            <a:ext cx="12207188" cy="523220"/>
          </a:xfrm>
          <a:prstGeom prst="rect">
            <a:avLst/>
          </a:prstGeom>
          <a:noFill/>
        </p:spPr>
        <p:txBody>
          <a:bodyPr wrap="none" rtlCol="0">
            <a:spAutoFit/>
          </a:bodyPr>
          <a:lstStyle/>
          <a:p>
            <a:r>
              <a:rPr lang="fr-FR" sz="2800" b="1" i="1" dirty="0">
                <a:solidFill>
                  <a:srgbClr val="C00000"/>
                </a:solidFill>
              </a:rPr>
              <a:t>Attention cet attendu vient « frotter » avec de nombreuses habitudes actuelles …</a:t>
            </a:r>
          </a:p>
        </p:txBody>
      </p:sp>
    </p:spTree>
  </p:cSld>
  <p:clrMapOvr>
    <a:masterClrMapping/>
  </p:clrMapOvr>
  <p:transition spd="slow"/>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body" idx="4294967295"/>
          </p:nvPr>
        </p:nvSpPr>
        <p:spPr>
          <a:xfrm>
            <a:off x="0" y="0"/>
            <a:ext cx="12192000" cy="867495"/>
          </a:xfrm>
        </p:spPr>
        <p:txBody>
          <a:bodyPr>
            <a:noAutofit/>
          </a:bodyPr>
          <a:lstStyle/>
          <a:p>
            <a:pPr marL="431800" indent="-323850" eaLnBrk="1">
              <a:buClr>
                <a:srgbClr val="FFFFFF"/>
              </a:buClr>
              <a:buSzPct val="45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sz="3200" b="1">
                <a:solidFill>
                  <a:schemeClr val="tx2"/>
                </a:solidFill>
              </a:rPr>
              <a:t>6</a:t>
            </a:r>
            <a:r>
              <a:rPr lang="fr-FR" sz="3200" b="1" baseline="33000">
                <a:solidFill>
                  <a:schemeClr val="tx2"/>
                </a:solidFill>
              </a:rPr>
              <a:t>e </a:t>
            </a:r>
            <a:r>
              <a:rPr lang="fr-FR" sz="3200" b="1">
                <a:solidFill>
                  <a:schemeClr val="tx2"/>
                </a:solidFill>
              </a:rPr>
              <a:t>: la prise en compte de toutes les données disponibles pertinentes au regard de la question posée</a:t>
            </a:r>
            <a:endParaRPr lang="fr-FR" sz="3200" b="1" dirty="0">
              <a:solidFill>
                <a:schemeClr val="tx2"/>
              </a:solidFill>
            </a:endParaRPr>
          </a:p>
        </p:txBody>
      </p:sp>
      <p:sp>
        <p:nvSpPr>
          <p:cNvPr id="3" name="ZoneTexte 2"/>
          <p:cNvSpPr txBox="1"/>
          <p:nvPr/>
        </p:nvSpPr>
        <p:spPr>
          <a:xfrm>
            <a:off x="457200" y="1183343"/>
            <a:ext cx="11026588" cy="3046988"/>
          </a:xfrm>
          <a:prstGeom prst="rect">
            <a:avLst/>
          </a:prstGeom>
          <a:noFill/>
        </p:spPr>
        <p:txBody>
          <a:bodyPr wrap="square" rtlCol="0">
            <a:spAutoFit/>
          </a:bodyPr>
          <a:lstStyle/>
          <a:p>
            <a:pPr marL="431800" indent="-323850">
              <a:buSzPct val="67000"/>
              <a:buFont typeface="Wingdings" pitchFamily="2" charset="2"/>
              <a:buChar char="q"/>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sz="2400" dirty="0"/>
              <a:t>Quelles sont les données pertinentes ?</a:t>
            </a:r>
          </a:p>
          <a:p>
            <a:pPr marL="431800" indent="-323850">
              <a:buSzPct val="67000"/>
              <a:buFont typeface="Wingdings" pitchFamily="2" charset="2"/>
              <a:buChar char="q"/>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sz="2400" dirty="0"/>
              <a:t>Ne pas confondre éliminer les données non pertinentes et ne garder que celles qui nous arrangent </a:t>
            </a:r>
            <a:r>
              <a:rPr lang="fr-FR" sz="2400" i="1" dirty="0"/>
              <a:t>(« cherry-</a:t>
            </a:r>
            <a:r>
              <a:rPr lang="fr-FR" sz="2400" i="1" dirty="0" err="1"/>
              <a:t>picking</a:t>
            </a:r>
            <a:r>
              <a:rPr lang="fr-FR" sz="2400" i="1" dirty="0"/>
              <a:t> » / « </a:t>
            </a:r>
            <a:r>
              <a:rPr lang="fr-FR" sz="2400" i="1" dirty="0" err="1"/>
              <a:t>nut</a:t>
            </a:r>
            <a:r>
              <a:rPr lang="fr-FR" sz="2400" i="1" dirty="0"/>
              <a:t>-</a:t>
            </a:r>
            <a:r>
              <a:rPr lang="fr-FR" sz="2400" i="1" dirty="0" err="1"/>
              <a:t>picking</a:t>
            </a:r>
            <a:r>
              <a:rPr lang="fr-FR" sz="2400" i="1" dirty="0"/>
              <a:t> »</a:t>
            </a:r>
            <a:r>
              <a:rPr lang="fr-FR" sz="2400" dirty="0"/>
              <a:t>).</a:t>
            </a:r>
          </a:p>
          <a:p>
            <a:pPr marL="431800" indent="-323850">
              <a:buSzPct val="67000"/>
              <a:buFont typeface="Wingdings" pitchFamily="2" charset="2"/>
              <a:buChar char="q"/>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sz="2400" dirty="0"/>
              <a:t>Attention au tri des données « involontaire » : probabilité et perception du hasard …</a:t>
            </a:r>
          </a:p>
          <a:p>
            <a:pPr marL="431800" indent="-323850">
              <a:buSzPct val="67000"/>
              <a:buFont typeface="Wingdings" pitchFamily="2" charset="2"/>
              <a:buChar char="q"/>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sz="2400" dirty="0"/>
              <a:t>Toujours comparer la probabilité d'un événement avec la taille de l'échantillon</a:t>
            </a:r>
          </a:p>
          <a:p>
            <a:pPr marL="431800" indent="-323850">
              <a:buSzPct val="67000"/>
              <a:buFont typeface="Wingdings" pitchFamily="2" charset="2"/>
              <a:buChar char="q"/>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sz="2400" dirty="0"/>
              <a:t>Extraordinaire ne veut pas dire « paranormal », « inexplicable » ou « qui ne peut pas être le fruit du hasard » …</a:t>
            </a:r>
          </a:p>
          <a:p>
            <a:pPr>
              <a:buSzPct val="67000"/>
              <a:buFont typeface="Wingdings" pitchFamily="2" charset="2"/>
              <a:buChar char="q"/>
              <a:defRPr/>
            </a:pPr>
            <a:endParaRPr lang="fr-FR" sz="2400" dirty="0"/>
          </a:p>
        </p:txBody>
      </p:sp>
      <p:sp>
        <p:nvSpPr>
          <p:cNvPr id="4" name="ZoneTexte 3"/>
          <p:cNvSpPr txBox="1"/>
          <p:nvPr/>
        </p:nvSpPr>
        <p:spPr>
          <a:xfrm>
            <a:off x="510988" y="5136777"/>
            <a:ext cx="3254188" cy="1200329"/>
          </a:xfrm>
          <a:prstGeom prst="rect">
            <a:avLst/>
          </a:prstGeom>
          <a:noFill/>
        </p:spPr>
        <p:txBody>
          <a:bodyPr wrap="square" rtlCol="0">
            <a:spAutoFit/>
          </a:bodyPr>
          <a:lstStyle/>
          <a:p>
            <a:r>
              <a:rPr lang="fr-FR" dirty="0"/>
              <a:t>-&gt; Exemple d’atelier en 3</a:t>
            </a:r>
            <a:r>
              <a:rPr lang="fr-FR" baseline="30000" dirty="0"/>
              <a:t>e</a:t>
            </a:r>
            <a:r>
              <a:rPr lang="fr-FR" dirty="0"/>
              <a:t> sur le tri des données : </a:t>
            </a:r>
            <a:r>
              <a:rPr lang="fr-FR" dirty="0">
                <a:hlinkClick r:id="rId3"/>
              </a:rPr>
              <a:t>https://cortecs.org/tag/atelier/</a:t>
            </a:r>
            <a:r>
              <a:rPr lang="fr-FR" dirty="0"/>
              <a:t> Voir Atelier n°3</a:t>
            </a:r>
          </a:p>
        </p:txBody>
      </p:sp>
      <p:pic>
        <p:nvPicPr>
          <p:cNvPr id="1026" name="Picture 2" descr="H:\travail juin 2023\zététique arch juin 2023\GRT\formation 2023 2024 formateurs\T0eh.gif"/>
          <p:cNvPicPr>
            <a:picLocks noChangeAspect="1" noChangeArrowheads="1"/>
          </p:cNvPicPr>
          <p:nvPr/>
        </p:nvPicPr>
        <p:blipFill>
          <a:blip r:embed="rId4"/>
          <a:srcRect/>
          <a:stretch>
            <a:fillRect/>
          </a:stretch>
        </p:blipFill>
        <p:spPr bwMode="auto">
          <a:xfrm>
            <a:off x="8256494" y="3792912"/>
            <a:ext cx="3048000" cy="2257425"/>
          </a:xfrm>
          <a:prstGeom prst="rect">
            <a:avLst/>
          </a:prstGeom>
          <a:noFill/>
        </p:spPr>
      </p:pic>
    </p:spTree>
  </p:cSld>
  <p:clrMapOvr>
    <a:masterClrMapping/>
  </p:clrMapOvr>
  <p:transition spd="slow"/>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Grp="1" noChangeArrowheads="1"/>
          </p:cNvSpPr>
          <p:nvPr>
            <p:ph type="title" idx="4294967295"/>
          </p:nvPr>
        </p:nvSpPr>
        <p:spPr>
          <a:xfrm>
            <a:off x="0" y="0"/>
            <a:ext cx="12192000" cy="1144921"/>
          </a:xfrm>
          <a:solidFill>
            <a:srgbClr val="A4A4A4"/>
          </a:solidFill>
        </p:spPr>
        <p:txBody>
          <a:bodyPr tIns="24892">
            <a:normAutofit/>
          </a:bodyPr>
          <a:lstStyle/>
          <a:p>
            <a:pPr algn="l" eaLnBrk="1">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sz="3600" b="1" i="1" dirty="0">
                <a:solidFill>
                  <a:schemeClr val="tx2"/>
                </a:solidFill>
              </a:rPr>
              <a:t>LA science ou LES sciences ?</a:t>
            </a:r>
          </a:p>
        </p:txBody>
      </p:sp>
      <p:sp>
        <p:nvSpPr>
          <p:cNvPr id="36866" name="Rectangle 2"/>
          <p:cNvSpPr>
            <a:spLocks noGrp="1" noChangeArrowheads="1"/>
          </p:cNvSpPr>
          <p:nvPr>
            <p:ph type="body" idx="4294967295"/>
          </p:nvPr>
        </p:nvSpPr>
        <p:spPr>
          <a:xfrm>
            <a:off x="696961" y="1241411"/>
            <a:ext cx="10884479" cy="2220713"/>
          </a:xfrm>
        </p:spPr>
        <p:txBody>
          <a:bodyPr>
            <a:noAutofit/>
          </a:bodyPr>
          <a:lstStyle/>
          <a:p>
            <a:pPr marL="431800" indent="-323850" eaLnBrk="1">
              <a:buClr>
                <a:srgbClr val="FFFFFF"/>
              </a:buClr>
              <a:buSzPct val="45000"/>
              <a:buFont typeface="Wingdings"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dirty="0"/>
              <a:t>LES SIX ATTENDUS COGNITIFS DU SAVOIR SCIENTIFIQUE … sont communs à toutes les disciplines !</a:t>
            </a:r>
          </a:p>
          <a:p>
            <a:pPr marL="431800" indent="-323850" eaLnBrk="1">
              <a:buClr>
                <a:srgbClr val="FFFFFF"/>
              </a:buClr>
              <a:buSzPct val="45000"/>
              <a:buFont typeface="Wingdings"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endParaRPr lang="fr-FR" dirty="0"/>
          </a:p>
          <a:p>
            <a:pPr marL="431800" indent="-323850" eaLnBrk="1">
              <a:buClr>
                <a:srgbClr val="FFFFFF"/>
              </a:buClr>
              <a:buSzPct val="45000"/>
              <a:buFont typeface="Wingdings"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dirty="0"/>
              <a:t>- les objets d’études changent donc les méthodologies et les régimes de preuves changent … </a:t>
            </a:r>
          </a:p>
          <a:p>
            <a:pPr marL="431800" indent="-323850" eaLnBrk="1">
              <a:buClr>
                <a:srgbClr val="FFFFFF"/>
              </a:buClr>
              <a:buSzPct val="45000"/>
              <a:buFont typeface="Wingdings"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dirty="0"/>
              <a:t>...mais si on parle de Science (4) comme </a:t>
            </a:r>
            <a:r>
              <a:rPr lang="fr-FR" i="1" dirty="0"/>
              <a:t>« Démarche intellectuelle contraignante » servant à produire collectivement du « savoir »,</a:t>
            </a:r>
            <a:r>
              <a:rPr lang="fr-FR" dirty="0"/>
              <a:t> il est légitime de parler de « LA » science.</a:t>
            </a:r>
            <a:endParaRPr lang="fr-FR" dirty="0">
              <a:solidFill>
                <a:srgbClr val="FF3300"/>
              </a:solidFill>
            </a:endParaRPr>
          </a:p>
        </p:txBody>
      </p:sp>
      <p:sp>
        <p:nvSpPr>
          <p:cNvPr id="4" name="Rectangle 3"/>
          <p:cNvSpPr/>
          <p:nvPr/>
        </p:nvSpPr>
        <p:spPr>
          <a:xfrm>
            <a:off x="5287963" y="4809582"/>
            <a:ext cx="6451446" cy="923330"/>
          </a:xfrm>
          <a:prstGeom prst="rect">
            <a:avLst/>
          </a:prstGeom>
          <a:noFill/>
        </p:spPr>
        <p:txBody>
          <a:bodyPr wrap="none" lIns="91440" tIns="45720" rIns="91440" bIns="45720">
            <a:spAutoFit/>
          </a:bodyPr>
          <a:lstStyle/>
          <a:p>
            <a:pPr algn="ctr"/>
            <a:r>
              <a:rPr lang="fr-FR"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Tous prof de science ?</a:t>
            </a:r>
          </a:p>
        </p:txBody>
      </p:sp>
    </p:spTree>
  </p:cSld>
  <p:clrMapOvr>
    <a:masterClrMapping/>
  </p:clrMapOvr>
  <p:transition spd="slow"/>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p:cNvSpPr txBox="1"/>
          <p:nvPr/>
        </p:nvSpPr>
        <p:spPr>
          <a:xfrm>
            <a:off x="0" y="351020"/>
            <a:ext cx="12192000" cy="646331"/>
          </a:xfrm>
          <a:prstGeom prst="rect">
            <a:avLst/>
          </a:prstGeom>
          <a:noFill/>
        </p:spPr>
        <p:txBody>
          <a:bodyPr wrap="square" rtlCol="0">
            <a:spAutoFit/>
          </a:bodyPr>
          <a:lstStyle/>
          <a:p>
            <a:pPr algn="ctr"/>
            <a:r>
              <a:rPr lang="fr-FR" sz="3600" dirty="0">
                <a:latin typeface="Century Gothic" panose="020B0502020202020204" pitchFamily="34" charset="0"/>
              </a:rPr>
              <a:t>Expliciter les mécanismes de construction des savoirs</a:t>
            </a:r>
          </a:p>
        </p:txBody>
      </p:sp>
      <p:graphicFrame>
        <p:nvGraphicFramePr>
          <p:cNvPr id="23" name="Diagramme 22"/>
          <p:cNvGraphicFramePr/>
          <p:nvPr>
            <p:extLst>
              <p:ext uri="{D42A27DB-BD31-4B8C-83A1-F6EECF244321}">
                <p14:modId xmlns:p14="http://schemas.microsoft.com/office/powerpoint/2010/main" val="2177553632"/>
              </p:ext>
            </p:extLst>
          </p:nvPr>
        </p:nvGraphicFramePr>
        <p:xfrm>
          <a:off x="2517539" y="1652337"/>
          <a:ext cx="9193198" cy="4283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7" name="Imag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1263" y="1629000"/>
            <a:ext cx="1800000" cy="1800000"/>
          </a:xfrm>
          <a:prstGeom prst="rect">
            <a:avLst/>
          </a:prstGeom>
        </p:spPr>
      </p:pic>
    </p:spTree>
    <p:extLst>
      <p:ext uri="{BB962C8B-B14F-4D97-AF65-F5344CB8AC3E}">
        <p14:creationId xmlns:p14="http://schemas.microsoft.com/office/powerpoint/2010/main" val="2802193798"/>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p:cNvSpPr txBox="1"/>
          <p:nvPr/>
        </p:nvSpPr>
        <p:spPr>
          <a:xfrm>
            <a:off x="0" y="351020"/>
            <a:ext cx="12192000" cy="646331"/>
          </a:xfrm>
          <a:prstGeom prst="rect">
            <a:avLst/>
          </a:prstGeom>
          <a:noFill/>
        </p:spPr>
        <p:txBody>
          <a:bodyPr wrap="square" rtlCol="0">
            <a:spAutoFit/>
          </a:bodyPr>
          <a:lstStyle/>
          <a:p>
            <a:pPr algn="ctr"/>
            <a:r>
              <a:rPr lang="fr-FR" sz="3600" dirty="0">
                <a:latin typeface="Century Gothic" panose="020B0502020202020204" pitchFamily="34" charset="0"/>
              </a:rPr>
              <a:t>Expliciter les mécanismes de construction des savoirs</a:t>
            </a:r>
          </a:p>
        </p:txBody>
      </p:sp>
      <p:graphicFrame>
        <p:nvGraphicFramePr>
          <p:cNvPr id="23" name="Diagramme 22"/>
          <p:cNvGraphicFramePr/>
          <p:nvPr>
            <p:extLst>
              <p:ext uri="{D42A27DB-BD31-4B8C-83A1-F6EECF244321}">
                <p14:modId xmlns:p14="http://schemas.microsoft.com/office/powerpoint/2010/main" val="2177553632"/>
              </p:ext>
            </p:extLst>
          </p:nvPr>
        </p:nvGraphicFramePr>
        <p:xfrm>
          <a:off x="2517539" y="1652337"/>
          <a:ext cx="9193198" cy="4283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7" name="Imag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1263" y="1629000"/>
            <a:ext cx="1800000" cy="1800000"/>
          </a:xfrm>
          <a:prstGeom prst="rect">
            <a:avLst/>
          </a:prstGeom>
        </p:spPr>
      </p:pic>
      <p:sp>
        <p:nvSpPr>
          <p:cNvPr id="3" name="Rectangle 2"/>
          <p:cNvSpPr/>
          <p:nvPr/>
        </p:nvSpPr>
        <p:spPr>
          <a:xfrm>
            <a:off x="2517539" y="5961331"/>
            <a:ext cx="9193198" cy="830997"/>
          </a:xfrm>
          <a:prstGeom prst="rect">
            <a:avLst/>
          </a:prstGeom>
        </p:spPr>
        <p:txBody>
          <a:bodyPr wrap="square">
            <a:spAutoFit/>
          </a:bodyPr>
          <a:lstStyle/>
          <a:p>
            <a:pPr lvl="0"/>
            <a:r>
              <a:rPr lang="fr-FR" sz="2400" dirty="0">
                <a:solidFill>
                  <a:srgbClr val="FF0000"/>
                </a:solidFill>
                <a:latin typeface="Segoe UI Emoji" panose="020B0502040204020203" pitchFamily="34" charset="0"/>
                <a:ea typeface="Segoe UI Emoji" panose="020B0502040204020203" pitchFamily="34" charset="0"/>
              </a:rPr>
              <a:t>⚠ 	</a:t>
            </a:r>
            <a:r>
              <a:rPr lang="fr-FR" sz="2400" dirty="0">
                <a:solidFill>
                  <a:srgbClr val="FF0000"/>
                </a:solidFill>
              </a:rPr>
              <a:t>Des dysfonctionnements sont possibles mais ne remettent pas en 	cause ce mode de construction</a:t>
            </a:r>
          </a:p>
        </p:txBody>
      </p:sp>
    </p:spTree>
    <p:extLst>
      <p:ext uri="{BB962C8B-B14F-4D97-AF65-F5344CB8AC3E}">
        <p14:creationId xmlns:p14="http://schemas.microsoft.com/office/powerpoint/2010/main" val="358007376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783976" cy="2579781"/>
          </a:xfrm>
        </p:spPr>
        <p:txBody>
          <a:bodyPr>
            <a:normAutofit/>
          </a:bodyPr>
          <a:lstStyle/>
          <a:p>
            <a:br>
              <a:rPr lang="fr-FR" sz="2400" dirty="0"/>
            </a:br>
            <a:br>
              <a:rPr lang="fr-FR" sz="2400" dirty="0"/>
            </a:br>
            <a:br>
              <a:rPr lang="fr-FR" sz="2400" dirty="0"/>
            </a:br>
            <a:r>
              <a:rPr lang="fr-FR" sz="2400" dirty="0"/>
              <a:t> </a:t>
            </a:r>
          </a:p>
        </p:txBody>
      </p:sp>
      <p:pic>
        <p:nvPicPr>
          <p:cNvPr id="118786" name="Picture 2"/>
          <p:cNvPicPr>
            <a:picLocks noChangeAspect="1" noChangeArrowheads="1"/>
          </p:cNvPicPr>
          <p:nvPr/>
        </p:nvPicPr>
        <p:blipFill>
          <a:blip r:embed="rId2"/>
          <a:srcRect/>
          <a:stretch>
            <a:fillRect/>
          </a:stretch>
        </p:blipFill>
        <p:spPr bwMode="auto">
          <a:xfrm>
            <a:off x="2931985" y="721288"/>
            <a:ext cx="8246629" cy="4536511"/>
          </a:xfrm>
          <a:prstGeom prst="rect">
            <a:avLst/>
          </a:prstGeom>
          <a:noFill/>
          <a:ln w="9525">
            <a:noFill/>
            <a:miter lim="800000"/>
            <a:headEnd/>
            <a:tailEnd/>
          </a:ln>
          <a:effectLst/>
        </p:spPr>
      </p:pic>
      <p:sp>
        <p:nvSpPr>
          <p:cNvPr id="5" name="ZoneTexte 4"/>
          <p:cNvSpPr txBox="1"/>
          <p:nvPr/>
        </p:nvSpPr>
        <p:spPr>
          <a:xfrm flipH="1">
            <a:off x="3541954" y="6252882"/>
            <a:ext cx="8170434" cy="369332"/>
          </a:xfrm>
          <a:prstGeom prst="rect">
            <a:avLst/>
          </a:prstGeom>
          <a:noFill/>
        </p:spPr>
        <p:txBody>
          <a:bodyPr wrap="square" rtlCol="0">
            <a:spAutoFit/>
          </a:bodyPr>
          <a:lstStyle/>
          <a:p>
            <a:r>
              <a:rPr lang="fr-FR" dirty="0"/>
              <a:t>Source : chaine </a:t>
            </a:r>
            <a:r>
              <a:rPr lang="fr-FR" dirty="0" err="1"/>
              <a:t>youtube</a:t>
            </a:r>
            <a:r>
              <a:rPr lang="fr-FR" dirty="0"/>
              <a:t> Hygiène mentale Episode 2 Esprit critique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p:cNvSpPr txBox="1"/>
          <p:nvPr/>
        </p:nvSpPr>
        <p:spPr>
          <a:xfrm>
            <a:off x="0" y="351020"/>
            <a:ext cx="12192000" cy="646331"/>
          </a:xfrm>
          <a:prstGeom prst="rect">
            <a:avLst/>
          </a:prstGeom>
          <a:noFill/>
        </p:spPr>
        <p:txBody>
          <a:bodyPr wrap="square" rtlCol="0">
            <a:spAutoFit/>
          </a:bodyPr>
          <a:lstStyle/>
          <a:p>
            <a:pPr algn="ctr"/>
            <a:r>
              <a:rPr lang="fr-FR" sz="3600" dirty="0">
                <a:latin typeface="Century Gothic" panose="020B0502020202020204" pitchFamily="34" charset="0"/>
              </a:rPr>
              <a:t>Expliciter les mécanismes de construction des savoirs</a:t>
            </a:r>
          </a:p>
        </p:txBody>
      </p:sp>
      <p:graphicFrame>
        <p:nvGraphicFramePr>
          <p:cNvPr id="23" name="Diagramme 22"/>
          <p:cNvGraphicFramePr/>
          <p:nvPr>
            <p:extLst>
              <p:ext uri="{D42A27DB-BD31-4B8C-83A1-F6EECF244321}">
                <p14:modId xmlns:p14="http://schemas.microsoft.com/office/powerpoint/2010/main" val="651374151"/>
              </p:ext>
            </p:extLst>
          </p:nvPr>
        </p:nvGraphicFramePr>
        <p:xfrm>
          <a:off x="2517539" y="1652337"/>
          <a:ext cx="9193198" cy="37538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3190" y="1401770"/>
            <a:ext cx="1800000" cy="1800000"/>
          </a:xfrm>
          <a:prstGeom prst="rect">
            <a:avLst/>
          </a:prstGeom>
        </p:spPr>
      </p:pic>
    </p:spTree>
    <p:extLst>
      <p:ext uri="{BB962C8B-B14F-4D97-AF65-F5344CB8AC3E}">
        <p14:creationId xmlns:p14="http://schemas.microsoft.com/office/powerpoint/2010/main" val="2888545335"/>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p:cNvSpPr txBox="1"/>
          <p:nvPr/>
        </p:nvSpPr>
        <p:spPr>
          <a:xfrm>
            <a:off x="0" y="351020"/>
            <a:ext cx="12192000" cy="646331"/>
          </a:xfrm>
          <a:prstGeom prst="rect">
            <a:avLst/>
          </a:prstGeom>
          <a:noFill/>
        </p:spPr>
        <p:txBody>
          <a:bodyPr wrap="square" rtlCol="0">
            <a:spAutoFit/>
          </a:bodyPr>
          <a:lstStyle/>
          <a:p>
            <a:pPr algn="ctr"/>
            <a:r>
              <a:rPr lang="fr-FR" sz="3600" dirty="0">
                <a:latin typeface="Century Gothic" panose="020B0502020202020204" pitchFamily="34" charset="0"/>
              </a:rPr>
              <a:t>Expliciter les mécanismes de construction des savoirs</a:t>
            </a:r>
          </a:p>
        </p:txBody>
      </p:sp>
      <p:graphicFrame>
        <p:nvGraphicFramePr>
          <p:cNvPr id="23" name="Diagramme 22"/>
          <p:cNvGraphicFramePr/>
          <p:nvPr>
            <p:extLst>
              <p:ext uri="{D42A27DB-BD31-4B8C-83A1-F6EECF244321}">
                <p14:modId xmlns:p14="http://schemas.microsoft.com/office/powerpoint/2010/main" val="3823853941"/>
              </p:ext>
            </p:extLst>
          </p:nvPr>
        </p:nvGraphicFramePr>
        <p:xfrm>
          <a:off x="2517539" y="1652336"/>
          <a:ext cx="9193198" cy="47965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769" y="1443789"/>
            <a:ext cx="1800000" cy="1800000"/>
          </a:xfrm>
          <a:prstGeom prst="rect">
            <a:avLst/>
          </a:prstGeom>
        </p:spPr>
      </p:pic>
    </p:spTree>
    <p:extLst>
      <p:ext uri="{BB962C8B-B14F-4D97-AF65-F5344CB8AC3E}">
        <p14:creationId xmlns:p14="http://schemas.microsoft.com/office/powerpoint/2010/main" val="1139912000"/>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p:cNvSpPr txBox="1"/>
          <p:nvPr/>
        </p:nvSpPr>
        <p:spPr>
          <a:xfrm>
            <a:off x="0" y="351020"/>
            <a:ext cx="12192000" cy="646331"/>
          </a:xfrm>
          <a:prstGeom prst="rect">
            <a:avLst/>
          </a:prstGeom>
          <a:noFill/>
        </p:spPr>
        <p:txBody>
          <a:bodyPr wrap="square" rtlCol="0">
            <a:spAutoFit/>
          </a:bodyPr>
          <a:lstStyle/>
          <a:p>
            <a:pPr algn="ctr"/>
            <a:r>
              <a:rPr lang="fr-FR" sz="3600" dirty="0">
                <a:latin typeface="Century Gothic" panose="020B0502020202020204" pitchFamily="34" charset="0"/>
              </a:rPr>
              <a:t>Expliciter les mécanismes de construction des savoirs</a:t>
            </a:r>
          </a:p>
        </p:txBody>
      </p:sp>
      <p:graphicFrame>
        <p:nvGraphicFramePr>
          <p:cNvPr id="23" name="Diagramme 22"/>
          <p:cNvGraphicFramePr/>
          <p:nvPr>
            <p:extLst>
              <p:ext uri="{D42A27DB-BD31-4B8C-83A1-F6EECF244321}">
                <p14:modId xmlns:p14="http://schemas.microsoft.com/office/powerpoint/2010/main" val="1440216754"/>
              </p:ext>
            </p:extLst>
          </p:nvPr>
        </p:nvGraphicFramePr>
        <p:xfrm>
          <a:off x="2517539" y="1652337"/>
          <a:ext cx="9193198" cy="4347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4621" y="1449947"/>
            <a:ext cx="1800000" cy="1800000"/>
          </a:xfrm>
          <a:prstGeom prst="rect">
            <a:avLst/>
          </a:prstGeom>
        </p:spPr>
      </p:pic>
    </p:spTree>
    <p:extLst>
      <p:ext uri="{BB962C8B-B14F-4D97-AF65-F5344CB8AC3E}">
        <p14:creationId xmlns:p14="http://schemas.microsoft.com/office/powerpoint/2010/main" val="1317338964"/>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p:cNvSpPr txBox="1"/>
          <p:nvPr/>
        </p:nvSpPr>
        <p:spPr>
          <a:xfrm>
            <a:off x="0" y="351020"/>
            <a:ext cx="12192000" cy="646331"/>
          </a:xfrm>
          <a:prstGeom prst="rect">
            <a:avLst/>
          </a:prstGeom>
          <a:noFill/>
        </p:spPr>
        <p:txBody>
          <a:bodyPr wrap="square" rtlCol="0">
            <a:spAutoFit/>
          </a:bodyPr>
          <a:lstStyle/>
          <a:p>
            <a:pPr algn="ctr"/>
            <a:r>
              <a:rPr lang="fr-FR" sz="3600" dirty="0">
                <a:latin typeface="Century Gothic" panose="020B0502020202020204" pitchFamily="34" charset="0"/>
              </a:rPr>
              <a:t>Expliciter les mécanismes de construction des savoirs</a:t>
            </a:r>
          </a:p>
        </p:txBody>
      </p:sp>
      <p:graphicFrame>
        <p:nvGraphicFramePr>
          <p:cNvPr id="23" name="Diagramme 22"/>
          <p:cNvGraphicFramePr/>
          <p:nvPr>
            <p:extLst>
              <p:ext uri="{D42A27DB-BD31-4B8C-83A1-F6EECF244321}">
                <p14:modId xmlns:p14="http://schemas.microsoft.com/office/powerpoint/2010/main" val="3023087036"/>
              </p:ext>
            </p:extLst>
          </p:nvPr>
        </p:nvGraphicFramePr>
        <p:xfrm>
          <a:off x="2517539" y="1652337"/>
          <a:ext cx="9193198" cy="37698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8798" y="1521631"/>
            <a:ext cx="1800000" cy="1800000"/>
          </a:xfrm>
          <a:prstGeom prst="rect">
            <a:avLst/>
          </a:prstGeom>
        </p:spPr>
      </p:pic>
    </p:spTree>
    <p:extLst>
      <p:ext uri="{BB962C8B-B14F-4D97-AF65-F5344CB8AC3E}">
        <p14:creationId xmlns:p14="http://schemas.microsoft.com/office/powerpoint/2010/main" val="189135165"/>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p:cNvSpPr txBox="1"/>
          <p:nvPr/>
        </p:nvSpPr>
        <p:spPr>
          <a:xfrm>
            <a:off x="0" y="351020"/>
            <a:ext cx="12192000" cy="1200329"/>
          </a:xfrm>
          <a:prstGeom prst="rect">
            <a:avLst/>
          </a:prstGeom>
          <a:noFill/>
        </p:spPr>
        <p:txBody>
          <a:bodyPr wrap="square" rtlCol="0">
            <a:spAutoFit/>
          </a:bodyPr>
          <a:lstStyle/>
          <a:p>
            <a:pPr algn="ctr"/>
            <a:r>
              <a:rPr lang="fr-FR" sz="3600" dirty="0">
                <a:latin typeface="Century Gothic" panose="020B0502020202020204" pitchFamily="34" charset="0"/>
              </a:rPr>
              <a:t>Intégrer ces</a:t>
            </a:r>
            <a:r>
              <a:rPr lang="x-none" sz="3600" dirty="0">
                <a:latin typeface="Century Gothic" panose="020B0502020202020204" pitchFamily="34" charset="0"/>
              </a:rPr>
              <a:t> caractéristiques sous forme de </a:t>
            </a:r>
            <a:r>
              <a:rPr lang="fr-FR" sz="3600" dirty="0">
                <a:latin typeface="Century Gothic" panose="020B0502020202020204" pitchFamily="34" charset="0"/>
              </a:rPr>
              <a:t> « gouttes » d’esprit critique en classe</a:t>
            </a:r>
          </a:p>
        </p:txBody>
      </p:sp>
    </p:spTree>
    <p:extLst>
      <p:ext uri="{BB962C8B-B14F-4D97-AF65-F5344CB8AC3E}">
        <p14:creationId xmlns:p14="http://schemas.microsoft.com/office/powerpoint/2010/main" val="3187684715"/>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Diagramme 4"/>
          <p:cNvGraphicFramePr/>
          <p:nvPr/>
        </p:nvGraphicFramePr>
        <p:xfrm>
          <a:off x="818146" y="0"/>
          <a:ext cx="10956759" cy="56708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51758" y="4003232"/>
            <a:ext cx="1501579" cy="1501579"/>
          </a:xfrm>
          <a:prstGeom prst="rect">
            <a:avLst/>
          </a:prstGeom>
        </p:spPr>
      </p:pic>
      <p:pic>
        <p:nvPicPr>
          <p:cNvPr id="7" name="Imag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55131" y="4081074"/>
            <a:ext cx="1423737" cy="1423737"/>
          </a:xfrm>
          <a:prstGeom prst="rect">
            <a:avLst/>
          </a:prstGeom>
        </p:spPr>
      </p:pic>
      <p:pic>
        <p:nvPicPr>
          <p:cNvPr id="8" name="Imag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96525" y="3856484"/>
            <a:ext cx="1800000" cy="1800000"/>
          </a:xfrm>
          <a:prstGeom prst="rect">
            <a:avLst/>
          </a:prstGeom>
        </p:spPr>
      </p:pic>
      <p:sp>
        <p:nvSpPr>
          <p:cNvPr id="3" name="ZoneTexte 2">
            <a:extLst>
              <a:ext uri="{FF2B5EF4-FFF2-40B4-BE49-F238E27FC236}">
                <a16:creationId xmlns:a16="http://schemas.microsoft.com/office/drawing/2014/main" id="{C915A998-BA73-2FD6-ACC5-741E18994B1B}"/>
              </a:ext>
            </a:extLst>
          </p:cNvPr>
          <p:cNvSpPr txBox="1"/>
          <p:nvPr/>
        </p:nvSpPr>
        <p:spPr>
          <a:xfrm>
            <a:off x="0" y="351020"/>
            <a:ext cx="12192000" cy="1200329"/>
          </a:xfrm>
          <a:prstGeom prst="rect">
            <a:avLst/>
          </a:prstGeom>
          <a:noFill/>
        </p:spPr>
        <p:txBody>
          <a:bodyPr wrap="square" rtlCol="0">
            <a:spAutoFit/>
          </a:bodyPr>
          <a:lstStyle/>
          <a:p>
            <a:pPr algn="ctr"/>
            <a:r>
              <a:rPr lang="fr-FR" sz="3600" dirty="0">
                <a:latin typeface="Century Gothic" panose="020B0502020202020204" pitchFamily="34" charset="0"/>
              </a:rPr>
              <a:t>Intégrer ces</a:t>
            </a:r>
            <a:r>
              <a:rPr lang="x-none" sz="3600" dirty="0">
                <a:latin typeface="Century Gothic" panose="020B0502020202020204" pitchFamily="34" charset="0"/>
              </a:rPr>
              <a:t> caractéristiques sous forme de </a:t>
            </a:r>
            <a:r>
              <a:rPr lang="fr-FR" sz="3600" dirty="0">
                <a:latin typeface="Century Gothic" panose="020B0502020202020204" pitchFamily="34" charset="0"/>
              </a:rPr>
              <a:t> « gouttes » d’esprit critique en classe</a:t>
            </a:r>
          </a:p>
        </p:txBody>
      </p:sp>
    </p:spTree>
    <p:extLst>
      <p:ext uri="{BB962C8B-B14F-4D97-AF65-F5344CB8AC3E}">
        <p14:creationId xmlns:p14="http://schemas.microsoft.com/office/powerpoint/2010/main" val="1506207933"/>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p:cNvSpPr txBox="1"/>
          <p:nvPr/>
        </p:nvSpPr>
        <p:spPr>
          <a:xfrm>
            <a:off x="0" y="2436493"/>
            <a:ext cx="12192000" cy="1815882"/>
          </a:xfrm>
          <a:prstGeom prst="rect">
            <a:avLst/>
          </a:prstGeom>
          <a:solidFill>
            <a:schemeClr val="bg1">
              <a:lumMod val="85000"/>
            </a:schemeClr>
          </a:solidFill>
        </p:spPr>
        <p:txBody>
          <a:bodyPr wrap="square" rtlCol="0">
            <a:spAutoFit/>
          </a:bodyPr>
          <a:lstStyle/>
          <a:p>
            <a:pPr algn="ctr"/>
            <a:r>
              <a:rPr lang="fr-FR" sz="5600" dirty="0">
                <a:latin typeface="Century Gothic" panose="020B0502020202020204" pitchFamily="34" charset="0"/>
              </a:rPr>
              <a:t>Des exemples de mise en œuvre en classe</a:t>
            </a:r>
          </a:p>
        </p:txBody>
      </p:sp>
    </p:spTree>
    <p:extLst>
      <p:ext uri="{BB962C8B-B14F-4D97-AF65-F5344CB8AC3E}">
        <p14:creationId xmlns:p14="http://schemas.microsoft.com/office/powerpoint/2010/main" val="1294692338"/>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p:cNvSpPr txBox="1"/>
          <p:nvPr/>
        </p:nvSpPr>
        <p:spPr>
          <a:xfrm>
            <a:off x="0" y="351020"/>
            <a:ext cx="12192000" cy="646331"/>
          </a:xfrm>
          <a:prstGeom prst="rect">
            <a:avLst/>
          </a:prstGeom>
          <a:noFill/>
        </p:spPr>
        <p:txBody>
          <a:bodyPr wrap="square" rtlCol="0">
            <a:spAutoFit/>
          </a:bodyPr>
          <a:lstStyle/>
          <a:p>
            <a:pPr algn="ctr"/>
            <a:r>
              <a:rPr lang="fr-FR" sz="3600" dirty="0">
                <a:latin typeface="Century Gothic" panose="020B0502020202020204" pitchFamily="34" charset="0"/>
              </a:rPr>
              <a:t>Niveau de preuve et consensus</a:t>
            </a:r>
          </a:p>
        </p:txBody>
      </p:sp>
    </p:spTree>
    <p:extLst>
      <p:ext uri="{BB962C8B-B14F-4D97-AF65-F5344CB8AC3E}">
        <p14:creationId xmlns:p14="http://schemas.microsoft.com/office/powerpoint/2010/main" val="2138388935"/>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p:cNvSpPr txBox="1"/>
          <p:nvPr/>
        </p:nvSpPr>
        <p:spPr>
          <a:xfrm>
            <a:off x="0" y="351020"/>
            <a:ext cx="12192000" cy="646331"/>
          </a:xfrm>
          <a:prstGeom prst="rect">
            <a:avLst/>
          </a:prstGeom>
          <a:noFill/>
        </p:spPr>
        <p:txBody>
          <a:bodyPr wrap="square" rtlCol="0">
            <a:spAutoFit/>
          </a:bodyPr>
          <a:lstStyle/>
          <a:p>
            <a:pPr algn="ctr"/>
            <a:r>
              <a:rPr lang="fr-FR" sz="3600" dirty="0">
                <a:latin typeface="Century Gothic" panose="020B0502020202020204" pitchFamily="34" charset="0"/>
              </a:rPr>
              <a:t>Niveau de preuve et consensus</a:t>
            </a:r>
          </a:p>
        </p:txBody>
      </p:sp>
      <p:pic>
        <p:nvPicPr>
          <p:cNvPr id="3" name="Image 2">
            <a:extLst>
              <a:ext uri="{FF2B5EF4-FFF2-40B4-BE49-F238E27FC236}">
                <a16:creationId xmlns:a16="http://schemas.microsoft.com/office/drawing/2014/main" id="{67BE3A64-B30D-49D1-7022-29F5F9B09211}"/>
              </a:ext>
            </a:extLst>
          </p:cNvPr>
          <p:cNvPicPr>
            <a:picLocks noChangeAspect="1"/>
          </p:cNvPicPr>
          <p:nvPr/>
        </p:nvPicPr>
        <p:blipFill rotWithShape="1">
          <a:blip r:embed="rId3">
            <a:extLst>
              <a:ext uri="{28A0092B-C50C-407E-A947-70E740481C1C}">
                <a14:useLocalDpi xmlns:a14="http://schemas.microsoft.com/office/drawing/2010/main" val="0"/>
              </a:ext>
            </a:extLst>
          </a:blip>
          <a:srcRect t="15266"/>
          <a:stretch/>
        </p:blipFill>
        <p:spPr bwMode="auto">
          <a:xfrm>
            <a:off x="0" y="1941094"/>
            <a:ext cx="9148537" cy="3978441"/>
          </a:xfrm>
          <a:prstGeom prst="rect">
            <a:avLst/>
          </a:prstGeom>
          <a:noFill/>
          <a:ln>
            <a:noFill/>
          </a:ln>
          <a:extLst>
            <a:ext uri="{53640926-AAD7-44D8-BBD7-CCE9431645EC}">
              <a14:shadowObscured xmlns:a14="http://schemas.microsoft.com/office/drawing/2010/main"/>
            </a:ext>
          </a:extLst>
        </p:spPr>
      </p:pic>
      <p:graphicFrame>
        <p:nvGraphicFramePr>
          <p:cNvPr id="4" name="Diagramme 3"/>
          <p:cNvGraphicFramePr/>
          <p:nvPr/>
        </p:nvGraphicFramePr>
        <p:xfrm>
          <a:off x="8978231" y="5000517"/>
          <a:ext cx="3021264" cy="5179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me 4"/>
          <p:cNvGraphicFramePr/>
          <p:nvPr/>
        </p:nvGraphicFramePr>
        <p:xfrm>
          <a:off x="8978231" y="2025571"/>
          <a:ext cx="3021264" cy="56335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7" name="Image 6">
            <a:extLst>
              <a:ext uri="{FF2B5EF4-FFF2-40B4-BE49-F238E27FC236}">
                <a16:creationId xmlns:a16="http://schemas.microsoft.com/office/drawing/2014/main" id="{67BE3A64-B30D-49D1-7022-29F5F9B09211}"/>
              </a:ext>
            </a:extLst>
          </p:cNvPr>
          <p:cNvPicPr>
            <a:picLocks noChangeAspect="1"/>
          </p:cNvPicPr>
          <p:nvPr/>
        </p:nvPicPr>
        <p:blipFill rotWithShape="1">
          <a:blip r:embed="rId3">
            <a:extLst>
              <a:ext uri="{28A0092B-C50C-407E-A947-70E740481C1C}">
                <a14:useLocalDpi xmlns:a14="http://schemas.microsoft.com/office/drawing/2010/main" val="0"/>
              </a:ext>
            </a:extLst>
          </a:blip>
          <a:srcRect l="13063" t="15266" r="81852" b="4613"/>
          <a:stretch/>
        </p:blipFill>
        <p:spPr bwMode="auto">
          <a:xfrm>
            <a:off x="10295546" y="2668840"/>
            <a:ext cx="278469" cy="2251758"/>
          </a:xfrm>
          <a:prstGeom prst="rect">
            <a:avLst/>
          </a:prstGeom>
          <a:noFill/>
          <a:ln>
            <a:noFill/>
          </a:ln>
          <a:extLst>
            <a:ext uri="{53640926-AAD7-44D8-BBD7-CCE9431645EC}">
              <a14:shadowObscured xmlns:a14="http://schemas.microsoft.com/office/drawing/2010/main"/>
            </a:ext>
          </a:extLst>
        </p:spPr>
      </p:pic>
      <p:sp>
        <p:nvSpPr>
          <p:cNvPr id="8" name="ZoneTexte 7">
            <a:extLst>
              <a:ext uri="{FF2B5EF4-FFF2-40B4-BE49-F238E27FC236}">
                <a16:creationId xmlns:a16="http://schemas.microsoft.com/office/drawing/2014/main" id="{2CE84593-366E-015B-94CD-6284754A391A}"/>
              </a:ext>
            </a:extLst>
          </p:cNvPr>
          <p:cNvSpPr txBox="1"/>
          <p:nvPr/>
        </p:nvSpPr>
        <p:spPr>
          <a:xfrm>
            <a:off x="3842536" y="5734869"/>
            <a:ext cx="4859676" cy="369332"/>
          </a:xfrm>
          <a:prstGeom prst="rect">
            <a:avLst/>
          </a:prstGeom>
          <a:noFill/>
        </p:spPr>
        <p:txBody>
          <a:bodyPr wrap="square" rtlCol="0">
            <a:spAutoFit/>
          </a:bodyPr>
          <a:lstStyle/>
          <a:p>
            <a:r>
              <a:rPr lang="x-none" i="1" dirty="0"/>
              <a:t>Source : GT Esprit critique</a:t>
            </a:r>
            <a:r>
              <a:rPr lang="fr-FR" i="1" dirty="0"/>
              <a:t> – </a:t>
            </a:r>
            <a:r>
              <a:rPr lang="fr-FR" i="1" dirty="0" err="1"/>
              <a:t>df</a:t>
            </a:r>
            <a:r>
              <a:rPr lang="fr-FR" i="1" dirty="0"/>
              <a:t> </a:t>
            </a:r>
            <a:r>
              <a:rPr lang="x-none" i="1" dirty="0"/>
              <a:t> Académie de Lyon</a:t>
            </a:r>
          </a:p>
        </p:txBody>
      </p:sp>
    </p:spTree>
    <p:extLst>
      <p:ext uri="{BB962C8B-B14F-4D97-AF65-F5344CB8AC3E}">
        <p14:creationId xmlns:p14="http://schemas.microsoft.com/office/powerpoint/2010/main" val="2617176696"/>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p:cNvSpPr txBox="1"/>
          <p:nvPr/>
        </p:nvSpPr>
        <p:spPr>
          <a:xfrm>
            <a:off x="0" y="351020"/>
            <a:ext cx="12192000" cy="646331"/>
          </a:xfrm>
          <a:prstGeom prst="rect">
            <a:avLst/>
          </a:prstGeom>
          <a:noFill/>
        </p:spPr>
        <p:txBody>
          <a:bodyPr wrap="square" rtlCol="0">
            <a:spAutoFit/>
          </a:bodyPr>
          <a:lstStyle/>
          <a:p>
            <a:pPr algn="ctr"/>
            <a:r>
              <a:rPr lang="fr-FR" sz="3600" dirty="0">
                <a:latin typeface="Century Gothic" panose="020B0502020202020204" pitchFamily="34" charset="0"/>
              </a:rPr>
              <a:t>Niveau de preuve et consensus</a:t>
            </a:r>
          </a:p>
        </p:txBody>
      </p:sp>
      <p:graphicFrame>
        <p:nvGraphicFramePr>
          <p:cNvPr id="4" name="Diagramme 3"/>
          <p:cNvGraphicFramePr/>
          <p:nvPr>
            <p:extLst>
              <p:ext uri="{D42A27DB-BD31-4B8C-83A1-F6EECF244321}">
                <p14:modId xmlns:p14="http://schemas.microsoft.com/office/powerpoint/2010/main" val="3983515448"/>
              </p:ext>
            </p:extLst>
          </p:nvPr>
        </p:nvGraphicFramePr>
        <p:xfrm>
          <a:off x="8978231" y="5000517"/>
          <a:ext cx="3021264" cy="5179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me 5"/>
          <p:cNvGraphicFramePr/>
          <p:nvPr>
            <p:extLst>
              <p:ext uri="{D42A27DB-BD31-4B8C-83A1-F6EECF244321}">
                <p14:modId xmlns:p14="http://schemas.microsoft.com/office/powerpoint/2010/main" val="2563810255"/>
              </p:ext>
            </p:extLst>
          </p:nvPr>
        </p:nvGraphicFramePr>
        <p:xfrm>
          <a:off x="235284" y="2020951"/>
          <a:ext cx="8234947" cy="257851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Rectangle 2">
            <a:extLst>
              <a:ext uri="{FF2B5EF4-FFF2-40B4-BE49-F238E27FC236}">
                <a16:creationId xmlns:a16="http://schemas.microsoft.com/office/drawing/2014/main" id="{1C432FBB-42C8-2171-013C-15ABB5066EF9}"/>
              </a:ext>
            </a:extLst>
          </p:cNvPr>
          <p:cNvSpPr/>
          <p:nvPr/>
        </p:nvSpPr>
        <p:spPr>
          <a:xfrm>
            <a:off x="235284" y="3310207"/>
            <a:ext cx="8364186" cy="24812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1757647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PlaceHolder 1"/>
          <p:cNvSpPr>
            <a:spLocks noGrp="1"/>
          </p:cNvSpPr>
          <p:nvPr>
            <p:ph type="title" idx="4294967295"/>
          </p:nvPr>
        </p:nvSpPr>
        <p:spPr>
          <a:xfrm>
            <a:off x="1157633" y="1104628"/>
            <a:ext cx="10182240" cy="888120"/>
          </a:xfrm>
          <a:prstGeom prst="rect">
            <a:avLst/>
          </a:prstGeom>
          <a:noFill/>
          <a:ln w="0">
            <a:noFill/>
          </a:ln>
        </p:spPr>
        <p:txBody>
          <a:bodyPr anchor="ctr">
            <a:noAutofit/>
          </a:bodyPr>
          <a:lstStyle/>
          <a:p>
            <a:pPr indent="0" algn="ctr">
              <a:lnSpc>
                <a:spcPct val="90000"/>
              </a:lnSpc>
              <a:buNone/>
            </a:pPr>
            <a:r>
              <a:rPr lang="fr-FR" sz="4400" b="1" strike="noStrike" spc="-1" dirty="0">
                <a:solidFill>
                  <a:srgbClr val="002060"/>
                </a:solidFill>
                <a:latin typeface="Calibri"/>
                <a:ea typeface="Calibri"/>
              </a:rPr>
              <a:t>Distinguer croire et savoir</a:t>
            </a:r>
            <a:endParaRPr lang="fr-FR" sz="4400" b="0" strike="noStrike" spc="-1" dirty="0">
              <a:solidFill>
                <a:srgbClr val="000000"/>
              </a:solidFill>
              <a:latin typeface="Arial"/>
            </a:endParaRPr>
          </a:p>
        </p:txBody>
      </p:sp>
      <p:graphicFrame>
        <p:nvGraphicFramePr>
          <p:cNvPr id="193" name="Tableau 4"/>
          <p:cNvGraphicFramePr/>
          <p:nvPr/>
        </p:nvGraphicFramePr>
        <p:xfrm>
          <a:off x="599400" y="2051280"/>
          <a:ext cx="10992960" cy="4783328"/>
        </p:xfrm>
        <a:graphic>
          <a:graphicData uri="http://schemas.openxmlformats.org/drawingml/2006/table">
            <a:tbl>
              <a:tblPr/>
              <a:tblGrid>
                <a:gridCol w="4352760">
                  <a:extLst>
                    <a:ext uri="{9D8B030D-6E8A-4147-A177-3AD203B41FA5}">
                      <a16:colId xmlns:a16="http://schemas.microsoft.com/office/drawing/2014/main" val="20000"/>
                    </a:ext>
                  </a:extLst>
                </a:gridCol>
                <a:gridCol w="2486160">
                  <a:extLst>
                    <a:ext uri="{9D8B030D-6E8A-4147-A177-3AD203B41FA5}">
                      <a16:colId xmlns:a16="http://schemas.microsoft.com/office/drawing/2014/main" val="20001"/>
                    </a:ext>
                  </a:extLst>
                </a:gridCol>
                <a:gridCol w="4154040">
                  <a:extLst>
                    <a:ext uri="{9D8B030D-6E8A-4147-A177-3AD203B41FA5}">
                      <a16:colId xmlns:a16="http://schemas.microsoft.com/office/drawing/2014/main" val="20002"/>
                    </a:ext>
                  </a:extLst>
                </a:gridCol>
              </a:tblGrid>
              <a:tr h="370800">
                <a:tc>
                  <a:txBody>
                    <a:bodyPr/>
                    <a:lstStyle/>
                    <a:p>
                      <a:pPr algn="ctr">
                        <a:lnSpc>
                          <a:spcPct val="90000"/>
                        </a:lnSpc>
                        <a:spcBef>
                          <a:spcPts val="1001"/>
                        </a:spcBef>
                        <a:tabLst>
                          <a:tab pos="0" algn="l"/>
                        </a:tabLst>
                      </a:pPr>
                      <a:endParaRPr lang="fr-FR" sz="3200" b="0" strike="noStrike" spc="-1">
                        <a:solidFill>
                          <a:srgbClr val="000000"/>
                        </a:solidFill>
                        <a:latin typeface="Arial"/>
                      </a:endParaRPr>
                    </a:p>
                    <a:p>
                      <a:pPr algn="ctr">
                        <a:lnSpc>
                          <a:spcPct val="90000"/>
                        </a:lnSpc>
                        <a:spcBef>
                          <a:spcPts val="1001"/>
                        </a:spcBef>
                        <a:tabLst>
                          <a:tab pos="0" algn="l"/>
                        </a:tabLst>
                      </a:pPr>
                      <a:endParaRPr lang="fr-FR" sz="3200" b="0" strike="noStrike" spc="-1">
                        <a:solidFill>
                          <a:srgbClr val="000000"/>
                        </a:solidFill>
                        <a:latin typeface="Arial"/>
                      </a:endParaRPr>
                    </a:p>
                    <a:p>
                      <a:pPr algn="ctr">
                        <a:lnSpc>
                          <a:spcPct val="90000"/>
                        </a:lnSpc>
                        <a:spcBef>
                          <a:spcPts val="1001"/>
                        </a:spcBef>
                        <a:tabLst>
                          <a:tab pos="0" algn="l"/>
                        </a:tabLst>
                      </a:pPr>
                      <a:r>
                        <a:rPr lang="fr-FR" sz="3200" b="1" strike="noStrike" spc="-1">
                          <a:solidFill>
                            <a:srgbClr val="002060"/>
                          </a:solidFill>
                          <a:latin typeface="Arial"/>
                          <a:ea typeface="Arial"/>
                        </a:rPr>
                        <a:t>Ce qui peut être cru ne relève pas de l’enseignement scolaire, mais appartient à la </a:t>
                      </a:r>
                      <a:r>
                        <a:rPr lang="fr-FR" sz="3200" b="1" strike="noStrike" spc="-1">
                          <a:solidFill>
                            <a:srgbClr val="FF0000"/>
                          </a:solidFill>
                          <a:latin typeface="Arial"/>
                          <a:ea typeface="Arial"/>
                        </a:rPr>
                        <a:t>liberté de conscience </a:t>
                      </a:r>
                      <a:r>
                        <a:rPr lang="fr-FR" sz="3200" b="1" strike="noStrike" spc="-1">
                          <a:solidFill>
                            <a:srgbClr val="002060"/>
                          </a:solidFill>
                          <a:latin typeface="Arial"/>
                          <a:ea typeface="Arial"/>
                        </a:rPr>
                        <a:t>de chacun</a:t>
                      </a:r>
                      <a:endParaRPr lang="fr-FR" sz="3200" b="0" strike="noStrike" spc="-1">
                        <a:solidFill>
                          <a:srgbClr val="000000"/>
                        </a:solidFill>
                        <a:latin typeface="Arial"/>
                      </a:endParaRPr>
                    </a:p>
                    <a:p>
                      <a:pPr>
                        <a:lnSpc>
                          <a:spcPct val="100000"/>
                        </a:lnSpc>
                        <a:tabLst>
                          <a:tab pos="0" algn="l"/>
                        </a:tabLst>
                      </a:pPr>
                      <a:endParaRPr lang="fr-FR" sz="3200" b="0" strike="noStrike" spc="-1">
                        <a:solidFill>
                          <a:srgbClr val="000000"/>
                        </a:solidFill>
                        <a:latin typeface="Arial"/>
                      </a:endParaRPr>
                    </a:p>
                  </a:txBody>
                  <a:tcPr>
                    <a:lnL>
                      <a:noFill/>
                    </a:lnL>
                    <a:lnR>
                      <a:noFill/>
                    </a:lnR>
                    <a:lnT>
                      <a:noFill/>
                    </a:lnT>
                    <a:lnB>
                      <a:noFill/>
                    </a:lnB>
                    <a:noFill/>
                  </a:tcPr>
                </a:tc>
                <a:tc>
                  <a:txBody>
                    <a:bodyPr/>
                    <a:lstStyle/>
                    <a:p>
                      <a:endParaRPr lang="fr-FR" sz="3200" b="1" strike="noStrike" spc="-1">
                        <a:solidFill>
                          <a:srgbClr val="002060"/>
                        </a:solidFill>
                        <a:latin typeface="Arial"/>
                        <a:ea typeface="Arial"/>
                      </a:endParaRPr>
                    </a:p>
                  </a:txBody>
                  <a:tcPr>
                    <a:lnL>
                      <a:noFill/>
                    </a:lnL>
                    <a:lnR>
                      <a:noFill/>
                    </a:lnR>
                    <a:lnT>
                      <a:noFill/>
                    </a:lnT>
                    <a:lnB>
                      <a:noFill/>
                    </a:lnB>
                    <a:noFill/>
                  </a:tcPr>
                </a:tc>
                <a:tc>
                  <a:txBody>
                    <a:bodyPr/>
                    <a:lstStyle/>
                    <a:p>
                      <a:pPr algn="ctr">
                        <a:lnSpc>
                          <a:spcPct val="100000"/>
                        </a:lnSpc>
                      </a:pPr>
                      <a:endParaRPr lang="fr-FR" sz="3200" b="0" strike="noStrike" spc="-1">
                        <a:solidFill>
                          <a:srgbClr val="000000"/>
                        </a:solidFill>
                        <a:latin typeface="Arial"/>
                      </a:endParaRPr>
                    </a:p>
                    <a:p>
                      <a:pPr algn="ctr">
                        <a:lnSpc>
                          <a:spcPct val="100000"/>
                        </a:lnSpc>
                      </a:pPr>
                      <a:endParaRPr lang="fr-FR" sz="3200" b="0" strike="noStrike" spc="-1">
                        <a:solidFill>
                          <a:srgbClr val="000000"/>
                        </a:solidFill>
                        <a:latin typeface="Arial"/>
                      </a:endParaRPr>
                    </a:p>
                    <a:p>
                      <a:pPr algn="ctr">
                        <a:lnSpc>
                          <a:spcPct val="100000"/>
                        </a:lnSpc>
                      </a:pPr>
                      <a:r>
                        <a:rPr lang="fr-FR" sz="3200" b="1" strike="noStrike" spc="-1">
                          <a:solidFill>
                            <a:srgbClr val="002060"/>
                          </a:solidFill>
                          <a:latin typeface="Arial"/>
                          <a:ea typeface="Arial"/>
                        </a:rPr>
                        <a:t>L’école n’enseigne </a:t>
                      </a:r>
                      <a:endParaRPr lang="fr-FR" sz="3200" b="0" strike="noStrike" spc="-1">
                        <a:solidFill>
                          <a:srgbClr val="000000"/>
                        </a:solidFill>
                        <a:latin typeface="Arial"/>
                      </a:endParaRPr>
                    </a:p>
                    <a:p>
                      <a:pPr algn="ctr">
                        <a:lnSpc>
                          <a:spcPct val="100000"/>
                        </a:lnSpc>
                      </a:pPr>
                      <a:r>
                        <a:rPr lang="fr-FR" sz="3200" b="1" strike="noStrike" spc="-1">
                          <a:solidFill>
                            <a:srgbClr val="002060"/>
                          </a:solidFill>
                          <a:latin typeface="Arial"/>
                          <a:ea typeface="Arial"/>
                        </a:rPr>
                        <a:t>que des </a:t>
                      </a:r>
                      <a:r>
                        <a:rPr lang="fr-FR" sz="3200" b="1" strike="noStrike" spc="-1">
                          <a:solidFill>
                            <a:srgbClr val="FF0000"/>
                          </a:solidFill>
                          <a:latin typeface="Arial"/>
                          <a:ea typeface="Arial"/>
                        </a:rPr>
                        <a:t>SAVOIRS</a:t>
                      </a:r>
                      <a:endParaRPr lang="fr-FR" sz="3200" b="0" strike="noStrike" spc="-1">
                        <a:solidFill>
                          <a:srgbClr val="000000"/>
                        </a:solidFill>
                        <a:latin typeface="Arial"/>
                      </a:endParaRPr>
                    </a:p>
                  </a:txBody>
                  <a:tcPr>
                    <a:lnL>
                      <a:noFill/>
                    </a:lnL>
                    <a:lnR>
                      <a:noFill/>
                    </a:lnR>
                    <a:lnT>
                      <a:noFill/>
                    </a:lnT>
                    <a:lnB>
                      <a:noFill/>
                    </a:lnB>
                    <a:noFill/>
                  </a:tcPr>
                </a:tc>
                <a:extLst>
                  <a:ext uri="{0D108BD9-81ED-4DB2-BD59-A6C34878D82A}">
                    <a16:rowId xmlns:a16="http://schemas.microsoft.com/office/drawing/2014/main" val="10000"/>
                  </a:ext>
                </a:extLst>
              </a:tr>
            </a:tbl>
          </a:graphicData>
        </a:graphic>
      </p:graphicFrame>
      <p:pic>
        <p:nvPicPr>
          <p:cNvPr id="194" name="Image 4"/>
          <p:cNvPicPr/>
          <p:nvPr/>
        </p:nvPicPr>
        <p:blipFill>
          <a:blip r:embed="rId2"/>
          <a:stretch/>
        </p:blipFill>
        <p:spPr>
          <a:xfrm>
            <a:off x="8856720" y="4417920"/>
            <a:ext cx="1505520" cy="1456560"/>
          </a:xfrm>
          <a:prstGeom prst="rect">
            <a:avLst/>
          </a:prstGeom>
          <a:ln w="0">
            <a:noFill/>
          </a:ln>
        </p:spPr>
      </p:pic>
      <p:pic>
        <p:nvPicPr>
          <p:cNvPr id="195" name="Image 2"/>
          <p:cNvPicPr/>
          <p:nvPr/>
        </p:nvPicPr>
        <p:blipFill>
          <a:blip r:embed="rId3"/>
          <a:stretch/>
        </p:blipFill>
        <p:spPr>
          <a:xfrm>
            <a:off x="1954800" y="1963270"/>
            <a:ext cx="1635565" cy="1229209"/>
          </a:xfrm>
          <a:prstGeom prst="rect">
            <a:avLst/>
          </a:prstGeom>
          <a:ln w="0">
            <a:noFill/>
          </a:ln>
        </p:spPr>
      </p:pic>
      <p:sp>
        <p:nvSpPr>
          <p:cNvPr id="196" name="Non égal 5"/>
          <p:cNvSpPr/>
          <p:nvPr/>
        </p:nvSpPr>
        <p:spPr>
          <a:xfrm>
            <a:off x="5369040" y="3935160"/>
            <a:ext cx="1982520" cy="1232640"/>
          </a:xfrm>
          <a:prstGeom prst="mathNotEqual">
            <a:avLst>
              <a:gd name="adj1" fmla="val 23520"/>
              <a:gd name="adj2" fmla="val 6600000"/>
              <a:gd name="adj3" fmla="val 11760"/>
            </a:avLst>
          </a:prstGeom>
          <a:solidFill>
            <a:srgbClr val="0070C0"/>
          </a:solidFill>
          <a:ln>
            <a:solidFill>
              <a:srgbClr val="0070C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400" b="0" strike="noStrike" spc="-1">
              <a:solidFill>
                <a:srgbClr val="0070C0"/>
              </a:solidFill>
              <a:latin typeface="Arial"/>
              <a:ea typeface="Arial"/>
            </a:endParaRPr>
          </a:p>
        </p:txBody>
      </p:sp>
      <p:sp>
        <p:nvSpPr>
          <p:cNvPr id="8" name="ZoneTexte 7"/>
          <p:cNvSpPr txBox="1"/>
          <p:nvPr/>
        </p:nvSpPr>
        <p:spPr>
          <a:xfrm>
            <a:off x="0" y="0"/>
            <a:ext cx="12192000" cy="707886"/>
          </a:xfrm>
          <a:prstGeom prst="rect">
            <a:avLst/>
          </a:prstGeom>
          <a:solidFill>
            <a:schemeClr val="bg1">
              <a:lumMod val="85000"/>
            </a:schemeClr>
          </a:solidFill>
        </p:spPr>
        <p:txBody>
          <a:bodyPr wrap="square" rtlCol="0">
            <a:spAutoFit/>
          </a:bodyPr>
          <a:lstStyle/>
          <a:p>
            <a:pPr algn="ctr"/>
            <a:r>
              <a:rPr lang="fr-FR" sz="4000" dirty="0">
                <a:latin typeface="Century Gothic" panose="020B0502020202020204" pitchFamily="34" charset="0"/>
              </a:rPr>
              <a:t>Esprit critique et laïcité</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p:cNvSpPr txBox="1"/>
          <p:nvPr/>
        </p:nvSpPr>
        <p:spPr>
          <a:xfrm>
            <a:off x="0" y="351020"/>
            <a:ext cx="12192000" cy="646331"/>
          </a:xfrm>
          <a:prstGeom prst="rect">
            <a:avLst/>
          </a:prstGeom>
          <a:noFill/>
        </p:spPr>
        <p:txBody>
          <a:bodyPr wrap="square" rtlCol="0">
            <a:spAutoFit/>
          </a:bodyPr>
          <a:lstStyle/>
          <a:p>
            <a:pPr algn="ctr"/>
            <a:r>
              <a:rPr lang="fr-FR" sz="3600" dirty="0">
                <a:latin typeface="Century Gothic" panose="020B0502020202020204" pitchFamily="34" charset="0"/>
              </a:rPr>
              <a:t>Niveau de preuve et consensus</a:t>
            </a:r>
          </a:p>
        </p:txBody>
      </p:sp>
      <p:graphicFrame>
        <p:nvGraphicFramePr>
          <p:cNvPr id="4" name="Diagramme 3"/>
          <p:cNvGraphicFramePr/>
          <p:nvPr/>
        </p:nvGraphicFramePr>
        <p:xfrm>
          <a:off x="8978231" y="5000517"/>
          <a:ext cx="3021264" cy="517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me 5"/>
          <p:cNvGraphicFramePr/>
          <p:nvPr/>
        </p:nvGraphicFramePr>
        <p:xfrm>
          <a:off x="235284" y="2020951"/>
          <a:ext cx="8234947" cy="25785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Rectangle 2">
            <a:extLst>
              <a:ext uri="{FF2B5EF4-FFF2-40B4-BE49-F238E27FC236}">
                <a16:creationId xmlns:a16="http://schemas.microsoft.com/office/drawing/2014/main" id="{1C432FBB-42C8-2171-013C-15ABB5066EF9}"/>
              </a:ext>
            </a:extLst>
          </p:cNvPr>
          <p:cNvSpPr/>
          <p:nvPr/>
        </p:nvSpPr>
        <p:spPr>
          <a:xfrm>
            <a:off x="235284" y="3310207"/>
            <a:ext cx="8364186" cy="24812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descr="Une image contenant conception&#10;&#10;Description générée automatiquement avec une confiance moyenne">
            <a:extLst>
              <a:ext uri="{FF2B5EF4-FFF2-40B4-BE49-F238E27FC236}">
                <a16:creationId xmlns:a16="http://schemas.microsoft.com/office/drawing/2014/main" id="{C1C2E8B2-A726-529F-4564-3D2A031B0CD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20225" r="80480" b="30187"/>
          <a:stretch/>
        </p:blipFill>
        <p:spPr>
          <a:xfrm>
            <a:off x="386544" y="3736055"/>
            <a:ext cx="1699110" cy="2674719"/>
          </a:xfrm>
          <a:prstGeom prst="rect">
            <a:avLst/>
          </a:prstGeom>
        </p:spPr>
      </p:pic>
    </p:spTree>
    <p:extLst>
      <p:ext uri="{BB962C8B-B14F-4D97-AF65-F5344CB8AC3E}">
        <p14:creationId xmlns:p14="http://schemas.microsoft.com/office/powerpoint/2010/main" val="2119596594"/>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p:cNvSpPr txBox="1"/>
          <p:nvPr/>
        </p:nvSpPr>
        <p:spPr>
          <a:xfrm>
            <a:off x="0" y="351020"/>
            <a:ext cx="12192000" cy="646331"/>
          </a:xfrm>
          <a:prstGeom prst="rect">
            <a:avLst/>
          </a:prstGeom>
          <a:noFill/>
        </p:spPr>
        <p:txBody>
          <a:bodyPr wrap="square" rtlCol="0">
            <a:spAutoFit/>
          </a:bodyPr>
          <a:lstStyle/>
          <a:p>
            <a:pPr algn="ctr"/>
            <a:r>
              <a:rPr lang="fr-FR" sz="3600" dirty="0">
                <a:latin typeface="Century Gothic" panose="020B0502020202020204" pitchFamily="34" charset="0"/>
              </a:rPr>
              <a:t>Niveau de preuve et consensus</a:t>
            </a:r>
          </a:p>
        </p:txBody>
      </p:sp>
      <p:graphicFrame>
        <p:nvGraphicFramePr>
          <p:cNvPr id="4" name="Diagramme 3"/>
          <p:cNvGraphicFramePr/>
          <p:nvPr/>
        </p:nvGraphicFramePr>
        <p:xfrm>
          <a:off x="8978231" y="5000517"/>
          <a:ext cx="3021264" cy="517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me 5"/>
          <p:cNvGraphicFramePr/>
          <p:nvPr/>
        </p:nvGraphicFramePr>
        <p:xfrm>
          <a:off x="235284" y="2020951"/>
          <a:ext cx="8234947" cy="25785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Rectangle 2">
            <a:extLst>
              <a:ext uri="{FF2B5EF4-FFF2-40B4-BE49-F238E27FC236}">
                <a16:creationId xmlns:a16="http://schemas.microsoft.com/office/drawing/2014/main" id="{1C432FBB-42C8-2171-013C-15ABB5066EF9}"/>
              </a:ext>
            </a:extLst>
          </p:cNvPr>
          <p:cNvSpPr/>
          <p:nvPr/>
        </p:nvSpPr>
        <p:spPr>
          <a:xfrm>
            <a:off x="235284" y="3310207"/>
            <a:ext cx="8364186" cy="24812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descr="Une image contenant conception&#10;&#10;Description générée automatiquement avec une confiance moyenne">
            <a:extLst>
              <a:ext uri="{FF2B5EF4-FFF2-40B4-BE49-F238E27FC236}">
                <a16:creationId xmlns:a16="http://schemas.microsoft.com/office/drawing/2014/main" id="{C1C2E8B2-A726-529F-4564-3D2A031B0CD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20225" r="80480" b="30187"/>
          <a:stretch/>
        </p:blipFill>
        <p:spPr>
          <a:xfrm>
            <a:off x="386544" y="3736055"/>
            <a:ext cx="1699110" cy="2674719"/>
          </a:xfrm>
          <a:prstGeom prst="rect">
            <a:avLst/>
          </a:prstGeom>
        </p:spPr>
      </p:pic>
      <p:pic>
        <p:nvPicPr>
          <p:cNvPr id="8" name="Image 7" descr="Une image contenant conception&#10;&#10;Description générée automatiquement avec une confiance moyenne">
            <a:extLst>
              <a:ext uri="{FF2B5EF4-FFF2-40B4-BE49-F238E27FC236}">
                <a16:creationId xmlns:a16="http://schemas.microsoft.com/office/drawing/2014/main" id="{4E36FD51-56C2-3A25-CF43-A62D39001C68}"/>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5688"/>
          <a:stretch/>
        </p:blipFill>
        <p:spPr>
          <a:xfrm>
            <a:off x="3279315" y="3358107"/>
            <a:ext cx="3409161" cy="3284820"/>
          </a:xfrm>
          <a:prstGeom prst="rect">
            <a:avLst/>
          </a:prstGeom>
        </p:spPr>
      </p:pic>
    </p:spTree>
    <p:extLst>
      <p:ext uri="{BB962C8B-B14F-4D97-AF65-F5344CB8AC3E}">
        <p14:creationId xmlns:p14="http://schemas.microsoft.com/office/powerpoint/2010/main" val="2185248362"/>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p:cNvSpPr txBox="1"/>
          <p:nvPr/>
        </p:nvSpPr>
        <p:spPr>
          <a:xfrm>
            <a:off x="0" y="351020"/>
            <a:ext cx="12192000" cy="646331"/>
          </a:xfrm>
          <a:prstGeom prst="rect">
            <a:avLst/>
          </a:prstGeom>
          <a:noFill/>
        </p:spPr>
        <p:txBody>
          <a:bodyPr wrap="square" rtlCol="0">
            <a:spAutoFit/>
          </a:bodyPr>
          <a:lstStyle/>
          <a:p>
            <a:pPr algn="ctr"/>
            <a:r>
              <a:rPr lang="fr-FR" sz="3600" dirty="0">
                <a:latin typeface="Century Gothic" panose="020B0502020202020204" pitchFamily="34" charset="0"/>
              </a:rPr>
              <a:t>Niveau de preuve et consensus</a:t>
            </a:r>
          </a:p>
        </p:txBody>
      </p:sp>
      <p:graphicFrame>
        <p:nvGraphicFramePr>
          <p:cNvPr id="4" name="Diagramme 3"/>
          <p:cNvGraphicFramePr/>
          <p:nvPr/>
        </p:nvGraphicFramePr>
        <p:xfrm>
          <a:off x="8978231" y="5000517"/>
          <a:ext cx="3021264" cy="5179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me 4"/>
          <p:cNvGraphicFramePr/>
          <p:nvPr/>
        </p:nvGraphicFramePr>
        <p:xfrm>
          <a:off x="8978231" y="2025571"/>
          <a:ext cx="3021264" cy="56335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Image 6">
            <a:extLst>
              <a:ext uri="{FF2B5EF4-FFF2-40B4-BE49-F238E27FC236}">
                <a16:creationId xmlns:a16="http://schemas.microsoft.com/office/drawing/2014/main" id="{67BE3A64-B30D-49D1-7022-29F5F9B09211}"/>
              </a:ext>
            </a:extLst>
          </p:cNvPr>
          <p:cNvPicPr>
            <a:picLocks noChangeAspect="1"/>
          </p:cNvPicPr>
          <p:nvPr/>
        </p:nvPicPr>
        <p:blipFill rotWithShape="1">
          <a:blip r:embed="rId12">
            <a:extLst>
              <a:ext uri="{28A0092B-C50C-407E-A947-70E740481C1C}">
                <a14:useLocalDpi xmlns:a14="http://schemas.microsoft.com/office/drawing/2010/main" val="0"/>
              </a:ext>
            </a:extLst>
          </a:blip>
          <a:srcRect l="13063" t="15266" r="81852" b="4613"/>
          <a:stretch/>
        </p:blipFill>
        <p:spPr bwMode="auto">
          <a:xfrm>
            <a:off x="10295546" y="2668840"/>
            <a:ext cx="278469" cy="2251758"/>
          </a:xfrm>
          <a:prstGeom prst="rect">
            <a:avLst/>
          </a:prstGeom>
          <a:noFill/>
          <a:ln>
            <a:noFill/>
          </a:ln>
          <a:extLst>
            <a:ext uri="{53640926-AAD7-44D8-BBD7-CCE9431645EC}">
              <a14:shadowObscured xmlns:a14="http://schemas.microsoft.com/office/drawing/2010/main"/>
            </a:ext>
          </a:extLst>
        </p:spPr>
      </p:pic>
      <p:graphicFrame>
        <p:nvGraphicFramePr>
          <p:cNvPr id="6" name="Diagramme 5"/>
          <p:cNvGraphicFramePr/>
          <p:nvPr/>
        </p:nvGraphicFramePr>
        <p:xfrm>
          <a:off x="235284" y="2020951"/>
          <a:ext cx="8234947" cy="257851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3" name="Rectangle 2">
            <a:extLst>
              <a:ext uri="{FF2B5EF4-FFF2-40B4-BE49-F238E27FC236}">
                <a16:creationId xmlns:a16="http://schemas.microsoft.com/office/drawing/2014/main" id="{1C432FBB-42C8-2171-013C-15ABB5066EF9}"/>
              </a:ext>
            </a:extLst>
          </p:cNvPr>
          <p:cNvSpPr/>
          <p:nvPr/>
        </p:nvSpPr>
        <p:spPr>
          <a:xfrm>
            <a:off x="235284" y="3310207"/>
            <a:ext cx="8364186" cy="24812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descr="Une image contenant conception&#10;&#10;Description générée automatiquement avec une confiance moyenne">
            <a:extLst>
              <a:ext uri="{FF2B5EF4-FFF2-40B4-BE49-F238E27FC236}">
                <a16:creationId xmlns:a16="http://schemas.microsoft.com/office/drawing/2014/main" id="{91DA29FE-4A87-8D59-01A0-F76FFA4DBC04}"/>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20225" r="80480" b="30187"/>
          <a:stretch/>
        </p:blipFill>
        <p:spPr>
          <a:xfrm>
            <a:off x="386544" y="3736055"/>
            <a:ext cx="1699110" cy="2674719"/>
          </a:xfrm>
          <a:prstGeom prst="rect">
            <a:avLst/>
          </a:prstGeom>
        </p:spPr>
      </p:pic>
      <p:pic>
        <p:nvPicPr>
          <p:cNvPr id="9" name="Image 8" descr="Une image contenant conception&#10;&#10;Description générée automatiquement avec une confiance moyenne">
            <a:extLst>
              <a:ext uri="{FF2B5EF4-FFF2-40B4-BE49-F238E27FC236}">
                <a16:creationId xmlns:a16="http://schemas.microsoft.com/office/drawing/2014/main" id="{F667D9EE-7D16-A37A-734C-7A9822F5D224}"/>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35688"/>
          <a:stretch/>
        </p:blipFill>
        <p:spPr>
          <a:xfrm>
            <a:off x="3279315" y="3358107"/>
            <a:ext cx="3409161" cy="3284820"/>
          </a:xfrm>
          <a:prstGeom prst="rect">
            <a:avLst/>
          </a:prstGeom>
        </p:spPr>
      </p:pic>
    </p:spTree>
    <p:extLst>
      <p:ext uri="{BB962C8B-B14F-4D97-AF65-F5344CB8AC3E}">
        <p14:creationId xmlns:p14="http://schemas.microsoft.com/office/powerpoint/2010/main" val="1032315337"/>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p:cNvSpPr txBox="1"/>
          <p:nvPr/>
        </p:nvSpPr>
        <p:spPr>
          <a:xfrm>
            <a:off x="0" y="351020"/>
            <a:ext cx="12192000" cy="646331"/>
          </a:xfrm>
          <a:prstGeom prst="rect">
            <a:avLst/>
          </a:prstGeom>
          <a:noFill/>
        </p:spPr>
        <p:txBody>
          <a:bodyPr wrap="square" rtlCol="0">
            <a:spAutoFit/>
          </a:bodyPr>
          <a:lstStyle/>
          <a:p>
            <a:pPr algn="ctr"/>
            <a:r>
              <a:rPr lang="fr-FR" sz="3600" dirty="0">
                <a:latin typeface="Century Gothic" panose="020B0502020202020204" pitchFamily="34" charset="0"/>
              </a:rPr>
              <a:t>Niveau de preuve et consensus</a:t>
            </a:r>
          </a:p>
        </p:txBody>
      </p:sp>
      <p:graphicFrame>
        <p:nvGraphicFramePr>
          <p:cNvPr id="4" name="Diagramme 3"/>
          <p:cNvGraphicFramePr/>
          <p:nvPr/>
        </p:nvGraphicFramePr>
        <p:xfrm>
          <a:off x="8978231" y="5000517"/>
          <a:ext cx="3021264" cy="5179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me 4"/>
          <p:cNvGraphicFramePr/>
          <p:nvPr/>
        </p:nvGraphicFramePr>
        <p:xfrm>
          <a:off x="8978231" y="2025571"/>
          <a:ext cx="3021264" cy="56335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Image 6">
            <a:extLst>
              <a:ext uri="{FF2B5EF4-FFF2-40B4-BE49-F238E27FC236}">
                <a16:creationId xmlns:a16="http://schemas.microsoft.com/office/drawing/2014/main" id="{67BE3A64-B30D-49D1-7022-29F5F9B09211}"/>
              </a:ext>
            </a:extLst>
          </p:cNvPr>
          <p:cNvPicPr>
            <a:picLocks noChangeAspect="1"/>
          </p:cNvPicPr>
          <p:nvPr/>
        </p:nvPicPr>
        <p:blipFill rotWithShape="1">
          <a:blip r:embed="rId12">
            <a:extLst>
              <a:ext uri="{28A0092B-C50C-407E-A947-70E740481C1C}">
                <a14:useLocalDpi xmlns:a14="http://schemas.microsoft.com/office/drawing/2010/main" val="0"/>
              </a:ext>
            </a:extLst>
          </a:blip>
          <a:srcRect l="13063" t="15266" r="81852" b="4613"/>
          <a:stretch/>
        </p:blipFill>
        <p:spPr bwMode="auto">
          <a:xfrm>
            <a:off x="10295546" y="2668840"/>
            <a:ext cx="278469" cy="2251758"/>
          </a:xfrm>
          <a:prstGeom prst="rect">
            <a:avLst/>
          </a:prstGeom>
          <a:noFill/>
          <a:ln>
            <a:noFill/>
          </a:ln>
          <a:extLst>
            <a:ext uri="{53640926-AAD7-44D8-BBD7-CCE9431645EC}">
              <a14:shadowObscured xmlns:a14="http://schemas.microsoft.com/office/drawing/2010/main"/>
            </a:ext>
          </a:extLst>
        </p:spPr>
      </p:pic>
      <p:graphicFrame>
        <p:nvGraphicFramePr>
          <p:cNvPr id="6" name="Diagramme 5"/>
          <p:cNvGraphicFramePr/>
          <p:nvPr/>
        </p:nvGraphicFramePr>
        <p:xfrm>
          <a:off x="235284" y="2020951"/>
          <a:ext cx="8234947" cy="257851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3495983635"/>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p:cNvSpPr txBox="1"/>
          <p:nvPr/>
        </p:nvSpPr>
        <p:spPr>
          <a:xfrm>
            <a:off x="0" y="351020"/>
            <a:ext cx="12192000" cy="646331"/>
          </a:xfrm>
          <a:prstGeom prst="rect">
            <a:avLst/>
          </a:prstGeom>
          <a:noFill/>
        </p:spPr>
        <p:txBody>
          <a:bodyPr wrap="square" rtlCol="0">
            <a:spAutoFit/>
          </a:bodyPr>
          <a:lstStyle/>
          <a:p>
            <a:pPr algn="ctr"/>
            <a:r>
              <a:rPr lang="fr-FR" sz="3600" dirty="0">
                <a:latin typeface="Century Gothic" panose="020B0502020202020204" pitchFamily="34" charset="0"/>
              </a:rPr>
              <a:t>Niveau de preuve et consensus</a:t>
            </a:r>
          </a:p>
        </p:txBody>
      </p:sp>
      <p:graphicFrame>
        <p:nvGraphicFramePr>
          <p:cNvPr id="4" name="Diagramme 3"/>
          <p:cNvGraphicFramePr/>
          <p:nvPr/>
        </p:nvGraphicFramePr>
        <p:xfrm>
          <a:off x="8978231" y="5000517"/>
          <a:ext cx="3021264" cy="5179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me 4"/>
          <p:cNvGraphicFramePr/>
          <p:nvPr/>
        </p:nvGraphicFramePr>
        <p:xfrm>
          <a:off x="8978231" y="2025571"/>
          <a:ext cx="3021264" cy="56335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Image 6">
            <a:extLst>
              <a:ext uri="{FF2B5EF4-FFF2-40B4-BE49-F238E27FC236}">
                <a16:creationId xmlns:a16="http://schemas.microsoft.com/office/drawing/2014/main" id="{67BE3A64-B30D-49D1-7022-29F5F9B09211}"/>
              </a:ext>
            </a:extLst>
          </p:cNvPr>
          <p:cNvPicPr>
            <a:picLocks noChangeAspect="1"/>
          </p:cNvPicPr>
          <p:nvPr/>
        </p:nvPicPr>
        <p:blipFill rotWithShape="1">
          <a:blip r:embed="rId12">
            <a:extLst>
              <a:ext uri="{28A0092B-C50C-407E-A947-70E740481C1C}">
                <a14:useLocalDpi xmlns:a14="http://schemas.microsoft.com/office/drawing/2010/main" val="0"/>
              </a:ext>
            </a:extLst>
          </a:blip>
          <a:srcRect l="13063" t="15266" r="81852" b="4613"/>
          <a:stretch/>
        </p:blipFill>
        <p:spPr bwMode="auto">
          <a:xfrm>
            <a:off x="10295546" y="2668840"/>
            <a:ext cx="278469" cy="2251758"/>
          </a:xfrm>
          <a:prstGeom prst="rect">
            <a:avLst/>
          </a:prstGeom>
          <a:noFill/>
          <a:ln>
            <a:noFill/>
          </a:ln>
          <a:extLst>
            <a:ext uri="{53640926-AAD7-44D8-BBD7-CCE9431645EC}">
              <a14:shadowObscured xmlns:a14="http://schemas.microsoft.com/office/drawing/2010/main"/>
            </a:ext>
          </a:extLst>
        </p:spPr>
      </p:pic>
      <p:graphicFrame>
        <p:nvGraphicFramePr>
          <p:cNvPr id="6" name="Diagramme 5"/>
          <p:cNvGraphicFramePr/>
          <p:nvPr/>
        </p:nvGraphicFramePr>
        <p:xfrm>
          <a:off x="235284" y="2020951"/>
          <a:ext cx="8234947" cy="257851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8" name="Image 7">
            <a:extLst>
              <a:ext uri="{FF2B5EF4-FFF2-40B4-BE49-F238E27FC236}">
                <a16:creationId xmlns:a16="http://schemas.microsoft.com/office/drawing/2014/main" id="{FE2C458A-2FAA-D51F-0C69-61BB7E904EFB}"/>
              </a:ext>
            </a:extLst>
          </p:cNvPr>
          <p:cNvPicPr>
            <a:picLocks noChangeAspect="1"/>
          </p:cNvPicPr>
          <p:nvPr/>
        </p:nvPicPr>
        <p:blipFill>
          <a:blip r:embed="rId18"/>
          <a:stretch>
            <a:fillRect/>
          </a:stretch>
        </p:blipFill>
        <p:spPr>
          <a:xfrm>
            <a:off x="235284" y="5623064"/>
            <a:ext cx="11109560" cy="1057005"/>
          </a:xfrm>
          <a:prstGeom prst="rect">
            <a:avLst/>
          </a:prstGeom>
        </p:spPr>
      </p:pic>
      <p:sp>
        <p:nvSpPr>
          <p:cNvPr id="3" name="Rectangle 2">
            <a:extLst>
              <a:ext uri="{FF2B5EF4-FFF2-40B4-BE49-F238E27FC236}">
                <a16:creationId xmlns:a16="http://schemas.microsoft.com/office/drawing/2014/main" id="{8C9FC62A-44D5-617C-0FD9-E35F5B5F975C}"/>
              </a:ext>
            </a:extLst>
          </p:cNvPr>
          <p:cNvSpPr/>
          <p:nvPr/>
        </p:nvSpPr>
        <p:spPr>
          <a:xfrm>
            <a:off x="235284" y="5623064"/>
            <a:ext cx="11312869" cy="10570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3551667506"/>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Image 8"/>
          <p:cNvPicPr>
            <a:picLocks noChangeAspect="1"/>
          </p:cNvPicPr>
          <p:nvPr/>
        </p:nvPicPr>
        <p:blipFill>
          <a:blip r:embed="rId2">
            <a:clrChange>
              <a:clrFrom>
                <a:srgbClr val="FFFFFF"/>
              </a:clrFrom>
              <a:clrTo>
                <a:srgbClr val="FFFFFF">
                  <a:alpha val="0"/>
                </a:srgbClr>
              </a:clrTo>
            </a:clrChange>
          </a:blip>
          <a:stretch>
            <a:fillRect/>
          </a:stretch>
        </p:blipFill>
        <p:spPr>
          <a:xfrm>
            <a:off x="232745" y="5530429"/>
            <a:ext cx="10962105" cy="1189966"/>
          </a:xfrm>
          <a:prstGeom prst="rect">
            <a:avLst/>
          </a:prstGeom>
        </p:spPr>
      </p:pic>
      <p:sp>
        <p:nvSpPr>
          <p:cNvPr id="2" name="ZoneTexte 1"/>
          <p:cNvSpPr txBox="1"/>
          <p:nvPr/>
        </p:nvSpPr>
        <p:spPr>
          <a:xfrm>
            <a:off x="0" y="351020"/>
            <a:ext cx="12192000" cy="646331"/>
          </a:xfrm>
          <a:prstGeom prst="rect">
            <a:avLst/>
          </a:prstGeom>
          <a:noFill/>
        </p:spPr>
        <p:txBody>
          <a:bodyPr wrap="square" rtlCol="0">
            <a:spAutoFit/>
          </a:bodyPr>
          <a:lstStyle/>
          <a:p>
            <a:pPr algn="ctr"/>
            <a:r>
              <a:rPr lang="fr-FR" sz="3600" dirty="0">
                <a:latin typeface="Century Gothic" panose="020B0502020202020204" pitchFamily="34" charset="0"/>
              </a:rPr>
              <a:t>Niveau de preuve et consensus</a:t>
            </a:r>
          </a:p>
        </p:txBody>
      </p:sp>
      <p:graphicFrame>
        <p:nvGraphicFramePr>
          <p:cNvPr id="4" name="Diagramme 3"/>
          <p:cNvGraphicFramePr/>
          <p:nvPr>
            <p:extLst>
              <p:ext uri="{D42A27DB-BD31-4B8C-83A1-F6EECF244321}">
                <p14:modId xmlns:p14="http://schemas.microsoft.com/office/powerpoint/2010/main" val="3983515448"/>
              </p:ext>
            </p:extLst>
          </p:nvPr>
        </p:nvGraphicFramePr>
        <p:xfrm>
          <a:off x="8978231" y="5000517"/>
          <a:ext cx="3021264" cy="517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me 4"/>
          <p:cNvGraphicFramePr/>
          <p:nvPr>
            <p:extLst>
              <p:ext uri="{D42A27DB-BD31-4B8C-83A1-F6EECF244321}">
                <p14:modId xmlns:p14="http://schemas.microsoft.com/office/powerpoint/2010/main" val="283601464"/>
              </p:ext>
            </p:extLst>
          </p:nvPr>
        </p:nvGraphicFramePr>
        <p:xfrm>
          <a:off x="8978231" y="2025571"/>
          <a:ext cx="3021264" cy="56335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Image 6">
            <a:extLst>
              <a:ext uri="{FF2B5EF4-FFF2-40B4-BE49-F238E27FC236}">
                <a16:creationId xmlns:a16="http://schemas.microsoft.com/office/drawing/2014/main" id="{67BE3A64-B30D-49D1-7022-29F5F9B09211}"/>
              </a:ext>
            </a:extLst>
          </p:cNvPr>
          <p:cNvPicPr>
            <a:picLocks noChangeAspect="1"/>
          </p:cNvPicPr>
          <p:nvPr/>
        </p:nvPicPr>
        <p:blipFill rotWithShape="1">
          <a:blip r:embed="rId13">
            <a:extLst>
              <a:ext uri="{28A0092B-C50C-407E-A947-70E740481C1C}">
                <a14:useLocalDpi xmlns:a14="http://schemas.microsoft.com/office/drawing/2010/main" val="0"/>
              </a:ext>
            </a:extLst>
          </a:blip>
          <a:srcRect l="13063" t="15266" r="81852" b="4613"/>
          <a:stretch/>
        </p:blipFill>
        <p:spPr bwMode="auto">
          <a:xfrm>
            <a:off x="10295546" y="2668840"/>
            <a:ext cx="278469" cy="2251758"/>
          </a:xfrm>
          <a:prstGeom prst="rect">
            <a:avLst/>
          </a:prstGeom>
          <a:noFill/>
          <a:ln>
            <a:noFill/>
          </a:ln>
          <a:extLst>
            <a:ext uri="{53640926-AAD7-44D8-BBD7-CCE9431645EC}">
              <a14:shadowObscured xmlns:a14="http://schemas.microsoft.com/office/drawing/2010/main"/>
            </a:ext>
          </a:extLst>
        </p:spPr>
      </p:pic>
      <p:graphicFrame>
        <p:nvGraphicFramePr>
          <p:cNvPr id="6" name="Diagramme 5"/>
          <p:cNvGraphicFramePr/>
          <p:nvPr>
            <p:extLst>
              <p:ext uri="{D42A27DB-BD31-4B8C-83A1-F6EECF244321}">
                <p14:modId xmlns:p14="http://schemas.microsoft.com/office/powerpoint/2010/main" val="2563810255"/>
              </p:ext>
            </p:extLst>
          </p:nvPr>
        </p:nvGraphicFramePr>
        <p:xfrm>
          <a:off x="235284" y="2020951"/>
          <a:ext cx="8234947" cy="2578513"/>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3" name="Rectangle 2">
            <a:extLst>
              <a:ext uri="{FF2B5EF4-FFF2-40B4-BE49-F238E27FC236}">
                <a16:creationId xmlns:a16="http://schemas.microsoft.com/office/drawing/2014/main" id="{EB993B2F-74E0-AA1B-BBE3-9AA80EB4BBBD}"/>
              </a:ext>
            </a:extLst>
          </p:cNvPr>
          <p:cNvSpPr/>
          <p:nvPr/>
        </p:nvSpPr>
        <p:spPr>
          <a:xfrm>
            <a:off x="235284" y="5623064"/>
            <a:ext cx="11312869" cy="10570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3382235251"/>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p:cNvSpPr txBox="1"/>
          <p:nvPr/>
        </p:nvSpPr>
        <p:spPr>
          <a:xfrm>
            <a:off x="0" y="351020"/>
            <a:ext cx="12192000" cy="646331"/>
          </a:xfrm>
          <a:prstGeom prst="rect">
            <a:avLst/>
          </a:prstGeom>
          <a:noFill/>
        </p:spPr>
        <p:txBody>
          <a:bodyPr wrap="square" rtlCol="0">
            <a:spAutoFit/>
          </a:bodyPr>
          <a:lstStyle/>
          <a:p>
            <a:pPr algn="ctr"/>
            <a:r>
              <a:rPr lang="fr-FR" sz="3600" dirty="0">
                <a:latin typeface="Century Gothic" panose="020B0502020202020204" pitchFamily="34" charset="0"/>
              </a:rPr>
              <a:t>Niveau de preuve et consensus</a:t>
            </a:r>
          </a:p>
        </p:txBody>
      </p:sp>
      <p:pic>
        <p:nvPicPr>
          <p:cNvPr id="10" name="Image 9">
            <a:extLst>
              <a:ext uri="{FF2B5EF4-FFF2-40B4-BE49-F238E27FC236}">
                <a16:creationId xmlns:a16="http://schemas.microsoft.com/office/drawing/2014/main" id="{B36F8573-6D77-64F4-039C-F9C7FD32C9FD}"/>
              </a:ext>
            </a:extLst>
          </p:cNvPr>
          <p:cNvPicPr>
            <a:picLocks noChangeAspect="1"/>
          </p:cNvPicPr>
          <p:nvPr/>
        </p:nvPicPr>
        <p:blipFill>
          <a:blip r:embed="rId2"/>
          <a:stretch>
            <a:fillRect/>
          </a:stretch>
        </p:blipFill>
        <p:spPr>
          <a:xfrm>
            <a:off x="1329135" y="1253447"/>
            <a:ext cx="9533729" cy="5253533"/>
          </a:xfrm>
          <a:prstGeom prst="rect">
            <a:avLst/>
          </a:prstGeom>
          <a:ln>
            <a:solidFill>
              <a:schemeClr val="tx1">
                <a:lumMod val="95000"/>
                <a:lumOff val="5000"/>
              </a:schemeClr>
            </a:solidFill>
          </a:ln>
        </p:spPr>
      </p:pic>
    </p:spTree>
    <p:extLst>
      <p:ext uri="{BB962C8B-B14F-4D97-AF65-F5344CB8AC3E}">
        <p14:creationId xmlns:p14="http://schemas.microsoft.com/office/powerpoint/2010/main" val="3068440260"/>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p:cNvSpPr txBox="1"/>
          <p:nvPr/>
        </p:nvSpPr>
        <p:spPr>
          <a:xfrm>
            <a:off x="0" y="351020"/>
            <a:ext cx="12192000" cy="646331"/>
          </a:xfrm>
          <a:prstGeom prst="rect">
            <a:avLst/>
          </a:prstGeom>
          <a:noFill/>
        </p:spPr>
        <p:txBody>
          <a:bodyPr wrap="square" rtlCol="0">
            <a:spAutoFit/>
          </a:bodyPr>
          <a:lstStyle/>
          <a:p>
            <a:pPr algn="ctr"/>
            <a:r>
              <a:rPr lang="fr-FR" sz="3600" dirty="0">
                <a:latin typeface="Century Gothic" panose="020B0502020202020204" pitchFamily="34" charset="0"/>
              </a:rPr>
              <a:t>La reproductibilité des observations / mesures</a:t>
            </a:r>
          </a:p>
        </p:txBody>
      </p:sp>
    </p:spTree>
    <p:extLst>
      <p:ext uri="{BB962C8B-B14F-4D97-AF65-F5344CB8AC3E}">
        <p14:creationId xmlns:p14="http://schemas.microsoft.com/office/powerpoint/2010/main" val="291137834"/>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BFC06F7-C5A6-72DB-17A4-C66859C3B9C3}"/>
              </a:ext>
            </a:extLst>
          </p:cNvPr>
          <p:cNvSpPr/>
          <p:nvPr/>
        </p:nvSpPr>
        <p:spPr>
          <a:xfrm>
            <a:off x="1284270" y="1541124"/>
            <a:ext cx="4315146" cy="4582274"/>
          </a:xfrm>
          <a:prstGeom prst="rect">
            <a:avLst/>
          </a:prstGeom>
          <a:solidFill>
            <a:schemeClr val="bg1">
              <a:lumMod val="95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ZoneTexte 1"/>
          <p:cNvSpPr txBox="1"/>
          <p:nvPr/>
        </p:nvSpPr>
        <p:spPr>
          <a:xfrm>
            <a:off x="0" y="351020"/>
            <a:ext cx="12192000" cy="646331"/>
          </a:xfrm>
          <a:prstGeom prst="rect">
            <a:avLst/>
          </a:prstGeom>
          <a:noFill/>
        </p:spPr>
        <p:txBody>
          <a:bodyPr wrap="square" rtlCol="0">
            <a:spAutoFit/>
          </a:bodyPr>
          <a:lstStyle/>
          <a:p>
            <a:pPr algn="ctr"/>
            <a:r>
              <a:rPr lang="fr-FR" sz="3600" dirty="0">
                <a:latin typeface="Century Gothic" panose="020B0502020202020204" pitchFamily="34" charset="0"/>
              </a:rPr>
              <a:t>La reproductibilité des observations / mesures</a:t>
            </a:r>
          </a:p>
        </p:txBody>
      </p:sp>
      <p:sp>
        <p:nvSpPr>
          <p:cNvPr id="11" name="ZoneTexte 10">
            <a:extLst>
              <a:ext uri="{FF2B5EF4-FFF2-40B4-BE49-F238E27FC236}">
                <a16:creationId xmlns:a16="http://schemas.microsoft.com/office/drawing/2014/main" id="{4B975D84-3F00-F3FA-7EE7-09D9FC26C3B1}"/>
              </a:ext>
            </a:extLst>
          </p:cNvPr>
          <p:cNvSpPr txBox="1"/>
          <p:nvPr/>
        </p:nvSpPr>
        <p:spPr>
          <a:xfrm>
            <a:off x="1526418" y="4688425"/>
            <a:ext cx="3624033" cy="1107996"/>
          </a:xfrm>
          <a:prstGeom prst="rect">
            <a:avLst/>
          </a:prstGeom>
          <a:noFill/>
          <a:ln w="28575">
            <a:noFill/>
          </a:ln>
        </p:spPr>
        <p:txBody>
          <a:bodyPr wrap="square" rtlCol="0">
            <a:spAutoFit/>
          </a:bodyPr>
          <a:lstStyle/>
          <a:p>
            <a:r>
              <a:rPr lang="x-none" sz="1400" dirty="0"/>
              <a:t>Les mesures du niveau de la mer à partir de 23 enregistrements de marégraphes dans des environnements géologiquement stables montrent une élévation d’environ 2 mm par an.</a:t>
            </a:r>
          </a:p>
          <a:p>
            <a:r>
              <a:rPr lang="en-US" sz="1000" dirty="0">
                <a:hlinkClick r:id="rId2"/>
              </a:rPr>
              <a:t>https://commons.wikimedia.org/w/index.php?curid=3003623</a:t>
            </a:r>
            <a:r>
              <a:rPr lang="x-none" sz="1000" dirty="0"/>
              <a:t> </a:t>
            </a:r>
          </a:p>
        </p:txBody>
      </p:sp>
      <p:pic>
        <p:nvPicPr>
          <p:cNvPr id="13" name="Image 12">
            <a:extLst>
              <a:ext uri="{FF2B5EF4-FFF2-40B4-BE49-F238E27FC236}">
                <a16:creationId xmlns:a16="http://schemas.microsoft.com/office/drawing/2014/main" id="{41099FF7-47EE-22AF-9C9D-E6AA0021AFC7}"/>
              </a:ext>
            </a:extLst>
          </p:cNvPr>
          <p:cNvPicPr>
            <a:picLocks noChangeAspect="1"/>
          </p:cNvPicPr>
          <p:nvPr/>
        </p:nvPicPr>
        <p:blipFill>
          <a:blip r:embed="rId3"/>
          <a:stretch>
            <a:fillRect/>
          </a:stretch>
        </p:blipFill>
        <p:spPr>
          <a:xfrm>
            <a:off x="1526418" y="1786039"/>
            <a:ext cx="3851748" cy="2762583"/>
          </a:xfrm>
          <a:prstGeom prst="rect">
            <a:avLst/>
          </a:prstGeom>
        </p:spPr>
      </p:pic>
    </p:spTree>
    <p:extLst>
      <p:ext uri="{BB962C8B-B14F-4D97-AF65-F5344CB8AC3E}">
        <p14:creationId xmlns:p14="http://schemas.microsoft.com/office/powerpoint/2010/main" val="2144129693"/>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BFC06F7-C5A6-72DB-17A4-C66859C3B9C3}"/>
              </a:ext>
            </a:extLst>
          </p:cNvPr>
          <p:cNvSpPr/>
          <p:nvPr/>
        </p:nvSpPr>
        <p:spPr>
          <a:xfrm>
            <a:off x="1284270" y="1541124"/>
            <a:ext cx="4315146" cy="4582274"/>
          </a:xfrm>
          <a:prstGeom prst="rect">
            <a:avLst/>
          </a:prstGeom>
          <a:solidFill>
            <a:schemeClr val="bg1">
              <a:lumMod val="95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ZoneTexte 1"/>
          <p:cNvSpPr txBox="1"/>
          <p:nvPr/>
        </p:nvSpPr>
        <p:spPr>
          <a:xfrm>
            <a:off x="0" y="351020"/>
            <a:ext cx="12192000" cy="646331"/>
          </a:xfrm>
          <a:prstGeom prst="rect">
            <a:avLst/>
          </a:prstGeom>
          <a:noFill/>
        </p:spPr>
        <p:txBody>
          <a:bodyPr wrap="square" rtlCol="0">
            <a:spAutoFit/>
          </a:bodyPr>
          <a:lstStyle/>
          <a:p>
            <a:pPr algn="ctr"/>
            <a:r>
              <a:rPr lang="fr-FR" sz="3600" dirty="0">
                <a:latin typeface="Century Gothic" panose="020B0502020202020204" pitchFamily="34" charset="0"/>
              </a:rPr>
              <a:t>La reproductibilité des observations / mesures</a:t>
            </a:r>
          </a:p>
        </p:txBody>
      </p:sp>
      <p:sp>
        <p:nvSpPr>
          <p:cNvPr id="10" name="ZoneTexte 9">
            <a:extLst>
              <a:ext uri="{FF2B5EF4-FFF2-40B4-BE49-F238E27FC236}">
                <a16:creationId xmlns:a16="http://schemas.microsoft.com/office/drawing/2014/main" id="{629610D0-FAC8-BC4E-717D-6D0DF21AD6CC}"/>
              </a:ext>
            </a:extLst>
          </p:cNvPr>
          <p:cNvSpPr txBox="1"/>
          <p:nvPr/>
        </p:nvSpPr>
        <p:spPr>
          <a:xfrm>
            <a:off x="6096000" y="1541124"/>
            <a:ext cx="4965163" cy="1477328"/>
          </a:xfrm>
          <a:prstGeom prst="rect">
            <a:avLst/>
          </a:prstGeom>
          <a:noFill/>
          <a:ln w="28575">
            <a:solidFill>
              <a:srgbClr val="FF0000"/>
            </a:solidFill>
          </a:ln>
        </p:spPr>
        <p:txBody>
          <a:bodyPr wrap="square" rtlCol="0">
            <a:spAutoFit/>
          </a:bodyPr>
          <a:lstStyle/>
          <a:p>
            <a:r>
              <a:rPr lang="x-none" dirty="0"/>
              <a:t>Quel que soit le questionnement envisagé à partir du document ci-contre, on peut proposer une question qui mette en avant la démarche de production de ce graphique à partir de multiples mesures.</a:t>
            </a:r>
          </a:p>
        </p:txBody>
      </p:sp>
      <p:sp>
        <p:nvSpPr>
          <p:cNvPr id="11" name="ZoneTexte 10">
            <a:extLst>
              <a:ext uri="{FF2B5EF4-FFF2-40B4-BE49-F238E27FC236}">
                <a16:creationId xmlns:a16="http://schemas.microsoft.com/office/drawing/2014/main" id="{4B975D84-3F00-F3FA-7EE7-09D9FC26C3B1}"/>
              </a:ext>
            </a:extLst>
          </p:cNvPr>
          <p:cNvSpPr txBox="1"/>
          <p:nvPr/>
        </p:nvSpPr>
        <p:spPr>
          <a:xfrm>
            <a:off x="1526418" y="4688425"/>
            <a:ext cx="3624033" cy="1107996"/>
          </a:xfrm>
          <a:prstGeom prst="rect">
            <a:avLst/>
          </a:prstGeom>
          <a:noFill/>
          <a:ln w="28575">
            <a:noFill/>
          </a:ln>
        </p:spPr>
        <p:txBody>
          <a:bodyPr wrap="square" rtlCol="0">
            <a:spAutoFit/>
          </a:bodyPr>
          <a:lstStyle/>
          <a:p>
            <a:r>
              <a:rPr lang="x-none" sz="1400" dirty="0"/>
              <a:t>Les mesures du niveau de la mer à partir de 23 enregistrements de marégraphes dans des environnements géologiquement stables montrent une élévation d’environ 2 mm par an.</a:t>
            </a:r>
          </a:p>
          <a:p>
            <a:r>
              <a:rPr lang="en-US" sz="1000" dirty="0">
                <a:hlinkClick r:id="rId2"/>
              </a:rPr>
              <a:t>https://commons.wikimedia.org/w/index.php?curid=3003623</a:t>
            </a:r>
            <a:r>
              <a:rPr lang="x-none" sz="1000" dirty="0"/>
              <a:t> </a:t>
            </a:r>
          </a:p>
        </p:txBody>
      </p:sp>
      <p:pic>
        <p:nvPicPr>
          <p:cNvPr id="13" name="Image 12">
            <a:extLst>
              <a:ext uri="{FF2B5EF4-FFF2-40B4-BE49-F238E27FC236}">
                <a16:creationId xmlns:a16="http://schemas.microsoft.com/office/drawing/2014/main" id="{41099FF7-47EE-22AF-9C9D-E6AA0021AFC7}"/>
              </a:ext>
            </a:extLst>
          </p:cNvPr>
          <p:cNvPicPr>
            <a:picLocks noChangeAspect="1"/>
          </p:cNvPicPr>
          <p:nvPr/>
        </p:nvPicPr>
        <p:blipFill>
          <a:blip r:embed="rId3"/>
          <a:stretch>
            <a:fillRect/>
          </a:stretch>
        </p:blipFill>
        <p:spPr>
          <a:xfrm>
            <a:off x="1526418" y="1786039"/>
            <a:ext cx="3851748" cy="2762583"/>
          </a:xfrm>
          <a:prstGeom prst="rect">
            <a:avLst/>
          </a:prstGeom>
        </p:spPr>
      </p:pic>
    </p:spTree>
    <p:extLst>
      <p:ext uri="{BB962C8B-B14F-4D97-AF65-F5344CB8AC3E}">
        <p14:creationId xmlns:p14="http://schemas.microsoft.com/office/powerpoint/2010/main" val="284416957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ZoneTexte 6"/>
          <p:cNvSpPr/>
          <p:nvPr/>
        </p:nvSpPr>
        <p:spPr>
          <a:xfrm>
            <a:off x="1705680" y="1831320"/>
            <a:ext cx="6353280" cy="82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x-none" sz="2400" b="1" strike="noStrike" spc="-1">
                <a:solidFill>
                  <a:srgbClr val="2F5597"/>
                </a:solidFill>
                <a:latin typeface="Arial"/>
                <a:ea typeface="Arial"/>
              </a:rPr>
              <a:t>Le principe de laïcité est au service de la liberté de conscience et d’expression</a:t>
            </a:r>
            <a:endParaRPr lang="fr-FR" sz="2400" b="0" strike="noStrike" spc="-1">
              <a:solidFill>
                <a:srgbClr val="000000"/>
              </a:solidFill>
              <a:latin typeface="Arial"/>
            </a:endParaRPr>
          </a:p>
        </p:txBody>
      </p:sp>
      <p:pic>
        <p:nvPicPr>
          <p:cNvPr id="199" name="Image 7"/>
          <p:cNvPicPr/>
          <p:nvPr/>
        </p:nvPicPr>
        <p:blipFill>
          <a:blip r:embed="rId2"/>
          <a:stretch/>
        </p:blipFill>
        <p:spPr>
          <a:xfrm>
            <a:off x="8152560" y="1553400"/>
            <a:ext cx="2333520" cy="1386000"/>
          </a:xfrm>
          <a:prstGeom prst="rect">
            <a:avLst/>
          </a:prstGeom>
          <a:ln w="0">
            <a:noFill/>
          </a:ln>
        </p:spPr>
      </p:pic>
      <p:sp>
        <p:nvSpPr>
          <p:cNvPr id="200" name="ZoneTexte 12"/>
          <p:cNvSpPr/>
          <p:nvPr/>
        </p:nvSpPr>
        <p:spPr>
          <a:xfrm>
            <a:off x="523800" y="2890800"/>
            <a:ext cx="9961920" cy="345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15000"/>
              </a:lnSpc>
            </a:pPr>
            <a:r>
              <a:rPr lang="fr-FR" sz="2400" b="0" strike="noStrike" spc="-1">
                <a:solidFill>
                  <a:srgbClr val="2F5597"/>
                </a:solidFill>
                <a:latin typeface="Calibri"/>
                <a:ea typeface="Arial"/>
              </a:rPr>
              <a:t>L</a:t>
            </a:r>
            <a:r>
              <a:rPr lang="x-none" sz="2400" b="0" strike="noStrike" spc="-1">
                <a:solidFill>
                  <a:srgbClr val="2F5597"/>
                </a:solidFill>
                <a:latin typeface="Calibri"/>
                <a:ea typeface="Arial"/>
              </a:rPr>
              <a:t>e principe de</a:t>
            </a:r>
            <a:r>
              <a:rPr lang="fr-FR" sz="2400" b="0" strike="noStrike" spc="-1">
                <a:solidFill>
                  <a:srgbClr val="2F5597"/>
                </a:solidFill>
                <a:latin typeface="Calibri"/>
                <a:ea typeface="Arial"/>
              </a:rPr>
              <a:t> laïcité invite : </a:t>
            </a:r>
            <a:endParaRPr lang="fr-FR" sz="2400" b="0" strike="noStrike" spc="-1">
              <a:solidFill>
                <a:srgbClr val="000000"/>
              </a:solidFill>
              <a:latin typeface="Arial"/>
            </a:endParaRPr>
          </a:p>
          <a:p>
            <a:pPr marL="285840" indent="-285840">
              <a:lnSpc>
                <a:spcPct val="115000"/>
              </a:lnSpc>
              <a:buClr>
                <a:srgbClr val="000000"/>
              </a:buClr>
              <a:buFont typeface="Arial"/>
              <a:buChar char="•"/>
            </a:pPr>
            <a:r>
              <a:rPr lang="fr-FR" sz="2400" b="0" strike="noStrike" spc="-1">
                <a:solidFill>
                  <a:srgbClr val="2F5597"/>
                </a:solidFill>
                <a:latin typeface="Calibri"/>
                <a:ea typeface="Arial"/>
              </a:rPr>
              <a:t>à distinguer le domaine des croyances et des opinions, en rapport avec le domaine des connaissances rationnellement fondées à un moment donné </a:t>
            </a:r>
            <a:endParaRPr lang="fr-FR" sz="2400" b="0" strike="noStrike" spc="-1">
              <a:solidFill>
                <a:srgbClr val="000000"/>
              </a:solidFill>
              <a:latin typeface="Arial"/>
            </a:endParaRPr>
          </a:p>
          <a:p>
            <a:pPr marL="285840" indent="-285840">
              <a:lnSpc>
                <a:spcPct val="115000"/>
              </a:lnSpc>
              <a:buClr>
                <a:srgbClr val="000000"/>
              </a:buClr>
              <a:buFont typeface="Arial"/>
              <a:buChar char="•"/>
            </a:pPr>
            <a:r>
              <a:rPr lang="fr-FR" sz="2400" b="0" strike="noStrike" spc="-1">
                <a:solidFill>
                  <a:srgbClr val="2F5597"/>
                </a:solidFill>
                <a:latin typeface="Calibri"/>
                <a:ea typeface="Arial"/>
              </a:rPr>
              <a:t>à savoir distinguer un argument rationnel d’un argument d’autorité </a:t>
            </a:r>
            <a:endParaRPr lang="fr-FR" sz="2400" b="0" strike="noStrike" spc="-1">
              <a:solidFill>
                <a:srgbClr val="000000"/>
              </a:solidFill>
              <a:latin typeface="Arial"/>
            </a:endParaRPr>
          </a:p>
          <a:p>
            <a:pPr marL="285840" indent="-285840">
              <a:lnSpc>
                <a:spcPct val="115000"/>
              </a:lnSpc>
              <a:buClr>
                <a:srgbClr val="000000"/>
              </a:buClr>
              <a:buFont typeface="Arial"/>
              <a:buChar char="•"/>
            </a:pPr>
            <a:r>
              <a:rPr lang="fr-FR" sz="2400" b="0" strike="noStrike" spc="-1">
                <a:solidFill>
                  <a:srgbClr val="2F5597"/>
                </a:solidFill>
                <a:latin typeface="Calibri"/>
                <a:ea typeface="Arial"/>
              </a:rPr>
              <a:t>à apprendre à identifier, classer, hiérarchiser soumettre à critique une info</a:t>
            </a:r>
            <a:r>
              <a:rPr lang="x-none" sz="2400" b="0" strike="noStrike" spc="-1">
                <a:solidFill>
                  <a:srgbClr val="2F5597"/>
                </a:solidFill>
                <a:latin typeface="Calibri"/>
                <a:ea typeface="Arial"/>
              </a:rPr>
              <a:t>rmation</a:t>
            </a:r>
            <a:r>
              <a:rPr lang="fr-FR" sz="2400" b="0" strike="noStrike" spc="-1">
                <a:solidFill>
                  <a:srgbClr val="2F5597"/>
                </a:solidFill>
                <a:latin typeface="Calibri"/>
                <a:ea typeface="Arial"/>
              </a:rPr>
              <a:t> et la mettre à distance </a:t>
            </a:r>
            <a:endParaRPr lang="fr-FR" sz="2400" b="0" strike="noStrike" spc="-1">
              <a:solidFill>
                <a:srgbClr val="000000"/>
              </a:solidFill>
              <a:latin typeface="Arial"/>
            </a:endParaRPr>
          </a:p>
          <a:p>
            <a:pPr marL="285840" indent="-285840">
              <a:lnSpc>
                <a:spcPct val="115000"/>
              </a:lnSpc>
              <a:buClr>
                <a:srgbClr val="000000"/>
              </a:buClr>
              <a:buFont typeface="Arial"/>
              <a:buChar char="•"/>
            </a:pPr>
            <a:r>
              <a:rPr lang="fr-FR" sz="2400" b="0" strike="noStrike" spc="-1">
                <a:solidFill>
                  <a:srgbClr val="2F5597"/>
                </a:solidFill>
                <a:latin typeface="Calibri"/>
                <a:ea typeface="Arial"/>
              </a:rPr>
              <a:t>à savoir distinguer virtuel et réel </a:t>
            </a:r>
            <a:endParaRPr lang="fr-FR" sz="2400" b="0" strike="noStrike" spc="-1">
              <a:solidFill>
                <a:srgbClr val="000000"/>
              </a:solidFill>
              <a:latin typeface="Arial"/>
            </a:endParaRPr>
          </a:p>
          <a:p>
            <a:pPr marL="285840" indent="-285840">
              <a:lnSpc>
                <a:spcPct val="115000"/>
              </a:lnSpc>
              <a:buClr>
                <a:srgbClr val="000000"/>
              </a:buClr>
              <a:buFont typeface="Arial"/>
              <a:buChar char="•"/>
            </a:pPr>
            <a:r>
              <a:rPr lang="fr-FR" sz="2400" b="0" strike="noStrike" spc="-1">
                <a:solidFill>
                  <a:srgbClr val="2F5597"/>
                </a:solidFill>
                <a:latin typeface="Calibri"/>
                <a:ea typeface="Arial"/>
              </a:rPr>
              <a:t>à être éduqué aux media.</a:t>
            </a:r>
            <a:endParaRPr lang="fr-FR" sz="2400" b="0" strike="noStrike" spc="-1">
              <a:solidFill>
                <a:srgbClr val="000000"/>
              </a:solidFill>
              <a:latin typeface="Arial"/>
            </a:endParaRPr>
          </a:p>
        </p:txBody>
      </p:sp>
      <p:sp>
        <p:nvSpPr>
          <p:cNvPr id="201" name="Titre 1"/>
          <p:cNvSpPr/>
          <p:nvPr/>
        </p:nvSpPr>
        <p:spPr>
          <a:xfrm>
            <a:off x="282387" y="206534"/>
            <a:ext cx="11322423" cy="1243440"/>
          </a:xfrm>
          <a:prstGeom prst="rect">
            <a:avLst/>
          </a:prstGeom>
          <a:noFill/>
          <a:ln w="0">
            <a:noFill/>
          </a:ln>
        </p:spPr>
        <p:style>
          <a:lnRef idx="0">
            <a:scrgbClr r="0" g="0" b="0"/>
          </a:lnRef>
          <a:fillRef idx="0">
            <a:scrgbClr r="0" g="0" b="0"/>
          </a:fillRef>
          <a:effectRef idx="0">
            <a:scrgbClr r="0" g="0" b="0"/>
          </a:effectRef>
          <a:fontRef idx="minor"/>
        </p:style>
        <p:txBody>
          <a:bodyPr anchor="ctr">
            <a:normAutofit fontScale="85500"/>
          </a:bodyPr>
          <a:lstStyle/>
          <a:p>
            <a:pPr>
              <a:lnSpc>
                <a:spcPct val="90000"/>
              </a:lnSpc>
            </a:pPr>
            <a:r>
              <a:rPr lang="x-none" sz="4400" b="1" strike="noStrike" spc="-1">
                <a:solidFill>
                  <a:schemeClr val="accent5">
                    <a:lumMod val="50000"/>
                  </a:schemeClr>
                </a:solidFill>
                <a:latin typeface="Arial"/>
              </a:rPr>
              <a:t>Au quotidien, accompagner le développement de l’esprit critique des élèves</a:t>
            </a:r>
            <a:endParaRPr lang="fr-FR" sz="4400" b="0" strike="noStrike" spc="-1" dirty="0">
              <a:solidFill>
                <a:srgbClr val="000000"/>
              </a:solidFill>
              <a:latin typeface="Arial"/>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p:cNvSpPr txBox="1"/>
          <p:nvPr/>
        </p:nvSpPr>
        <p:spPr>
          <a:xfrm>
            <a:off x="0" y="351020"/>
            <a:ext cx="12192000" cy="646331"/>
          </a:xfrm>
          <a:prstGeom prst="rect">
            <a:avLst/>
          </a:prstGeom>
          <a:noFill/>
        </p:spPr>
        <p:txBody>
          <a:bodyPr wrap="square" rtlCol="0">
            <a:spAutoFit/>
          </a:bodyPr>
          <a:lstStyle/>
          <a:p>
            <a:pPr algn="ctr"/>
            <a:r>
              <a:rPr lang="fr-FR" sz="3600" dirty="0">
                <a:latin typeface="Century Gothic" panose="020B0502020202020204" pitchFamily="34" charset="0"/>
              </a:rPr>
              <a:t>L’activité de modélisation</a:t>
            </a:r>
          </a:p>
        </p:txBody>
      </p:sp>
      <p:sp>
        <p:nvSpPr>
          <p:cNvPr id="3" name="ZoneTexte 2">
            <a:extLst>
              <a:ext uri="{FF2B5EF4-FFF2-40B4-BE49-F238E27FC236}">
                <a16:creationId xmlns:a16="http://schemas.microsoft.com/office/drawing/2014/main" id="{B530E7DE-C5F1-B658-1310-525D7455F314}"/>
              </a:ext>
            </a:extLst>
          </p:cNvPr>
          <p:cNvSpPr txBox="1"/>
          <p:nvPr/>
        </p:nvSpPr>
        <p:spPr>
          <a:xfrm>
            <a:off x="7767564" y="6539064"/>
            <a:ext cx="4859676" cy="369332"/>
          </a:xfrm>
          <a:prstGeom prst="rect">
            <a:avLst/>
          </a:prstGeom>
          <a:noFill/>
        </p:spPr>
        <p:txBody>
          <a:bodyPr wrap="square" rtlCol="0">
            <a:spAutoFit/>
          </a:bodyPr>
          <a:lstStyle/>
          <a:p>
            <a:r>
              <a:rPr lang="x-none" i="1" dirty="0"/>
              <a:t>Source : GT PC « Collège» - Académie de Lyon</a:t>
            </a:r>
          </a:p>
        </p:txBody>
      </p:sp>
      <p:sp>
        <p:nvSpPr>
          <p:cNvPr id="8" name="ZoneTexte 7">
            <a:extLst>
              <a:ext uri="{FF2B5EF4-FFF2-40B4-BE49-F238E27FC236}">
                <a16:creationId xmlns:a16="http://schemas.microsoft.com/office/drawing/2014/main" id="{7C83842F-354B-9B32-AC9E-82F56A806945}"/>
              </a:ext>
            </a:extLst>
          </p:cNvPr>
          <p:cNvSpPr txBox="1"/>
          <p:nvPr/>
        </p:nvSpPr>
        <p:spPr>
          <a:xfrm>
            <a:off x="157322" y="1162495"/>
            <a:ext cx="11877356" cy="968278"/>
          </a:xfrm>
          <a:prstGeom prst="rect">
            <a:avLst/>
          </a:prstGeom>
          <a:solidFill>
            <a:schemeClr val="bg1">
              <a:lumMod val="85000"/>
            </a:schemeClr>
          </a:solidFill>
        </p:spPr>
        <p:txBody>
          <a:bodyPr wrap="square">
            <a:spAutoFit/>
          </a:bodyPr>
          <a:lstStyle/>
          <a:p>
            <a:pPr algn="just">
              <a:lnSpc>
                <a:spcPct val="107000"/>
              </a:lnSpc>
              <a:spcAft>
                <a:spcPts val="800"/>
              </a:spcAft>
            </a:pPr>
            <a:r>
              <a:rPr lang="x-none" sz="1800" b="1" dirty="0">
                <a:effectLst/>
                <a:latin typeface="Calibri" panose="020F0502020204030204" pitchFamily="34" charset="0"/>
                <a:ea typeface="Calibri" panose="020F0502020204030204" pitchFamily="34" charset="0"/>
                <a:cs typeface="Calibri" panose="020F0502020204030204" pitchFamily="34" charset="0"/>
              </a:rPr>
              <a:t>En vous appuyant sur le document suivant</a:t>
            </a:r>
            <a:r>
              <a:rPr lang="fr-FR" sz="1800" b="1" dirty="0">
                <a:effectLst/>
                <a:latin typeface="Calibri" panose="020F0502020204030204" pitchFamily="34" charset="0"/>
                <a:ea typeface="Calibri" panose="020F0502020204030204" pitchFamily="34" charset="0"/>
                <a:cs typeface="Calibri" panose="020F0502020204030204" pitchFamily="34" charset="0"/>
              </a:rPr>
              <a:t>, réaliser </a:t>
            </a:r>
            <a:r>
              <a:rPr lang="x-none" sz="1800" b="1" dirty="0">
                <a:effectLst/>
                <a:latin typeface="Calibri" panose="020F0502020204030204" pitchFamily="34" charset="0"/>
                <a:ea typeface="Calibri" panose="020F0502020204030204" pitchFamily="34" charset="0"/>
                <a:cs typeface="Calibri" panose="020F0502020204030204" pitchFamily="34" charset="0"/>
              </a:rPr>
              <a:t>deux</a:t>
            </a:r>
            <a:r>
              <a:rPr lang="fr-FR" sz="1800" b="1" dirty="0">
                <a:effectLst/>
                <a:latin typeface="Calibri" panose="020F0502020204030204" pitchFamily="34" charset="0"/>
                <a:ea typeface="Calibri" panose="020F0502020204030204" pitchFamily="34" charset="0"/>
                <a:cs typeface="Calibri" panose="020F0502020204030204" pitchFamily="34" charset="0"/>
              </a:rPr>
              <a:t> infographie</a:t>
            </a:r>
            <a:r>
              <a:rPr lang="x-none" sz="1800" b="1" dirty="0">
                <a:effectLst/>
                <a:latin typeface="Calibri" panose="020F0502020204030204" pitchFamily="34" charset="0"/>
                <a:ea typeface="Calibri" panose="020F0502020204030204" pitchFamily="34" charset="0"/>
                <a:cs typeface="Calibri" panose="020F0502020204030204" pitchFamily="34" charset="0"/>
              </a:rPr>
              <a:t>s</a:t>
            </a:r>
            <a:r>
              <a:rPr lang="fr-FR" sz="1800" b="1" dirty="0">
                <a:effectLst/>
                <a:latin typeface="Calibri" panose="020F0502020204030204" pitchFamily="34" charset="0"/>
                <a:ea typeface="Calibri" panose="020F0502020204030204" pitchFamily="34" charset="0"/>
                <a:cs typeface="Calibri" panose="020F0502020204030204" pitchFamily="34" charset="0"/>
              </a:rPr>
              <a:t> permettant d’expliquer le processus et les conséquences de l’acidification des océans</a:t>
            </a:r>
            <a:r>
              <a:rPr lang="x-none" sz="1800" b="1" dirty="0">
                <a:effectLst/>
                <a:latin typeface="Calibri" panose="020F0502020204030204" pitchFamily="34" charset="0"/>
                <a:ea typeface="Calibri" panose="020F0502020204030204" pitchFamily="34" charset="0"/>
                <a:cs typeface="Calibri" panose="020F0502020204030204" pitchFamily="34" charset="0"/>
              </a:rPr>
              <a:t> : la première contient des éléments qui relèvent du monde des objets et la seconde des éléments qui relèvent du monde des modèles</a:t>
            </a:r>
            <a:endParaRPr lang="x-none"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 9">
            <a:extLst>
              <a:ext uri="{FF2B5EF4-FFF2-40B4-BE49-F238E27FC236}">
                <a16:creationId xmlns:a16="http://schemas.microsoft.com/office/drawing/2014/main" id="{5DCF96BB-2579-BCA1-2591-21F44FC46305}"/>
              </a:ext>
            </a:extLst>
          </p:cNvPr>
          <p:cNvPicPr>
            <a:picLocks noChangeAspect="1"/>
          </p:cNvPicPr>
          <p:nvPr/>
        </p:nvPicPr>
        <p:blipFill>
          <a:blip r:embed="rId3"/>
          <a:stretch>
            <a:fillRect/>
          </a:stretch>
        </p:blipFill>
        <p:spPr>
          <a:xfrm>
            <a:off x="690070" y="2326107"/>
            <a:ext cx="4814905" cy="4275711"/>
          </a:xfrm>
          <a:prstGeom prst="rect">
            <a:avLst/>
          </a:prstGeom>
        </p:spPr>
      </p:pic>
      <p:pic>
        <p:nvPicPr>
          <p:cNvPr id="12" name="Image 11">
            <a:extLst>
              <a:ext uri="{FF2B5EF4-FFF2-40B4-BE49-F238E27FC236}">
                <a16:creationId xmlns:a16="http://schemas.microsoft.com/office/drawing/2014/main" id="{76ACC770-A27A-3D2A-003A-78C5510A121C}"/>
              </a:ext>
            </a:extLst>
          </p:cNvPr>
          <p:cNvPicPr>
            <a:picLocks noChangeAspect="1"/>
          </p:cNvPicPr>
          <p:nvPr/>
        </p:nvPicPr>
        <p:blipFill>
          <a:blip r:embed="rId4"/>
          <a:stretch>
            <a:fillRect/>
          </a:stretch>
        </p:blipFill>
        <p:spPr>
          <a:xfrm>
            <a:off x="6883602" y="2295917"/>
            <a:ext cx="4775977" cy="4305901"/>
          </a:xfrm>
          <a:prstGeom prst="rect">
            <a:avLst/>
          </a:prstGeom>
        </p:spPr>
      </p:pic>
    </p:spTree>
    <p:extLst>
      <p:ext uri="{BB962C8B-B14F-4D97-AF65-F5344CB8AC3E}">
        <p14:creationId xmlns:p14="http://schemas.microsoft.com/office/powerpoint/2010/main" val="3300213083"/>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age 4" descr="Une image contenant texte, écriture manuscrite, encre, lettre&#10;&#10;Description générée automatiquement">
            <a:extLst>
              <a:ext uri="{FF2B5EF4-FFF2-40B4-BE49-F238E27FC236}">
                <a16:creationId xmlns:a16="http://schemas.microsoft.com/office/drawing/2014/main" id="{92DDBE41-7FE6-150E-30C8-8BA72C5AEB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832" t="3736" r="3662" b="53108"/>
          <a:stretch/>
        </p:blipFill>
        <p:spPr>
          <a:xfrm>
            <a:off x="690070" y="2326107"/>
            <a:ext cx="5708875" cy="4275711"/>
          </a:xfrm>
          <a:prstGeom prst="rect">
            <a:avLst/>
          </a:prstGeom>
        </p:spPr>
      </p:pic>
      <p:pic>
        <p:nvPicPr>
          <p:cNvPr id="6" name="Image 5" descr="Une image contenant texte, écriture manuscrite, encre, lettre&#10;&#10;Description générée automatiquement">
            <a:extLst>
              <a:ext uri="{FF2B5EF4-FFF2-40B4-BE49-F238E27FC236}">
                <a16:creationId xmlns:a16="http://schemas.microsoft.com/office/drawing/2014/main" id="{DE40C7E6-A26E-6D0C-838F-88A99CC3DE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400" t="48231" r="15191" b="6975"/>
          <a:stretch/>
        </p:blipFill>
        <p:spPr>
          <a:xfrm>
            <a:off x="6883602" y="2232220"/>
            <a:ext cx="4817620" cy="4274760"/>
          </a:xfrm>
          <a:prstGeom prst="rect">
            <a:avLst/>
          </a:prstGeom>
        </p:spPr>
      </p:pic>
      <p:sp>
        <p:nvSpPr>
          <p:cNvPr id="2" name="ZoneTexte 1"/>
          <p:cNvSpPr txBox="1"/>
          <p:nvPr/>
        </p:nvSpPr>
        <p:spPr>
          <a:xfrm>
            <a:off x="0" y="351020"/>
            <a:ext cx="12192000" cy="646331"/>
          </a:xfrm>
          <a:prstGeom prst="rect">
            <a:avLst/>
          </a:prstGeom>
          <a:noFill/>
        </p:spPr>
        <p:txBody>
          <a:bodyPr wrap="square" rtlCol="0">
            <a:spAutoFit/>
          </a:bodyPr>
          <a:lstStyle/>
          <a:p>
            <a:pPr algn="ctr"/>
            <a:r>
              <a:rPr lang="fr-FR" sz="3600" dirty="0">
                <a:latin typeface="Century Gothic" panose="020B0502020202020204" pitchFamily="34" charset="0"/>
              </a:rPr>
              <a:t>L’activité de modélisation</a:t>
            </a:r>
          </a:p>
        </p:txBody>
      </p:sp>
      <p:sp>
        <p:nvSpPr>
          <p:cNvPr id="3" name="ZoneTexte 2">
            <a:extLst>
              <a:ext uri="{FF2B5EF4-FFF2-40B4-BE49-F238E27FC236}">
                <a16:creationId xmlns:a16="http://schemas.microsoft.com/office/drawing/2014/main" id="{B530E7DE-C5F1-B658-1310-525D7455F314}"/>
              </a:ext>
            </a:extLst>
          </p:cNvPr>
          <p:cNvSpPr txBox="1"/>
          <p:nvPr/>
        </p:nvSpPr>
        <p:spPr>
          <a:xfrm>
            <a:off x="7767564" y="6539064"/>
            <a:ext cx="4859676" cy="369332"/>
          </a:xfrm>
          <a:prstGeom prst="rect">
            <a:avLst/>
          </a:prstGeom>
          <a:noFill/>
        </p:spPr>
        <p:txBody>
          <a:bodyPr wrap="square" rtlCol="0">
            <a:spAutoFit/>
          </a:bodyPr>
          <a:lstStyle/>
          <a:p>
            <a:r>
              <a:rPr lang="x-none" i="1" dirty="0"/>
              <a:t>Source : GT PC « Collège» - Académie de Lyon</a:t>
            </a:r>
          </a:p>
        </p:txBody>
      </p:sp>
      <p:sp>
        <p:nvSpPr>
          <p:cNvPr id="8" name="ZoneTexte 7">
            <a:extLst>
              <a:ext uri="{FF2B5EF4-FFF2-40B4-BE49-F238E27FC236}">
                <a16:creationId xmlns:a16="http://schemas.microsoft.com/office/drawing/2014/main" id="{7C83842F-354B-9B32-AC9E-82F56A806945}"/>
              </a:ext>
            </a:extLst>
          </p:cNvPr>
          <p:cNvSpPr txBox="1"/>
          <p:nvPr/>
        </p:nvSpPr>
        <p:spPr>
          <a:xfrm>
            <a:off x="157322" y="1162495"/>
            <a:ext cx="11877356" cy="968278"/>
          </a:xfrm>
          <a:prstGeom prst="rect">
            <a:avLst/>
          </a:prstGeom>
          <a:solidFill>
            <a:schemeClr val="bg1">
              <a:lumMod val="85000"/>
            </a:schemeClr>
          </a:solidFill>
        </p:spPr>
        <p:txBody>
          <a:bodyPr wrap="square">
            <a:spAutoFit/>
          </a:bodyPr>
          <a:lstStyle/>
          <a:p>
            <a:pPr algn="just">
              <a:lnSpc>
                <a:spcPct val="107000"/>
              </a:lnSpc>
              <a:spcAft>
                <a:spcPts val="800"/>
              </a:spcAft>
            </a:pPr>
            <a:r>
              <a:rPr lang="x-none" sz="1800" b="1" dirty="0">
                <a:effectLst/>
                <a:latin typeface="Calibri" panose="020F0502020204030204" pitchFamily="34" charset="0"/>
                <a:ea typeface="Calibri" panose="020F0502020204030204" pitchFamily="34" charset="0"/>
                <a:cs typeface="Calibri" panose="020F0502020204030204" pitchFamily="34" charset="0"/>
              </a:rPr>
              <a:t>En vous appuyant sur le document suivant</a:t>
            </a:r>
            <a:r>
              <a:rPr lang="fr-FR" sz="1800" b="1" dirty="0">
                <a:effectLst/>
                <a:latin typeface="Calibri" panose="020F0502020204030204" pitchFamily="34" charset="0"/>
                <a:ea typeface="Calibri" panose="020F0502020204030204" pitchFamily="34" charset="0"/>
                <a:cs typeface="Calibri" panose="020F0502020204030204" pitchFamily="34" charset="0"/>
              </a:rPr>
              <a:t>, réaliser </a:t>
            </a:r>
            <a:r>
              <a:rPr lang="x-none" sz="1800" b="1" dirty="0">
                <a:effectLst/>
                <a:latin typeface="Calibri" panose="020F0502020204030204" pitchFamily="34" charset="0"/>
                <a:ea typeface="Calibri" panose="020F0502020204030204" pitchFamily="34" charset="0"/>
                <a:cs typeface="Calibri" panose="020F0502020204030204" pitchFamily="34" charset="0"/>
              </a:rPr>
              <a:t>deux</a:t>
            </a:r>
            <a:r>
              <a:rPr lang="fr-FR" sz="1800" b="1" dirty="0">
                <a:effectLst/>
                <a:latin typeface="Calibri" panose="020F0502020204030204" pitchFamily="34" charset="0"/>
                <a:ea typeface="Calibri" panose="020F0502020204030204" pitchFamily="34" charset="0"/>
                <a:cs typeface="Calibri" panose="020F0502020204030204" pitchFamily="34" charset="0"/>
              </a:rPr>
              <a:t> infographie</a:t>
            </a:r>
            <a:r>
              <a:rPr lang="x-none" sz="1800" b="1" dirty="0">
                <a:effectLst/>
                <a:latin typeface="Calibri" panose="020F0502020204030204" pitchFamily="34" charset="0"/>
                <a:ea typeface="Calibri" panose="020F0502020204030204" pitchFamily="34" charset="0"/>
                <a:cs typeface="Calibri" panose="020F0502020204030204" pitchFamily="34" charset="0"/>
              </a:rPr>
              <a:t>s</a:t>
            </a:r>
            <a:r>
              <a:rPr lang="fr-FR" sz="1800" b="1" dirty="0">
                <a:effectLst/>
                <a:latin typeface="Calibri" panose="020F0502020204030204" pitchFamily="34" charset="0"/>
                <a:ea typeface="Calibri" panose="020F0502020204030204" pitchFamily="34" charset="0"/>
                <a:cs typeface="Calibri" panose="020F0502020204030204" pitchFamily="34" charset="0"/>
              </a:rPr>
              <a:t> permettant d’expliquer le processus et les conséquences de l’acidification des océans</a:t>
            </a:r>
            <a:r>
              <a:rPr lang="x-none" sz="1800" b="1" dirty="0">
                <a:effectLst/>
                <a:latin typeface="Calibri" panose="020F0502020204030204" pitchFamily="34" charset="0"/>
                <a:ea typeface="Calibri" panose="020F0502020204030204" pitchFamily="34" charset="0"/>
                <a:cs typeface="Calibri" panose="020F0502020204030204" pitchFamily="34" charset="0"/>
              </a:rPr>
              <a:t> : la première contient des éléments qui relèvent du monde des objets et la seconde des éléments qui relèvent du monde des modèles</a:t>
            </a:r>
            <a:endParaRPr lang="x-none"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23669902"/>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p:cNvSpPr txBox="1"/>
          <p:nvPr/>
        </p:nvSpPr>
        <p:spPr>
          <a:xfrm>
            <a:off x="0" y="351020"/>
            <a:ext cx="12192000" cy="646331"/>
          </a:xfrm>
          <a:prstGeom prst="rect">
            <a:avLst/>
          </a:prstGeom>
          <a:noFill/>
        </p:spPr>
        <p:txBody>
          <a:bodyPr wrap="square" rtlCol="0">
            <a:spAutoFit/>
          </a:bodyPr>
          <a:lstStyle/>
          <a:p>
            <a:pPr algn="ctr"/>
            <a:r>
              <a:rPr lang="fr-FR" sz="3600" dirty="0">
                <a:latin typeface="Century Gothic" panose="020B0502020202020204" pitchFamily="34" charset="0"/>
              </a:rPr>
              <a:t>L’activité de modélisation</a:t>
            </a:r>
          </a:p>
        </p:txBody>
      </p:sp>
      <p:pic>
        <p:nvPicPr>
          <p:cNvPr id="3" name="Image 2"/>
          <p:cNvPicPr>
            <a:picLocks noChangeAspect="1"/>
          </p:cNvPicPr>
          <p:nvPr/>
        </p:nvPicPr>
        <p:blipFill>
          <a:blip r:embed="rId2"/>
          <a:stretch>
            <a:fillRect/>
          </a:stretch>
        </p:blipFill>
        <p:spPr>
          <a:xfrm>
            <a:off x="1527123" y="1604329"/>
            <a:ext cx="9137753" cy="2241765"/>
          </a:xfrm>
          <a:prstGeom prst="rect">
            <a:avLst/>
          </a:prstGeom>
        </p:spPr>
      </p:pic>
    </p:spTree>
    <p:extLst>
      <p:ext uri="{BB962C8B-B14F-4D97-AF65-F5344CB8AC3E}">
        <p14:creationId xmlns:p14="http://schemas.microsoft.com/office/powerpoint/2010/main" val="7985246"/>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p:cNvSpPr txBox="1"/>
          <p:nvPr/>
        </p:nvSpPr>
        <p:spPr>
          <a:xfrm>
            <a:off x="0" y="351020"/>
            <a:ext cx="12192000" cy="646331"/>
          </a:xfrm>
          <a:prstGeom prst="rect">
            <a:avLst/>
          </a:prstGeom>
          <a:noFill/>
        </p:spPr>
        <p:txBody>
          <a:bodyPr wrap="square" rtlCol="0">
            <a:spAutoFit/>
          </a:bodyPr>
          <a:lstStyle/>
          <a:p>
            <a:pPr algn="ctr"/>
            <a:r>
              <a:rPr lang="fr-FR" sz="3600" dirty="0">
                <a:latin typeface="Century Gothic" panose="020B0502020202020204" pitchFamily="34" charset="0"/>
              </a:rPr>
              <a:t>L’activité de modélisation</a:t>
            </a:r>
          </a:p>
        </p:txBody>
      </p:sp>
      <p:pic>
        <p:nvPicPr>
          <p:cNvPr id="3" name="Image 2"/>
          <p:cNvPicPr>
            <a:picLocks noChangeAspect="1"/>
          </p:cNvPicPr>
          <p:nvPr/>
        </p:nvPicPr>
        <p:blipFill>
          <a:blip r:embed="rId2"/>
          <a:stretch>
            <a:fillRect/>
          </a:stretch>
        </p:blipFill>
        <p:spPr>
          <a:xfrm>
            <a:off x="1527123" y="1604329"/>
            <a:ext cx="9137753" cy="2241765"/>
          </a:xfrm>
          <a:prstGeom prst="rect">
            <a:avLst/>
          </a:prstGeom>
        </p:spPr>
      </p:pic>
      <p:pic>
        <p:nvPicPr>
          <p:cNvPr id="4" name="Image 3"/>
          <p:cNvPicPr>
            <a:picLocks noChangeAspect="1"/>
          </p:cNvPicPr>
          <p:nvPr/>
        </p:nvPicPr>
        <p:blipFill rotWithShape="1">
          <a:blip r:embed="rId3"/>
          <a:srcRect t="1760"/>
          <a:stretch/>
        </p:blipFill>
        <p:spPr>
          <a:xfrm>
            <a:off x="1468256" y="3945276"/>
            <a:ext cx="9196620" cy="2362586"/>
          </a:xfrm>
          <a:prstGeom prst="rect">
            <a:avLst/>
          </a:prstGeom>
        </p:spPr>
      </p:pic>
      <p:sp>
        <p:nvSpPr>
          <p:cNvPr id="5" name="ZoneTexte 4">
            <a:extLst>
              <a:ext uri="{FF2B5EF4-FFF2-40B4-BE49-F238E27FC236}">
                <a16:creationId xmlns:a16="http://schemas.microsoft.com/office/drawing/2014/main" id="{9333EE86-DCAF-AA55-555B-3ABF59FCB6DC}"/>
              </a:ext>
            </a:extLst>
          </p:cNvPr>
          <p:cNvSpPr txBox="1"/>
          <p:nvPr/>
        </p:nvSpPr>
        <p:spPr>
          <a:xfrm>
            <a:off x="5805200" y="6407044"/>
            <a:ext cx="4859676" cy="369332"/>
          </a:xfrm>
          <a:prstGeom prst="rect">
            <a:avLst/>
          </a:prstGeom>
          <a:noFill/>
        </p:spPr>
        <p:txBody>
          <a:bodyPr wrap="square" rtlCol="0">
            <a:spAutoFit/>
          </a:bodyPr>
          <a:lstStyle/>
          <a:p>
            <a:r>
              <a:rPr lang="x-none" i="1" dirty="0"/>
              <a:t>Source : GT PC Collège</a:t>
            </a:r>
            <a:r>
              <a:rPr lang="fr-FR" i="1" dirty="0"/>
              <a:t> – </a:t>
            </a:r>
            <a:r>
              <a:rPr lang="x-none" i="1" dirty="0"/>
              <a:t>Académie de Lyon</a:t>
            </a:r>
          </a:p>
        </p:txBody>
      </p:sp>
    </p:spTree>
    <p:extLst>
      <p:ext uri="{BB962C8B-B14F-4D97-AF65-F5344CB8AC3E}">
        <p14:creationId xmlns:p14="http://schemas.microsoft.com/office/powerpoint/2010/main" val="2869902486"/>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p:cNvSpPr txBox="1"/>
          <p:nvPr/>
        </p:nvSpPr>
        <p:spPr>
          <a:xfrm>
            <a:off x="0" y="351020"/>
            <a:ext cx="12192000" cy="1200329"/>
          </a:xfrm>
          <a:prstGeom prst="rect">
            <a:avLst/>
          </a:prstGeom>
          <a:noFill/>
        </p:spPr>
        <p:txBody>
          <a:bodyPr wrap="square" rtlCol="0">
            <a:spAutoFit/>
          </a:bodyPr>
          <a:lstStyle/>
          <a:p>
            <a:pPr algn="ctr"/>
            <a:r>
              <a:rPr lang="fr-FR" sz="3600" dirty="0">
                <a:latin typeface="Century Gothic" panose="020B0502020202020204" pitchFamily="34" charset="0"/>
              </a:rPr>
              <a:t>L’interdépendance savoirs – connaissances et croyances d’une époque </a:t>
            </a:r>
          </a:p>
        </p:txBody>
      </p:sp>
    </p:spTree>
    <p:extLst>
      <p:ext uri="{BB962C8B-B14F-4D97-AF65-F5344CB8AC3E}">
        <p14:creationId xmlns:p14="http://schemas.microsoft.com/office/powerpoint/2010/main" val="2936747398"/>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p:cNvSpPr txBox="1"/>
          <p:nvPr/>
        </p:nvSpPr>
        <p:spPr>
          <a:xfrm>
            <a:off x="0" y="351020"/>
            <a:ext cx="12192000" cy="1200329"/>
          </a:xfrm>
          <a:prstGeom prst="rect">
            <a:avLst/>
          </a:prstGeom>
          <a:noFill/>
        </p:spPr>
        <p:txBody>
          <a:bodyPr wrap="square" rtlCol="0">
            <a:spAutoFit/>
          </a:bodyPr>
          <a:lstStyle/>
          <a:p>
            <a:pPr algn="ctr"/>
            <a:r>
              <a:rPr lang="fr-FR" sz="3600" dirty="0">
                <a:latin typeface="Century Gothic" panose="020B0502020202020204" pitchFamily="34" charset="0"/>
              </a:rPr>
              <a:t>L’interdépendance savoirs – connaissances et croyances d’une époque </a:t>
            </a:r>
          </a:p>
        </p:txBody>
      </p:sp>
      <p:pic>
        <p:nvPicPr>
          <p:cNvPr id="1026" name="Picture 2" descr="Cours | Lelivrescolaire.fr">
            <a:extLst>
              <a:ext uri="{FF2B5EF4-FFF2-40B4-BE49-F238E27FC236}">
                <a16:creationId xmlns:a16="http://schemas.microsoft.com/office/drawing/2014/main" id="{9F93D3A3-8EF2-082D-EAE8-10AF12E133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074" y="2386012"/>
            <a:ext cx="5715000" cy="208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038153"/>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p:cNvSpPr txBox="1"/>
          <p:nvPr/>
        </p:nvSpPr>
        <p:spPr>
          <a:xfrm>
            <a:off x="0" y="351020"/>
            <a:ext cx="12192000" cy="1200329"/>
          </a:xfrm>
          <a:prstGeom prst="rect">
            <a:avLst/>
          </a:prstGeom>
          <a:noFill/>
        </p:spPr>
        <p:txBody>
          <a:bodyPr wrap="square" rtlCol="0">
            <a:spAutoFit/>
          </a:bodyPr>
          <a:lstStyle/>
          <a:p>
            <a:pPr algn="ctr"/>
            <a:r>
              <a:rPr lang="fr-FR" sz="3600" dirty="0">
                <a:latin typeface="Century Gothic" panose="020B0502020202020204" pitchFamily="34" charset="0"/>
              </a:rPr>
              <a:t>L’interdépendance savoirs – connaissances et croyances d’une époque </a:t>
            </a:r>
          </a:p>
        </p:txBody>
      </p:sp>
      <p:pic>
        <p:nvPicPr>
          <p:cNvPr id="1026" name="Picture 2" descr="Cours | Lelivrescolaire.fr">
            <a:extLst>
              <a:ext uri="{FF2B5EF4-FFF2-40B4-BE49-F238E27FC236}">
                <a16:creationId xmlns:a16="http://schemas.microsoft.com/office/drawing/2014/main" id="{9F93D3A3-8EF2-082D-EAE8-10AF12E133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074" y="2386012"/>
            <a:ext cx="5715000" cy="208597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0CE8FC76-9E0F-A47A-9F9F-AA5B7B44D055}"/>
              </a:ext>
            </a:extLst>
          </p:cNvPr>
          <p:cNvPicPr>
            <a:picLocks noChangeAspect="1"/>
          </p:cNvPicPr>
          <p:nvPr/>
        </p:nvPicPr>
        <p:blipFill>
          <a:blip r:embed="rId3"/>
          <a:stretch>
            <a:fillRect/>
          </a:stretch>
        </p:blipFill>
        <p:spPr>
          <a:xfrm>
            <a:off x="6096000" y="1985057"/>
            <a:ext cx="5853926" cy="3501341"/>
          </a:xfrm>
          <a:prstGeom prst="rect">
            <a:avLst/>
          </a:prstGeom>
          <a:ln w="9525">
            <a:solidFill>
              <a:schemeClr val="tx1"/>
            </a:solidFill>
          </a:ln>
        </p:spPr>
      </p:pic>
    </p:spTree>
    <p:extLst>
      <p:ext uri="{BB962C8B-B14F-4D97-AF65-F5344CB8AC3E}">
        <p14:creationId xmlns:p14="http://schemas.microsoft.com/office/powerpoint/2010/main" val="2948303811"/>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ZoneTexte 21"/>
          <p:cNvSpPr txBox="1"/>
          <p:nvPr/>
        </p:nvSpPr>
        <p:spPr>
          <a:xfrm>
            <a:off x="0" y="351020"/>
            <a:ext cx="12192000" cy="1200329"/>
          </a:xfrm>
          <a:prstGeom prst="rect">
            <a:avLst/>
          </a:prstGeom>
          <a:noFill/>
        </p:spPr>
        <p:txBody>
          <a:bodyPr wrap="square" rtlCol="0">
            <a:spAutoFit/>
          </a:bodyPr>
          <a:lstStyle/>
          <a:p>
            <a:pPr algn="ctr"/>
            <a:r>
              <a:rPr lang="x-none" sz="3600" dirty="0">
                <a:latin typeface="Century Gothic" panose="020B0502020202020204" pitchFamily="34" charset="0"/>
              </a:rPr>
              <a:t>Synthèse : Un exemple de mise en oeuvre du projet expérimental et numérique en 1e ES</a:t>
            </a:r>
            <a:endParaRPr lang="fr-FR" sz="3600" dirty="0">
              <a:latin typeface="Century Gothic" panose="020B0502020202020204" pitchFamily="34" charset="0"/>
            </a:endParaRPr>
          </a:p>
        </p:txBody>
      </p:sp>
    </p:spTree>
    <p:extLst>
      <p:ext uri="{BB962C8B-B14F-4D97-AF65-F5344CB8AC3E}">
        <p14:creationId xmlns:p14="http://schemas.microsoft.com/office/powerpoint/2010/main" val="3993576700"/>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ZoneTexte 21"/>
          <p:cNvSpPr txBox="1"/>
          <p:nvPr/>
        </p:nvSpPr>
        <p:spPr>
          <a:xfrm>
            <a:off x="0" y="351020"/>
            <a:ext cx="12192000" cy="1200329"/>
          </a:xfrm>
          <a:prstGeom prst="rect">
            <a:avLst/>
          </a:prstGeom>
          <a:noFill/>
        </p:spPr>
        <p:txBody>
          <a:bodyPr wrap="square" rtlCol="0">
            <a:spAutoFit/>
          </a:bodyPr>
          <a:lstStyle/>
          <a:p>
            <a:pPr algn="ctr"/>
            <a:r>
              <a:rPr lang="x-none" sz="3600" dirty="0">
                <a:latin typeface="Century Gothic" panose="020B0502020202020204" pitchFamily="34" charset="0"/>
              </a:rPr>
              <a:t>Synthèse : Un exemple de mise en oeuvre du projet expérimental et numérique en 1e ES</a:t>
            </a:r>
            <a:endParaRPr lang="fr-FR" sz="3600" dirty="0">
              <a:latin typeface="Century Gothic" panose="020B0502020202020204" pitchFamily="34" charset="0"/>
            </a:endParaRPr>
          </a:p>
        </p:txBody>
      </p:sp>
      <p:graphicFrame>
        <p:nvGraphicFramePr>
          <p:cNvPr id="5" name="Diagramme 4">
            <a:extLst>
              <a:ext uri="{FF2B5EF4-FFF2-40B4-BE49-F238E27FC236}">
                <a16:creationId xmlns:a16="http://schemas.microsoft.com/office/drawing/2014/main" id="{322B20A1-5657-F3DF-71B7-EF626EBFFBF1}"/>
              </a:ext>
            </a:extLst>
          </p:cNvPr>
          <p:cNvGraphicFramePr/>
          <p:nvPr/>
        </p:nvGraphicFramePr>
        <p:xfrm>
          <a:off x="1405276" y="1909771"/>
          <a:ext cx="9598346" cy="4597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57639308"/>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153630A-72CD-EA75-4F5E-2C0942A88F57}"/>
              </a:ext>
            </a:extLst>
          </p:cNvPr>
          <p:cNvPicPr>
            <a:picLocks noChangeAspect="1"/>
          </p:cNvPicPr>
          <p:nvPr/>
        </p:nvPicPr>
        <p:blipFill>
          <a:blip r:embed="rId3"/>
          <a:stretch>
            <a:fillRect/>
          </a:stretch>
        </p:blipFill>
        <p:spPr>
          <a:xfrm>
            <a:off x="883578" y="0"/>
            <a:ext cx="5047998" cy="6858000"/>
          </a:xfrm>
          <a:prstGeom prst="rect">
            <a:avLst/>
          </a:prstGeom>
        </p:spPr>
      </p:pic>
      <p:pic>
        <p:nvPicPr>
          <p:cNvPr id="3" name="Image 2">
            <a:extLst>
              <a:ext uri="{FF2B5EF4-FFF2-40B4-BE49-F238E27FC236}">
                <a16:creationId xmlns:a16="http://schemas.microsoft.com/office/drawing/2014/main" id="{18CD75BE-D814-DDFC-7167-F7AED0039D56}"/>
              </a:ext>
            </a:extLst>
          </p:cNvPr>
          <p:cNvPicPr>
            <a:picLocks noChangeAspect="1"/>
          </p:cNvPicPr>
          <p:nvPr/>
        </p:nvPicPr>
        <p:blipFill>
          <a:blip r:embed="rId4"/>
          <a:stretch>
            <a:fillRect/>
          </a:stretch>
        </p:blipFill>
        <p:spPr>
          <a:xfrm>
            <a:off x="6601850" y="0"/>
            <a:ext cx="5047999" cy="3705907"/>
          </a:xfrm>
          <a:prstGeom prst="rect">
            <a:avLst/>
          </a:prstGeom>
        </p:spPr>
      </p:pic>
    </p:spTree>
    <p:extLst>
      <p:ext uri="{BB962C8B-B14F-4D97-AF65-F5344CB8AC3E}">
        <p14:creationId xmlns:p14="http://schemas.microsoft.com/office/powerpoint/2010/main" val="18613661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Picture 2"/>
          <p:cNvPicPr/>
          <p:nvPr/>
        </p:nvPicPr>
        <p:blipFill>
          <a:blip r:embed="rId3"/>
          <a:stretch/>
        </p:blipFill>
        <p:spPr>
          <a:xfrm>
            <a:off x="1615680" y="1816560"/>
            <a:ext cx="9028080" cy="2009160"/>
          </a:xfrm>
          <a:prstGeom prst="rect">
            <a:avLst/>
          </a:prstGeom>
          <a:ln w="0">
            <a:noFill/>
          </a:ln>
        </p:spPr>
      </p:pic>
      <p:sp>
        <p:nvSpPr>
          <p:cNvPr id="204" name="Google Shape;285;p43"/>
          <p:cNvSpPr/>
          <p:nvPr/>
        </p:nvSpPr>
        <p:spPr>
          <a:xfrm>
            <a:off x="1523880" y="4066920"/>
            <a:ext cx="7277400" cy="523080"/>
          </a:xfrm>
          <a:prstGeom prst="rect">
            <a:avLst/>
          </a:prstGeom>
          <a:noFill/>
          <a:ln w="0">
            <a:noFill/>
          </a:ln>
        </p:spPr>
        <p:style>
          <a:lnRef idx="0">
            <a:scrgbClr r="0" g="0" b="0"/>
          </a:lnRef>
          <a:fillRef idx="0">
            <a:scrgbClr r="0" g="0" b="0"/>
          </a:fillRef>
          <a:effectRef idx="0">
            <a:scrgbClr r="0" g="0" b="0"/>
          </a:effectRef>
          <a:fontRef idx="minor"/>
        </p:style>
        <p:txBody>
          <a:bodyPr lIns="91080" tIns="22680" rIns="91080" anchor="ctr">
            <a:noAutofit/>
          </a:bodyPr>
          <a:lstStyle/>
          <a:p>
            <a:pPr algn="ctr">
              <a:lnSpc>
                <a:spcPct val="90000"/>
              </a:lnSpc>
            </a:pPr>
            <a:r>
              <a:rPr lang="x-none" sz="2130" b="0" strike="noStrike" spc="-1">
                <a:solidFill>
                  <a:srgbClr val="000000"/>
                </a:solidFill>
                <a:latin typeface="Calibri"/>
                <a:ea typeface="Calibri"/>
              </a:rPr>
              <a:t>« A l’école publique, en France, on n’enseigne que le premier »</a:t>
            </a:r>
            <a:endParaRPr lang="fr-FR" sz="2130" b="0" strike="noStrike" spc="-1">
              <a:solidFill>
                <a:srgbClr val="000000"/>
              </a:solidFill>
              <a:latin typeface="Arial"/>
            </a:endParaRPr>
          </a:p>
        </p:txBody>
      </p:sp>
      <p:pic>
        <p:nvPicPr>
          <p:cNvPr id="205" name="Google Shape;532;p55"/>
          <p:cNvPicPr/>
          <p:nvPr/>
        </p:nvPicPr>
        <p:blipFill>
          <a:blip r:embed="rId4"/>
          <a:stretch/>
        </p:blipFill>
        <p:spPr>
          <a:xfrm>
            <a:off x="8685000" y="3990960"/>
            <a:ext cx="1891080" cy="2722320"/>
          </a:xfrm>
          <a:prstGeom prst="rect">
            <a:avLst/>
          </a:prstGeom>
          <a:ln w="0">
            <a:noFill/>
          </a:ln>
        </p:spPr>
      </p:pic>
      <p:pic>
        <p:nvPicPr>
          <p:cNvPr id="206" name="Picture 2"/>
          <p:cNvPicPr/>
          <p:nvPr/>
        </p:nvPicPr>
        <p:blipFill>
          <a:blip r:embed="rId5"/>
          <a:srcRect l="3512" t="20724" r="5118" b="11769"/>
          <a:stretch/>
        </p:blipFill>
        <p:spPr>
          <a:xfrm>
            <a:off x="1740960" y="4666320"/>
            <a:ext cx="2828520" cy="1567080"/>
          </a:xfrm>
          <a:prstGeom prst="rect">
            <a:avLst/>
          </a:prstGeom>
          <a:ln w="0">
            <a:noFill/>
          </a:ln>
        </p:spPr>
      </p:pic>
      <p:sp>
        <p:nvSpPr>
          <p:cNvPr id="207" name="Titre 1"/>
          <p:cNvSpPr/>
          <p:nvPr/>
        </p:nvSpPr>
        <p:spPr>
          <a:xfrm>
            <a:off x="255493" y="233428"/>
            <a:ext cx="11510683" cy="1243440"/>
          </a:xfrm>
          <a:prstGeom prst="rect">
            <a:avLst/>
          </a:prstGeom>
          <a:noFill/>
          <a:ln w="0">
            <a:noFill/>
          </a:ln>
        </p:spPr>
        <p:style>
          <a:lnRef idx="0">
            <a:scrgbClr r="0" g="0" b="0"/>
          </a:lnRef>
          <a:fillRef idx="0">
            <a:scrgbClr r="0" g="0" b="0"/>
          </a:fillRef>
          <a:effectRef idx="0">
            <a:scrgbClr r="0" g="0" b="0"/>
          </a:effectRef>
          <a:fontRef idx="minor"/>
        </p:style>
        <p:txBody>
          <a:bodyPr anchor="ctr">
            <a:normAutofit fontScale="94500" lnSpcReduction="10000"/>
          </a:bodyPr>
          <a:lstStyle/>
          <a:p>
            <a:pPr>
              <a:lnSpc>
                <a:spcPct val="90000"/>
              </a:lnSpc>
            </a:pPr>
            <a:r>
              <a:rPr lang="x-none" sz="4400" b="1" strike="noStrike" spc="-1">
                <a:solidFill>
                  <a:schemeClr val="accent5">
                    <a:lumMod val="50000"/>
                  </a:schemeClr>
                </a:solidFill>
                <a:latin typeface="Arial"/>
              </a:rPr>
              <a:t>Au quotidien, accompagner les élèves dans la distinction croire / savoir</a:t>
            </a:r>
            <a:endParaRPr lang="fr-FR" sz="4400" b="0" strike="noStrike" spc="-1" dirty="0">
              <a:solidFill>
                <a:srgbClr val="000000"/>
              </a:solidFill>
              <a:latin typeface="Arial"/>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b="20936"/>
          <a:stretch/>
        </p:blipFill>
        <p:spPr>
          <a:xfrm>
            <a:off x="449179" y="0"/>
            <a:ext cx="4908884" cy="6899869"/>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4280" y="0"/>
            <a:ext cx="4843987" cy="6858000"/>
          </a:xfrm>
          <a:prstGeom prst="rect">
            <a:avLst/>
          </a:prstGeom>
        </p:spPr>
      </p:pic>
    </p:spTree>
    <p:extLst>
      <p:ext uri="{BB962C8B-B14F-4D97-AF65-F5344CB8AC3E}">
        <p14:creationId xmlns:p14="http://schemas.microsoft.com/office/powerpoint/2010/main" val="824735813"/>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p:cNvSpPr txBox="1"/>
          <p:nvPr/>
        </p:nvSpPr>
        <p:spPr>
          <a:xfrm>
            <a:off x="0" y="2436493"/>
            <a:ext cx="12192000" cy="954107"/>
          </a:xfrm>
          <a:prstGeom prst="rect">
            <a:avLst/>
          </a:prstGeom>
          <a:solidFill>
            <a:schemeClr val="bg1">
              <a:lumMod val="85000"/>
            </a:schemeClr>
          </a:solidFill>
        </p:spPr>
        <p:txBody>
          <a:bodyPr wrap="square" rtlCol="0">
            <a:spAutoFit/>
          </a:bodyPr>
          <a:lstStyle/>
          <a:p>
            <a:pPr algn="ctr"/>
            <a:r>
              <a:rPr lang="fr-FR" sz="5600" dirty="0">
                <a:latin typeface="Century Gothic" panose="020B0502020202020204" pitchFamily="34" charset="0"/>
              </a:rPr>
              <a:t>Les postures de l’enseignant</a:t>
            </a:r>
          </a:p>
        </p:txBody>
      </p:sp>
    </p:spTree>
    <p:extLst>
      <p:ext uri="{BB962C8B-B14F-4D97-AF65-F5344CB8AC3E}">
        <p14:creationId xmlns:p14="http://schemas.microsoft.com/office/powerpoint/2010/main" val="521880220"/>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Diagramme 7">
            <a:extLst>
              <a:ext uri="{FF2B5EF4-FFF2-40B4-BE49-F238E27FC236}">
                <a16:creationId xmlns:a16="http://schemas.microsoft.com/office/drawing/2014/main" id="{F69A9D58-16E9-A10C-151F-E24A7E588239}"/>
              </a:ext>
            </a:extLst>
          </p:cNvPr>
          <p:cNvGraphicFramePr/>
          <p:nvPr>
            <p:extLst>
              <p:ext uri="{D42A27DB-BD31-4B8C-83A1-F6EECF244321}">
                <p14:modId xmlns:p14="http://schemas.microsoft.com/office/powerpoint/2010/main" val="4249322435"/>
              </p:ext>
            </p:extLst>
          </p:nvPr>
        </p:nvGraphicFramePr>
        <p:xfrm>
          <a:off x="602179" y="1785134"/>
          <a:ext cx="11355227"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ZoneTexte 1"/>
          <p:cNvSpPr txBox="1"/>
          <p:nvPr/>
        </p:nvSpPr>
        <p:spPr>
          <a:xfrm>
            <a:off x="0" y="351020"/>
            <a:ext cx="12192000" cy="646331"/>
          </a:xfrm>
          <a:prstGeom prst="rect">
            <a:avLst/>
          </a:prstGeom>
          <a:noFill/>
        </p:spPr>
        <p:txBody>
          <a:bodyPr wrap="square" rtlCol="0">
            <a:spAutoFit/>
          </a:bodyPr>
          <a:lstStyle/>
          <a:p>
            <a:pPr algn="ctr"/>
            <a:r>
              <a:rPr lang="x-none" sz="3600" dirty="0">
                <a:latin typeface="Century Gothic" panose="020B0502020202020204" pitchFamily="34" charset="0"/>
              </a:rPr>
              <a:t>Focus sur le « temps des conventions »</a:t>
            </a:r>
            <a:endParaRPr lang="fr-FR" sz="3600" dirty="0">
              <a:latin typeface="Century Gothic" panose="020B0502020202020204" pitchFamily="34" charset="0"/>
            </a:endParaRPr>
          </a:p>
        </p:txBody>
      </p:sp>
      <p:sp>
        <p:nvSpPr>
          <p:cNvPr id="4" name="ZoneTexte 3">
            <a:extLst>
              <a:ext uri="{FF2B5EF4-FFF2-40B4-BE49-F238E27FC236}">
                <a16:creationId xmlns:a16="http://schemas.microsoft.com/office/drawing/2014/main" id="{8426BA6F-49D2-BA70-F56B-BB90F2E5DACE}"/>
              </a:ext>
            </a:extLst>
          </p:cNvPr>
          <p:cNvSpPr txBox="1"/>
          <p:nvPr/>
        </p:nvSpPr>
        <p:spPr>
          <a:xfrm>
            <a:off x="0" y="1654991"/>
            <a:ext cx="12192000" cy="830997"/>
          </a:xfrm>
          <a:prstGeom prst="rect">
            <a:avLst/>
          </a:prstGeom>
          <a:noFill/>
        </p:spPr>
        <p:txBody>
          <a:bodyPr wrap="square">
            <a:spAutoFit/>
          </a:bodyPr>
          <a:lstStyle/>
          <a:p>
            <a:pPr algn="ctr">
              <a:defRPr/>
            </a:pPr>
            <a:r>
              <a:rPr lang="fr-FR" sz="2400" dirty="0">
                <a:latin typeface="Calibri" panose="020F0502020204030204" pitchFamily="34" charset="0"/>
                <a:cs typeface="Calibri" panose="020F0502020204030204" pitchFamily="34" charset="0"/>
              </a:rPr>
              <a:t>« </a:t>
            </a:r>
            <a:r>
              <a:rPr lang="fr-FR" sz="2400" i="1" dirty="0">
                <a:latin typeface="Calibri" panose="020F0502020204030204" pitchFamily="34" charset="0"/>
                <a:cs typeface="Calibri" panose="020F0502020204030204" pitchFamily="34" charset="0"/>
              </a:rPr>
              <a:t>Le </a:t>
            </a:r>
            <a:r>
              <a:rPr lang="fr-FR" sz="2400" b="1" i="1" dirty="0">
                <a:latin typeface="Calibri" panose="020F0502020204030204" pitchFamily="34" charset="0"/>
                <a:cs typeface="Calibri" panose="020F0502020204030204" pitchFamily="34" charset="0"/>
              </a:rPr>
              <a:t>malentendu</a:t>
            </a:r>
            <a:r>
              <a:rPr lang="fr-FR" sz="2400" i="1" dirty="0">
                <a:latin typeface="Calibri" panose="020F0502020204030204" pitchFamily="34" charset="0"/>
                <a:cs typeface="Calibri" panose="020F0502020204030204" pitchFamily="34" charset="0"/>
              </a:rPr>
              <a:t> est la forme la plus fréquente de communication entre les hommes</a:t>
            </a:r>
            <a:r>
              <a:rPr lang="fr-FR" sz="2400" dirty="0">
                <a:latin typeface="Calibri" panose="020F0502020204030204" pitchFamily="34" charset="0"/>
                <a:cs typeface="Calibri" panose="020F0502020204030204" pitchFamily="34" charset="0"/>
              </a:rPr>
              <a:t> » </a:t>
            </a:r>
          </a:p>
          <a:p>
            <a:pPr algn="ctr">
              <a:defRPr/>
            </a:pPr>
            <a:r>
              <a:rPr lang="fr-FR" sz="2400" dirty="0">
                <a:latin typeface="Calibri" panose="020F0502020204030204" pitchFamily="34" charset="0"/>
                <a:cs typeface="Calibri" panose="020F0502020204030204" pitchFamily="34" charset="0"/>
              </a:rPr>
              <a:t>(Peter </a:t>
            </a:r>
            <a:r>
              <a:rPr lang="fr-FR" sz="2400" dirty="0" err="1">
                <a:latin typeface="Calibri" panose="020F0502020204030204" pitchFamily="34" charset="0"/>
                <a:cs typeface="Calibri" panose="020F0502020204030204" pitchFamily="34" charset="0"/>
              </a:rPr>
              <a:t>Benary</a:t>
            </a:r>
            <a:r>
              <a:rPr lang="fr-FR" sz="2400" dirty="0">
                <a:latin typeface="Calibri" panose="020F0502020204030204" pitchFamily="34" charset="0"/>
                <a:cs typeface="Calibri" panose="020F0502020204030204" pitchFamily="34" charset="0"/>
              </a:rPr>
              <a:t>)</a:t>
            </a:r>
          </a:p>
        </p:txBody>
      </p:sp>
      <p:sp>
        <p:nvSpPr>
          <p:cNvPr id="6" name="ZoneTexte 5">
            <a:extLst>
              <a:ext uri="{FF2B5EF4-FFF2-40B4-BE49-F238E27FC236}">
                <a16:creationId xmlns:a16="http://schemas.microsoft.com/office/drawing/2014/main" id="{21D77675-8334-DB14-5464-FE1A9F698537}"/>
              </a:ext>
            </a:extLst>
          </p:cNvPr>
          <p:cNvSpPr txBox="1"/>
          <p:nvPr/>
        </p:nvSpPr>
        <p:spPr>
          <a:xfrm>
            <a:off x="316786" y="2723611"/>
            <a:ext cx="11558427" cy="461665"/>
          </a:xfrm>
          <a:prstGeom prst="rect">
            <a:avLst/>
          </a:prstGeom>
          <a:noFill/>
        </p:spPr>
        <p:txBody>
          <a:bodyPr wrap="square">
            <a:spAutoFit/>
          </a:bodyPr>
          <a:lstStyle/>
          <a:p>
            <a:pPr algn="ctr">
              <a:defRPr/>
            </a:pPr>
            <a:r>
              <a:rPr lang="fr-FR" sz="2400" b="1" dirty="0">
                <a:solidFill>
                  <a:schemeClr val="tx1"/>
                </a:solidFill>
                <a:latin typeface="Calibri" panose="020F0502020204030204" pitchFamily="34" charset="0"/>
                <a:cs typeface="Calibri" panose="020F0502020204030204" pitchFamily="34" charset="0"/>
              </a:rPr>
              <a:t>L’</a:t>
            </a:r>
            <a:r>
              <a:rPr lang="fr-FR" sz="2400" b="1" dirty="0">
                <a:latin typeface="Calibri" panose="020F0502020204030204" pitchFamily="34" charset="0"/>
                <a:cs typeface="Calibri" panose="020F0502020204030204" pitchFamily="34" charset="0"/>
              </a:rPr>
              <a:t>Ecole</a:t>
            </a:r>
            <a:r>
              <a:rPr lang="fr-FR" sz="2400" b="1" dirty="0">
                <a:solidFill>
                  <a:schemeClr val="tx1"/>
                </a:solidFill>
                <a:latin typeface="Calibri" panose="020F0502020204030204" pitchFamily="34" charset="0"/>
                <a:cs typeface="Calibri" panose="020F0502020204030204" pitchFamily="34" charset="0"/>
              </a:rPr>
              <a:t> mobilise et utilise de nombreuses conventions</a:t>
            </a:r>
          </a:p>
        </p:txBody>
      </p:sp>
    </p:spTree>
    <p:extLst>
      <p:ext uri="{BB962C8B-B14F-4D97-AF65-F5344CB8AC3E}">
        <p14:creationId xmlns:p14="http://schemas.microsoft.com/office/powerpoint/2010/main" val="4048928281"/>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p:cNvSpPr txBox="1"/>
          <p:nvPr/>
        </p:nvSpPr>
        <p:spPr>
          <a:xfrm>
            <a:off x="0" y="351020"/>
            <a:ext cx="12192000" cy="646331"/>
          </a:xfrm>
          <a:prstGeom prst="rect">
            <a:avLst/>
          </a:prstGeom>
          <a:noFill/>
        </p:spPr>
        <p:txBody>
          <a:bodyPr wrap="square" rtlCol="0">
            <a:spAutoFit/>
          </a:bodyPr>
          <a:lstStyle/>
          <a:p>
            <a:pPr algn="ctr"/>
            <a:r>
              <a:rPr lang="x-none" sz="3600" dirty="0">
                <a:latin typeface="Century Gothic" panose="020B0502020202020204" pitchFamily="34" charset="0"/>
              </a:rPr>
              <a:t>Exemple 1 : Schématisation électrique </a:t>
            </a:r>
            <a:endParaRPr lang="fr-FR" sz="3600" dirty="0">
              <a:latin typeface="Century Gothic" panose="020B0502020202020204" pitchFamily="34" charset="0"/>
            </a:endParaRPr>
          </a:p>
        </p:txBody>
      </p:sp>
      <p:sp>
        <p:nvSpPr>
          <p:cNvPr id="3" name="Espace réservé du contenu 2">
            <a:extLst>
              <a:ext uri="{FF2B5EF4-FFF2-40B4-BE49-F238E27FC236}">
                <a16:creationId xmlns:a16="http://schemas.microsoft.com/office/drawing/2014/main" id="{93524A72-BF06-95E8-E63A-901DA5F2442E}"/>
              </a:ext>
            </a:extLst>
          </p:cNvPr>
          <p:cNvSpPr txBox="1">
            <a:spLocks/>
          </p:cNvSpPr>
          <p:nvPr/>
        </p:nvSpPr>
        <p:spPr>
          <a:xfrm>
            <a:off x="887877" y="1571625"/>
            <a:ext cx="10416245" cy="1857375"/>
          </a:xfrm>
          <a:prstGeom prst="rect">
            <a:avLst/>
          </a:prstGeom>
          <a:solidFill>
            <a:schemeClr val="bg1">
              <a:lumMod val="85000"/>
            </a:schemeClr>
          </a:solidFill>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defRPr/>
            </a:pPr>
            <a:r>
              <a:rPr lang="fr-FR" sz="2400" b="1" dirty="0"/>
              <a:t>Extrait d’activité </a:t>
            </a:r>
            <a:endParaRPr lang="x-none" sz="2400" b="1" dirty="0"/>
          </a:p>
          <a:p>
            <a:pPr marL="0" indent="0">
              <a:buFont typeface="Arial" charset="0"/>
              <a:buNone/>
              <a:defRPr/>
            </a:pPr>
            <a:r>
              <a:rPr lang="x-none" sz="2400" dirty="0"/>
              <a:t>I</a:t>
            </a:r>
            <a:r>
              <a:rPr lang="fr-FR" sz="2400" dirty="0"/>
              <a:t>ci tous les schémas représentant de façon</a:t>
            </a:r>
            <a:r>
              <a:rPr lang="x-none" sz="2400" dirty="0"/>
              <a:t> </a:t>
            </a:r>
            <a:r>
              <a:rPr lang="fr-FR" sz="2400" dirty="0"/>
              <a:t>normalisée le dessin/montage sont faux </a:t>
            </a:r>
            <a:r>
              <a:rPr lang="x-none" sz="2400" dirty="0"/>
              <a:t>:</a:t>
            </a:r>
          </a:p>
          <a:p>
            <a:pPr>
              <a:defRPr/>
            </a:pPr>
            <a:r>
              <a:rPr lang="x-none" sz="2400" dirty="0"/>
              <a:t>s</a:t>
            </a:r>
            <a:r>
              <a:rPr lang="fr-FR" sz="2400" dirty="0" err="1"/>
              <a:t>oit</a:t>
            </a:r>
            <a:r>
              <a:rPr lang="fr-FR" sz="2400" dirty="0"/>
              <a:t> parce qu’ils ne correspondent pas (erreur factuelle)</a:t>
            </a:r>
            <a:r>
              <a:rPr lang="x-none" sz="2400" dirty="0"/>
              <a:t> ;</a:t>
            </a:r>
          </a:p>
          <a:p>
            <a:pPr>
              <a:defRPr/>
            </a:pPr>
            <a:r>
              <a:rPr lang="fr-FR" sz="2400" dirty="0"/>
              <a:t>soit parce que la norme de représentation n’est pas respectée.</a:t>
            </a:r>
          </a:p>
        </p:txBody>
      </p:sp>
      <p:pic>
        <p:nvPicPr>
          <p:cNvPr id="5" name="Picture 2">
            <a:extLst>
              <a:ext uri="{FF2B5EF4-FFF2-40B4-BE49-F238E27FC236}">
                <a16:creationId xmlns:a16="http://schemas.microsoft.com/office/drawing/2014/main" id="{CAFB503E-B574-F129-DD9C-63BBC4B907E3}"/>
              </a:ext>
            </a:extLst>
          </p:cNvPr>
          <p:cNvPicPr>
            <a:picLocks noChangeAspect="1" noChangeArrowheads="1"/>
          </p:cNvPicPr>
          <p:nvPr/>
        </p:nvPicPr>
        <p:blipFill>
          <a:blip r:embed="rId3"/>
          <a:srcRect/>
          <a:stretch>
            <a:fillRect/>
          </a:stretch>
        </p:blipFill>
        <p:spPr bwMode="auto">
          <a:xfrm>
            <a:off x="887877" y="3503488"/>
            <a:ext cx="10416245" cy="2850274"/>
          </a:xfrm>
          <a:prstGeom prst="rect">
            <a:avLst/>
          </a:prstGeom>
          <a:noFill/>
          <a:ln w="9525">
            <a:noFill/>
            <a:miter lim="800000"/>
            <a:headEnd/>
            <a:tailEnd/>
          </a:ln>
        </p:spPr>
      </p:pic>
      <p:sp>
        <p:nvSpPr>
          <p:cNvPr id="7" name="ZoneTexte 6">
            <a:extLst>
              <a:ext uri="{FF2B5EF4-FFF2-40B4-BE49-F238E27FC236}">
                <a16:creationId xmlns:a16="http://schemas.microsoft.com/office/drawing/2014/main" id="{490C88E0-2168-5916-52BC-101F28906870}"/>
              </a:ext>
            </a:extLst>
          </p:cNvPr>
          <p:cNvSpPr txBox="1"/>
          <p:nvPr/>
        </p:nvSpPr>
        <p:spPr>
          <a:xfrm>
            <a:off x="6267236" y="6441630"/>
            <a:ext cx="6544640" cy="369332"/>
          </a:xfrm>
          <a:prstGeom prst="rect">
            <a:avLst/>
          </a:prstGeom>
          <a:noFill/>
        </p:spPr>
        <p:txBody>
          <a:bodyPr wrap="square" rtlCol="0">
            <a:spAutoFit/>
          </a:bodyPr>
          <a:lstStyle/>
          <a:p>
            <a:r>
              <a:rPr lang="x-none" i="1" dirty="0"/>
              <a:t>Source : Julien </a:t>
            </a:r>
            <a:r>
              <a:rPr lang="x-none" i="1" dirty="0" err="1"/>
              <a:t>Machet</a:t>
            </a:r>
            <a:r>
              <a:rPr lang="x-none" i="1" dirty="0"/>
              <a:t> – GT Esprit Critique - Académie de Lyon</a:t>
            </a:r>
          </a:p>
        </p:txBody>
      </p:sp>
    </p:spTree>
    <p:extLst>
      <p:ext uri="{BB962C8B-B14F-4D97-AF65-F5344CB8AC3E}">
        <p14:creationId xmlns:p14="http://schemas.microsoft.com/office/powerpoint/2010/main" val="3528531668"/>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C5A83FD-74C1-7775-A660-A1DDEECFC669}"/>
              </a:ext>
            </a:extLst>
          </p:cNvPr>
          <p:cNvSpPr txBox="1"/>
          <p:nvPr/>
        </p:nvSpPr>
        <p:spPr>
          <a:xfrm>
            <a:off x="0" y="351020"/>
            <a:ext cx="12192000" cy="646331"/>
          </a:xfrm>
          <a:prstGeom prst="rect">
            <a:avLst/>
          </a:prstGeom>
          <a:noFill/>
        </p:spPr>
        <p:txBody>
          <a:bodyPr wrap="square" rtlCol="0">
            <a:spAutoFit/>
          </a:bodyPr>
          <a:lstStyle/>
          <a:p>
            <a:pPr algn="ctr"/>
            <a:r>
              <a:rPr lang="x-none" sz="3600">
                <a:latin typeface="Century Gothic" panose="020B0502020202020204" pitchFamily="34" charset="0"/>
              </a:rPr>
              <a:t>Focus sur le « temps des conventions »</a:t>
            </a:r>
            <a:endParaRPr lang="fr-FR" sz="3600" dirty="0">
              <a:latin typeface="Century Gothic" panose="020B0502020202020204" pitchFamily="34" charset="0"/>
            </a:endParaRPr>
          </a:p>
        </p:txBody>
      </p:sp>
      <p:graphicFrame>
        <p:nvGraphicFramePr>
          <p:cNvPr id="6" name="Diagramme 5">
            <a:extLst>
              <a:ext uri="{FF2B5EF4-FFF2-40B4-BE49-F238E27FC236}">
                <a16:creationId xmlns:a16="http://schemas.microsoft.com/office/drawing/2014/main" id="{D50B1713-3860-C1BC-7404-26F436F25DB1}"/>
              </a:ext>
            </a:extLst>
          </p:cNvPr>
          <p:cNvGraphicFramePr/>
          <p:nvPr>
            <p:extLst>
              <p:ext uri="{D42A27DB-BD31-4B8C-83A1-F6EECF244321}">
                <p14:modId xmlns:p14="http://schemas.microsoft.com/office/powerpoint/2010/main" val="3624126435"/>
              </p:ext>
            </p:extLst>
          </p:nvPr>
        </p:nvGraphicFramePr>
        <p:xfrm>
          <a:off x="541736" y="2466004"/>
          <a:ext cx="11413958" cy="4040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ZoneTexte 9">
            <a:extLst>
              <a:ext uri="{FF2B5EF4-FFF2-40B4-BE49-F238E27FC236}">
                <a16:creationId xmlns:a16="http://schemas.microsoft.com/office/drawing/2014/main" id="{F88E23C9-6442-95E5-E813-F62CCEA7E31F}"/>
              </a:ext>
            </a:extLst>
          </p:cNvPr>
          <p:cNvSpPr txBox="1"/>
          <p:nvPr/>
        </p:nvSpPr>
        <p:spPr>
          <a:xfrm>
            <a:off x="2547990" y="1206402"/>
            <a:ext cx="7096018" cy="584775"/>
          </a:xfrm>
          <a:prstGeom prst="rect">
            <a:avLst/>
          </a:prstGeom>
          <a:noFill/>
        </p:spPr>
        <p:txBody>
          <a:bodyPr wrap="square" rtlCol="0">
            <a:spAutoFit/>
          </a:bodyPr>
          <a:lstStyle/>
          <a:p>
            <a:pPr algn="ctr"/>
            <a:r>
              <a:rPr lang="x-none" sz="3200" dirty="0"/>
              <a:t>Enjeu : normalisation et émancipation</a:t>
            </a:r>
          </a:p>
        </p:txBody>
      </p:sp>
    </p:spTree>
    <p:extLst>
      <p:ext uri="{BB962C8B-B14F-4D97-AF65-F5344CB8AC3E}">
        <p14:creationId xmlns:p14="http://schemas.microsoft.com/office/powerpoint/2010/main" val="358279852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76A3C-BFBB-3329-C429-0D874E929A2E}"/>
            </a:ext>
          </a:extLst>
        </p:cNvPr>
        <p:cNvGrpSpPr/>
        <p:nvPr/>
      </p:nvGrpSpPr>
      <p:grpSpPr>
        <a:xfrm>
          <a:off x="0" y="0"/>
          <a:ext cx="0" cy="0"/>
          <a:chOff x="0" y="0"/>
          <a:chExt cx="0" cy="0"/>
        </a:xfrm>
      </p:grpSpPr>
      <p:sp>
        <p:nvSpPr>
          <p:cNvPr id="192" name="PlaceHolder 1">
            <a:extLst>
              <a:ext uri="{FF2B5EF4-FFF2-40B4-BE49-F238E27FC236}">
                <a16:creationId xmlns:a16="http://schemas.microsoft.com/office/drawing/2014/main" id="{EA8AEDEF-99E5-8C64-EE47-5D9D8D70D923}"/>
              </a:ext>
            </a:extLst>
          </p:cNvPr>
          <p:cNvSpPr>
            <a:spLocks noGrp="1"/>
          </p:cNvSpPr>
          <p:nvPr>
            <p:ph type="title" idx="4294967295"/>
          </p:nvPr>
        </p:nvSpPr>
        <p:spPr>
          <a:xfrm>
            <a:off x="259751" y="4840246"/>
            <a:ext cx="11328106" cy="888120"/>
          </a:xfrm>
          <a:prstGeom prst="rect">
            <a:avLst/>
          </a:prstGeom>
          <a:noFill/>
          <a:ln w="0">
            <a:noFill/>
          </a:ln>
        </p:spPr>
        <p:txBody>
          <a:bodyPr anchor="ctr">
            <a:noAutofit/>
          </a:bodyPr>
          <a:lstStyle/>
          <a:p>
            <a:pPr indent="0" algn="ctr">
              <a:lnSpc>
                <a:spcPct val="90000"/>
              </a:lnSpc>
              <a:buNone/>
            </a:pPr>
            <a:r>
              <a:rPr lang="fr-FR" sz="4000" b="1" strike="noStrike" spc="-1" dirty="0">
                <a:solidFill>
                  <a:srgbClr val="002060"/>
                </a:solidFill>
                <a:latin typeface="Calibri"/>
                <a:ea typeface="Calibri"/>
              </a:rPr>
              <a:t>Croire que, croire en , croire à, croire quelqu’un …</a:t>
            </a:r>
            <a:endParaRPr lang="fr-FR" sz="4000" b="0" strike="noStrike" spc="-1" dirty="0">
              <a:solidFill>
                <a:srgbClr val="000000"/>
              </a:solidFill>
              <a:latin typeface="Arial"/>
            </a:endParaRPr>
          </a:p>
        </p:txBody>
      </p:sp>
      <p:graphicFrame>
        <p:nvGraphicFramePr>
          <p:cNvPr id="193" name="Tableau 4">
            <a:extLst>
              <a:ext uri="{FF2B5EF4-FFF2-40B4-BE49-F238E27FC236}">
                <a16:creationId xmlns:a16="http://schemas.microsoft.com/office/drawing/2014/main" id="{2E9C5BBD-796C-A5D9-4298-48D0D8AC2A07}"/>
              </a:ext>
            </a:extLst>
          </p:cNvPr>
          <p:cNvGraphicFramePr/>
          <p:nvPr>
            <p:extLst>
              <p:ext uri="{D42A27DB-BD31-4B8C-83A1-F6EECF244321}">
                <p14:modId xmlns:p14="http://schemas.microsoft.com/office/powerpoint/2010/main" val="1184275626"/>
              </p:ext>
            </p:extLst>
          </p:nvPr>
        </p:nvGraphicFramePr>
        <p:xfrm>
          <a:off x="599520" y="1759275"/>
          <a:ext cx="10992960" cy="2042160"/>
        </p:xfrm>
        <a:graphic>
          <a:graphicData uri="http://schemas.openxmlformats.org/drawingml/2006/table">
            <a:tbl>
              <a:tblPr/>
              <a:tblGrid>
                <a:gridCol w="4352760">
                  <a:extLst>
                    <a:ext uri="{9D8B030D-6E8A-4147-A177-3AD203B41FA5}">
                      <a16:colId xmlns:a16="http://schemas.microsoft.com/office/drawing/2014/main" val="20000"/>
                    </a:ext>
                  </a:extLst>
                </a:gridCol>
                <a:gridCol w="2486160">
                  <a:extLst>
                    <a:ext uri="{9D8B030D-6E8A-4147-A177-3AD203B41FA5}">
                      <a16:colId xmlns:a16="http://schemas.microsoft.com/office/drawing/2014/main" val="20001"/>
                    </a:ext>
                  </a:extLst>
                </a:gridCol>
                <a:gridCol w="4154040">
                  <a:extLst>
                    <a:ext uri="{9D8B030D-6E8A-4147-A177-3AD203B41FA5}">
                      <a16:colId xmlns:a16="http://schemas.microsoft.com/office/drawing/2014/main" val="20002"/>
                    </a:ext>
                  </a:extLst>
                </a:gridCol>
              </a:tblGrid>
              <a:tr h="370800">
                <a:tc>
                  <a:txBody>
                    <a:bodyPr/>
                    <a:lstStyle/>
                    <a:p>
                      <a:pPr marL="0" algn="ctr" defTabSz="914400" rtl="0" eaLnBrk="1" latinLnBrk="0" hangingPunct="1">
                        <a:lnSpc>
                          <a:spcPct val="100000"/>
                        </a:lnSpc>
                        <a:tabLst>
                          <a:tab pos="0" algn="l"/>
                        </a:tabLst>
                      </a:pPr>
                      <a:r>
                        <a:rPr lang="fr-FR" sz="3200" b="1" strike="noStrike" kern="1200" spc="-1" dirty="0">
                          <a:solidFill>
                            <a:srgbClr val="002060"/>
                          </a:solidFill>
                          <a:latin typeface="Arial"/>
                          <a:cs typeface="+mn-cs"/>
                        </a:rPr>
                        <a:t>Croire c’est considérer comme vrai (avec plus ou moins de certitudes)</a:t>
                      </a:r>
                    </a:p>
                  </a:txBody>
                  <a:tcPr>
                    <a:lnL>
                      <a:noFill/>
                    </a:lnL>
                    <a:lnR>
                      <a:noFill/>
                    </a:lnR>
                    <a:lnT>
                      <a:noFill/>
                    </a:lnT>
                    <a:lnB>
                      <a:noFill/>
                    </a:lnB>
                    <a:noFill/>
                  </a:tcPr>
                </a:tc>
                <a:tc>
                  <a:txBody>
                    <a:bodyPr/>
                    <a:lstStyle/>
                    <a:p>
                      <a:endParaRPr lang="fr-FR" sz="3200" b="1" strike="noStrike" spc="-1">
                        <a:solidFill>
                          <a:srgbClr val="002060"/>
                        </a:solidFill>
                        <a:latin typeface="Arial"/>
                        <a:ea typeface="Arial"/>
                      </a:endParaRPr>
                    </a:p>
                  </a:txBody>
                  <a:tcPr>
                    <a:lnL>
                      <a:noFill/>
                    </a:lnL>
                    <a:lnR>
                      <a:noFill/>
                    </a:lnR>
                    <a:lnT>
                      <a:noFill/>
                    </a:lnT>
                    <a:lnB>
                      <a:noFill/>
                    </a:lnB>
                    <a:noFill/>
                  </a:tcPr>
                </a:tc>
                <a:tc>
                  <a:txBody>
                    <a:bodyPr/>
                    <a:lstStyle/>
                    <a:p>
                      <a:pPr algn="ctr">
                        <a:lnSpc>
                          <a:spcPct val="100000"/>
                        </a:lnSpc>
                      </a:pPr>
                      <a:r>
                        <a:rPr lang="fr-FR" sz="3200" b="1" strike="noStrike" spc="-1" dirty="0">
                          <a:solidFill>
                            <a:srgbClr val="002060"/>
                          </a:solidFill>
                          <a:latin typeface="Arial"/>
                          <a:ea typeface="Arial"/>
                        </a:rPr>
                        <a:t>Croire c’est adhérer par foi (pas forcément une foi religieuse)</a:t>
                      </a:r>
                      <a:endParaRPr lang="fr-FR" sz="3200" b="0" strike="noStrike" spc="-1" dirty="0">
                        <a:solidFill>
                          <a:srgbClr val="000000"/>
                        </a:solidFill>
                        <a:latin typeface="Arial"/>
                      </a:endParaRPr>
                    </a:p>
                  </a:txBody>
                  <a:tcPr>
                    <a:lnL>
                      <a:noFill/>
                    </a:lnL>
                    <a:lnR>
                      <a:noFill/>
                    </a:lnR>
                    <a:lnT>
                      <a:noFill/>
                    </a:lnT>
                    <a:lnB>
                      <a:noFill/>
                    </a:lnB>
                    <a:noFill/>
                  </a:tcPr>
                </a:tc>
                <a:extLst>
                  <a:ext uri="{0D108BD9-81ED-4DB2-BD59-A6C34878D82A}">
                    <a16:rowId xmlns:a16="http://schemas.microsoft.com/office/drawing/2014/main" val="10000"/>
                  </a:ext>
                </a:extLst>
              </a:tr>
            </a:tbl>
          </a:graphicData>
        </a:graphic>
      </p:graphicFrame>
      <p:sp>
        <p:nvSpPr>
          <p:cNvPr id="196" name="Non égal 5">
            <a:extLst>
              <a:ext uri="{FF2B5EF4-FFF2-40B4-BE49-F238E27FC236}">
                <a16:creationId xmlns:a16="http://schemas.microsoft.com/office/drawing/2014/main" id="{6E81FCBE-78E0-0E72-4FD7-886D210F30F1}"/>
              </a:ext>
            </a:extLst>
          </p:cNvPr>
          <p:cNvSpPr/>
          <p:nvPr/>
        </p:nvSpPr>
        <p:spPr>
          <a:xfrm>
            <a:off x="5752828" y="2486676"/>
            <a:ext cx="1021250" cy="574779"/>
          </a:xfrm>
          <a:prstGeom prst="mathNotEqual">
            <a:avLst>
              <a:gd name="adj1" fmla="val 23520"/>
              <a:gd name="adj2" fmla="val 6600000"/>
              <a:gd name="adj3" fmla="val 11760"/>
            </a:avLst>
          </a:prstGeom>
          <a:solidFill>
            <a:srgbClr val="0070C0"/>
          </a:solidFill>
          <a:ln>
            <a:solidFill>
              <a:srgbClr val="0070C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400" b="0" strike="noStrike" spc="-1">
              <a:solidFill>
                <a:srgbClr val="0070C0"/>
              </a:solidFill>
              <a:latin typeface="Arial"/>
              <a:ea typeface="Arial"/>
            </a:endParaRPr>
          </a:p>
        </p:txBody>
      </p:sp>
      <p:sp>
        <p:nvSpPr>
          <p:cNvPr id="8" name="ZoneTexte 7">
            <a:extLst>
              <a:ext uri="{FF2B5EF4-FFF2-40B4-BE49-F238E27FC236}">
                <a16:creationId xmlns:a16="http://schemas.microsoft.com/office/drawing/2014/main" id="{6E5A30AB-7799-9067-F10C-DD25506D7C43}"/>
              </a:ext>
            </a:extLst>
          </p:cNvPr>
          <p:cNvSpPr txBox="1"/>
          <p:nvPr/>
        </p:nvSpPr>
        <p:spPr>
          <a:xfrm>
            <a:off x="0" y="0"/>
            <a:ext cx="12192000" cy="707886"/>
          </a:xfrm>
          <a:prstGeom prst="rect">
            <a:avLst/>
          </a:prstGeom>
          <a:solidFill>
            <a:schemeClr val="bg1">
              <a:lumMod val="85000"/>
            </a:schemeClr>
          </a:solidFill>
        </p:spPr>
        <p:txBody>
          <a:bodyPr wrap="square" rtlCol="0">
            <a:spAutoFit/>
          </a:bodyPr>
          <a:lstStyle/>
          <a:p>
            <a:pPr algn="ctr"/>
            <a:r>
              <a:rPr lang="fr-FR" sz="4000" dirty="0">
                <a:latin typeface="Century Gothic" panose="020B0502020202020204" pitchFamily="34" charset="0"/>
              </a:rPr>
              <a:t>Croire ou croire ?</a:t>
            </a:r>
          </a:p>
        </p:txBody>
      </p:sp>
      <p:sp>
        <p:nvSpPr>
          <p:cNvPr id="2" name="PlaceHolder 1">
            <a:extLst>
              <a:ext uri="{FF2B5EF4-FFF2-40B4-BE49-F238E27FC236}">
                <a16:creationId xmlns:a16="http://schemas.microsoft.com/office/drawing/2014/main" id="{A065DCBA-27D5-4D92-0F12-4C5571491C53}"/>
              </a:ext>
            </a:extLst>
          </p:cNvPr>
          <p:cNvSpPr txBox="1">
            <a:spLocks/>
          </p:cNvSpPr>
          <p:nvPr/>
        </p:nvSpPr>
        <p:spPr>
          <a:xfrm>
            <a:off x="599400" y="685574"/>
            <a:ext cx="11328106" cy="888120"/>
          </a:xfrm>
          <a:prstGeom prst="rect">
            <a:avLst/>
          </a:prstGeom>
          <a:noFill/>
          <a:ln w="0">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4000" b="1" spc="-1" dirty="0">
                <a:solidFill>
                  <a:srgbClr val="002060"/>
                </a:solidFill>
                <a:latin typeface="Calibri"/>
                <a:ea typeface="Calibri"/>
              </a:rPr>
              <a:t>Polysémies …</a:t>
            </a:r>
            <a:endParaRPr lang="fr-FR" sz="4000" spc="-1" dirty="0">
              <a:solidFill>
                <a:srgbClr val="000000"/>
              </a:solidFill>
              <a:latin typeface="Arial"/>
            </a:endParaRPr>
          </a:p>
        </p:txBody>
      </p:sp>
    </p:spTree>
    <p:extLst>
      <p:ext uri="{BB962C8B-B14F-4D97-AF65-F5344CB8AC3E}">
        <p14:creationId xmlns:p14="http://schemas.microsoft.com/office/powerpoint/2010/main" val="3407357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Grp="1" noChangeArrowheads="1"/>
          </p:cNvSpPr>
          <p:nvPr>
            <p:ph type="title" idx="4294967295"/>
          </p:nvPr>
        </p:nvSpPr>
        <p:spPr>
          <a:xfrm>
            <a:off x="178531" y="473454"/>
            <a:ext cx="10970880" cy="1144921"/>
          </a:xfrm>
        </p:spPr>
        <p:txBody>
          <a:bodyPr tIns="39116"/>
          <a:lstStyle/>
          <a:p>
            <a:pPr algn="l" eaLnBrk="1">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dirty="0">
                <a:solidFill>
                  <a:srgbClr val="0099FF"/>
                </a:solidFill>
              </a:rPr>
              <a:t>Science ?</a:t>
            </a:r>
          </a:p>
        </p:txBody>
      </p:sp>
      <p:sp>
        <p:nvSpPr>
          <p:cNvPr id="11267" name="Text Box 2"/>
          <p:cNvSpPr txBox="1">
            <a:spLocks noChangeArrowheads="1"/>
          </p:cNvSpPr>
          <p:nvPr/>
        </p:nvSpPr>
        <p:spPr bwMode="auto">
          <a:xfrm>
            <a:off x="648960" y="486772"/>
            <a:ext cx="455041" cy="609184"/>
          </a:xfrm>
          <a:prstGeom prst="rect">
            <a:avLst/>
          </a:prstGeom>
          <a:noFill/>
          <a:ln w="9525">
            <a:noFill/>
            <a:round/>
            <a:headEnd/>
            <a:tailEnd/>
          </a:ln>
        </p:spPr>
        <p:txBody>
          <a:bodyPr wrap="none" anchor="ctr"/>
          <a:lstStyle/>
          <a:p>
            <a:endParaRPr lang="fr-FR"/>
          </a:p>
        </p:txBody>
      </p:sp>
      <p:sp>
        <p:nvSpPr>
          <p:cNvPr id="11268" name="Text Box 3"/>
          <p:cNvSpPr txBox="1">
            <a:spLocks noChangeArrowheads="1"/>
          </p:cNvSpPr>
          <p:nvPr/>
        </p:nvSpPr>
        <p:spPr bwMode="auto">
          <a:xfrm>
            <a:off x="1958400" y="1666255"/>
            <a:ext cx="7704961" cy="1468954"/>
          </a:xfrm>
          <a:prstGeom prst="rect">
            <a:avLst/>
          </a:prstGeom>
          <a:noFill/>
          <a:ln w="9525">
            <a:noFill/>
            <a:round/>
            <a:headEnd/>
            <a:tailEnd/>
          </a:ln>
        </p:spPr>
        <p:txBody>
          <a:bodyPr wrap="none" anchor="ctr"/>
          <a:lstStyle/>
          <a:p>
            <a:endParaRPr lang="fr-FR"/>
          </a:p>
        </p:txBody>
      </p:sp>
      <p:sp>
        <p:nvSpPr>
          <p:cNvPr id="11269" name="Text Box 4"/>
          <p:cNvSpPr txBox="1">
            <a:spLocks noChangeArrowheads="1"/>
          </p:cNvSpPr>
          <p:nvPr/>
        </p:nvSpPr>
        <p:spPr bwMode="auto">
          <a:xfrm>
            <a:off x="216961" y="1502079"/>
            <a:ext cx="2177280" cy="485390"/>
          </a:xfrm>
          <a:prstGeom prst="rect">
            <a:avLst/>
          </a:prstGeom>
          <a:noFill/>
          <a:ln w="9525">
            <a:noFill/>
            <a:round/>
            <a:headEnd/>
            <a:tailEnd/>
          </a:ln>
        </p:spPr>
        <p:txBody>
          <a:bodyPr lIns="90000" tIns="68136" rIns="90000" bIns="46800">
            <a:spAutoFit/>
          </a:bodyPr>
          <a:lstStyle/>
          <a:p>
            <a:pPr hangingPunct="1">
              <a:spcBef>
                <a:spcPts val="1500"/>
              </a:spcBef>
              <a:tabLst>
                <a:tab pos="449263" algn="l"/>
                <a:tab pos="898525" algn="l"/>
                <a:tab pos="1347788" algn="l"/>
                <a:tab pos="1797050" algn="l"/>
              </a:tabLst>
            </a:pPr>
            <a:r>
              <a:rPr lang="fr-FR" sz="2400" i="1">
                <a:solidFill>
                  <a:srgbClr val="FFFFFF"/>
                </a:solidFill>
              </a:rPr>
              <a:t>Science </a:t>
            </a:r>
          </a:p>
        </p:txBody>
      </p:sp>
      <p:sp>
        <p:nvSpPr>
          <p:cNvPr id="11270" name="Text Box 5"/>
          <p:cNvSpPr txBox="1">
            <a:spLocks noChangeArrowheads="1"/>
          </p:cNvSpPr>
          <p:nvPr/>
        </p:nvSpPr>
        <p:spPr bwMode="auto">
          <a:xfrm>
            <a:off x="652801" y="4380940"/>
            <a:ext cx="9143040" cy="485390"/>
          </a:xfrm>
          <a:prstGeom prst="rect">
            <a:avLst/>
          </a:prstGeom>
          <a:noFill/>
          <a:ln w="9525">
            <a:noFill/>
            <a:round/>
            <a:headEnd/>
            <a:tailEnd/>
          </a:ln>
        </p:spPr>
        <p:txBody>
          <a:bodyPr lIns="90000" tIns="68136" rIns="90000" bIns="46800">
            <a:spAutoFit/>
          </a:bodyPr>
          <a:lstStyle/>
          <a:p>
            <a:pPr hangingPunct="1">
              <a:spcBef>
                <a:spcPts val="11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pPr>
            <a:r>
              <a:rPr lang="fr-FR" sz="2400" b="1" dirty="0">
                <a:solidFill>
                  <a:srgbClr val="0099FF"/>
                </a:solidFill>
              </a:rPr>
              <a:t>4. Des démarches intellectuelles contraignantes ?</a:t>
            </a:r>
          </a:p>
        </p:txBody>
      </p:sp>
      <p:sp>
        <p:nvSpPr>
          <p:cNvPr id="11271" name="Text Box 6"/>
          <p:cNvSpPr txBox="1">
            <a:spLocks noChangeArrowheads="1"/>
          </p:cNvSpPr>
          <p:nvPr/>
        </p:nvSpPr>
        <p:spPr bwMode="auto">
          <a:xfrm>
            <a:off x="2613121" y="2554828"/>
            <a:ext cx="8273279" cy="452817"/>
          </a:xfrm>
          <a:prstGeom prst="rect">
            <a:avLst/>
          </a:prstGeom>
          <a:noFill/>
          <a:ln w="9525">
            <a:noFill/>
            <a:round/>
            <a:headEnd/>
            <a:tailEnd/>
          </a:ln>
        </p:spPr>
        <p:txBody>
          <a:bodyPr lIns="90000" tIns="66358" rIns="90000" bIns="46800">
            <a:spAutoFit/>
          </a:bodyPr>
          <a:lstStyle/>
          <a:p>
            <a:pPr hangingPunct="1">
              <a:spcBef>
                <a:spcPts val="11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pPr>
            <a:r>
              <a:rPr lang="fr-FR" sz="2200" dirty="0"/>
              <a:t>2. L’univers des scientifiques ?</a:t>
            </a:r>
          </a:p>
        </p:txBody>
      </p:sp>
      <p:sp>
        <p:nvSpPr>
          <p:cNvPr id="11272" name="Text Box 7"/>
          <p:cNvSpPr txBox="1">
            <a:spLocks noChangeArrowheads="1"/>
          </p:cNvSpPr>
          <p:nvPr/>
        </p:nvSpPr>
        <p:spPr bwMode="auto">
          <a:xfrm>
            <a:off x="2165131" y="3505328"/>
            <a:ext cx="4854233" cy="791371"/>
          </a:xfrm>
          <a:prstGeom prst="rect">
            <a:avLst/>
          </a:prstGeom>
          <a:noFill/>
          <a:ln w="9525">
            <a:noFill/>
            <a:round/>
            <a:headEnd/>
            <a:tailEnd/>
          </a:ln>
        </p:spPr>
        <p:txBody>
          <a:bodyPr wrap="square" lIns="90000" tIns="66358" rIns="90000" bIns="46800">
            <a:spAutoFit/>
          </a:bodyPr>
          <a:lstStyle/>
          <a:p>
            <a:pPr hangingPunct="1">
              <a:spcBef>
                <a:spcPts val="1125"/>
              </a:spcBef>
              <a:tabLst>
                <a:tab pos="449263" algn="l"/>
                <a:tab pos="898525" algn="l"/>
                <a:tab pos="1347788" algn="l"/>
                <a:tab pos="1797050" algn="l"/>
                <a:tab pos="2246313" algn="l"/>
                <a:tab pos="2695575" algn="l"/>
              </a:tabLst>
            </a:pPr>
            <a:r>
              <a:rPr lang="fr-FR" sz="2200" dirty="0"/>
              <a:t>3. Des avancées techniques ? Des choix politiques liées à des technologies ?</a:t>
            </a:r>
          </a:p>
        </p:txBody>
      </p:sp>
      <p:sp>
        <p:nvSpPr>
          <p:cNvPr id="11273" name="Text Box 8"/>
          <p:cNvSpPr txBox="1">
            <a:spLocks noChangeArrowheads="1"/>
          </p:cNvSpPr>
          <p:nvPr/>
        </p:nvSpPr>
        <p:spPr bwMode="auto">
          <a:xfrm>
            <a:off x="3265921" y="1828992"/>
            <a:ext cx="5615999" cy="452817"/>
          </a:xfrm>
          <a:prstGeom prst="rect">
            <a:avLst/>
          </a:prstGeom>
          <a:noFill/>
          <a:ln w="9525">
            <a:noFill/>
            <a:round/>
            <a:headEnd/>
            <a:tailEnd/>
          </a:ln>
        </p:spPr>
        <p:txBody>
          <a:bodyPr lIns="90000" tIns="66358" rIns="90000" bIns="46800">
            <a:spAutoFit/>
          </a:bodyPr>
          <a:lstStyle/>
          <a:p>
            <a:pPr hangingPunct="1">
              <a:spcBef>
                <a:spcPts val="1125"/>
              </a:spcBef>
              <a:tabLst>
                <a:tab pos="449263" algn="l"/>
                <a:tab pos="898525" algn="l"/>
                <a:tab pos="1347788" algn="l"/>
                <a:tab pos="1797050" algn="l"/>
                <a:tab pos="2246313" algn="l"/>
                <a:tab pos="2695575" algn="l"/>
                <a:tab pos="3144838" algn="l"/>
                <a:tab pos="3594100" algn="l"/>
                <a:tab pos="4043363" algn="l"/>
                <a:tab pos="4492625" algn="l"/>
              </a:tabLst>
            </a:pPr>
            <a:r>
              <a:rPr lang="fr-FR" sz="2200" dirty="0">
                <a:solidFill>
                  <a:srgbClr val="0070C0"/>
                </a:solidFill>
              </a:rPr>
              <a:t>1. La somme des connaissances ou des savoirs ?</a:t>
            </a:r>
          </a:p>
        </p:txBody>
      </p:sp>
      <p:sp>
        <p:nvSpPr>
          <p:cNvPr id="11274" name="Line 9"/>
          <p:cNvSpPr>
            <a:spLocks noChangeShapeType="1"/>
          </p:cNvSpPr>
          <p:nvPr/>
        </p:nvSpPr>
        <p:spPr bwMode="auto">
          <a:xfrm>
            <a:off x="1707776" y="1290918"/>
            <a:ext cx="1600385" cy="733935"/>
          </a:xfrm>
          <a:prstGeom prst="line">
            <a:avLst/>
          </a:prstGeom>
          <a:noFill/>
          <a:ln w="19050">
            <a:solidFill>
              <a:schemeClr val="tx2">
                <a:lumMod val="75000"/>
              </a:schemeClr>
            </a:solidFill>
            <a:round/>
            <a:headEnd/>
            <a:tailEnd type="triangle" w="med" len="med"/>
          </a:ln>
        </p:spPr>
        <p:txBody>
          <a:bodyPr/>
          <a:lstStyle/>
          <a:p>
            <a:endParaRPr lang="fr-FR"/>
          </a:p>
        </p:txBody>
      </p:sp>
      <p:sp>
        <p:nvSpPr>
          <p:cNvPr id="11275" name="Line 10"/>
          <p:cNvSpPr>
            <a:spLocks noChangeShapeType="1"/>
          </p:cNvSpPr>
          <p:nvPr/>
        </p:nvSpPr>
        <p:spPr bwMode="auto">
          <a:xfrm>
            <a:off x="1721224" y="1331260"/>
            <a:ext cx="889976" cy="1477036"/>
          </a:xfrm>
          <a:prstGeom prst="line">
            <a:avLst/>
          </a:prstGeom>
          <a:noFill/>
          <a:ln w="19050">
            <a:solidFill>
              <a:schemeClr val="tx2">
                <a:lumMod val="75000"/>
              </a:schemeClr>
            </a:solidFill>
            <a:round/>
            <a:headEnd/>
            <a:tailEnd type="triangle" w="med" len="med"/>
          </a:ln>
        </p:spPr>
        <p:txBody>
          <a:bodyPr/>
          <a:lstStyle/>
          <a:p>
            <a:endParaRPr lang="fr-FR"/>
          </a:p>
        </p:txBody>
      </p:sp>
      <p:sp>
        <p:nvSpPr>
          <p:cNvPr id="11276" name="Line 11"/>
          <p:cNvSpPr>
            <a:spLocks noChangeShapeType="1"/>
          </p:cNvSpPr>
          <p:nvPr/>
        </p:nvSpPr>
        <p:spPr bwMode="auto">
          <a:xfrm>
            <a:off x="1748118" y="1290918"/>
            <a:ext cx="863082" cy="2333943"/>
          </a:xfrm>
          <a:prstGeom prst="line">
            <a:avLst/>
          </a:prstGeom>
          <a:noFill/>
          <a:ln w="19050">
            <a:solidFill>
              <a:schemeClr val="tx2">
                <a:lumMod val="75000"/>
              </a:schemeClr>
            </a:solidFill>
            <a:round/>
            <a:headEnd/>
            <a:tailEnd type="triangle" w="med" len="med"/>
          </a:ln>
        </p:spPr>
        <p:txBody>
          <a:bodyPr/>
          <a:lstStyle/>
          <a:p>
            <a:endParaRPr lang="fr-FR"/>
          </a:p>
        </p:txBody>
      </p:sp>
      <p:sp>
        <p:nvSpPr>
          <p:cNvPr id="11277" name="Line 12"/>
          <p:cNvSpPr>
            <a:spLocks noChangeShapeType="1"/>
          </p:cNvSpPr>
          <p:nvPr/>
        </p:nvSpPr>
        <p:spPr bwMode="auto">
          <a:xfrm>
            <a:off x="1721223" y="1304365"/>
            <a:ext cx="58637" cy="2960878"/>
          </a:xfrm>
          <a:prstGeom prst="line">
            <a:avLst/>
          </a:prstGeom>
          <a:noFill/>
          <a:ln w="19050">
            <a:solidFill>
              <a:schemeClr val="tx2">
                <a:lumMod val="75000"/>
              </a:schemeClr>
            </a:solidFill>
            <a:round/>
            <a:headEnd/>
            <a:tailEnd type="triangle" w="med" len="med"/>
          </a:ln>
        </p:spPr>
        <p:txBody>
          <a:bodyPr/>
          <a:lstStyle/>
          <a:p>
            <a:endParaRPr lang="fr-FR"/>
          </a:p>
        </p:txBody>
      </p:sp>
      <p:pic>
        <p:nvPicPr>
          <p:cNvPr id="11278" name="Picture 13"/>
          <p:cNvPicPr>
            <a:picLocks noChangeAspect="1" noChangeArrowheads="1"/>
          </p:cNvPicPr>
          <p:nvPr/>
        </p:nvPicPr>
        <p:blipFill>
          <a:blip r:embed="rId3"/>
          <a:srcRect/>
          <a:stretch>
            <a:fillRect/>
          </a:stretch>
        </p:blipFill>
        <p:spPr bwMode="auto">
          <a:xfrm>
            <a:off x="6283064" y="2319041"/>
            <a:ext cx="2117773" cy="1306218"/>
          </a:xfrm>
          <a:prstGeom prst="rect">
            <a:avLst/>
          </a:prstGeom>
          <a:noFill/>
          <a:ln w="9525">
            <a:noFill/>
            <a:round/>
            <a:headEnd/>
            <a:tailEnd/>
          </a:ln>
        </p:spPr>
      </p:pic>
      <p:pic>
        <p:nvPicPr>
          <p:cNvPr id="11279" name="Picture 14"/>
          <p:cNvPicPr>
            <a:picLocks noChangeAspect="1" noChangeArrowheads="1"/>
          </p:cNvPicPr>
          <p:nvPr/>
        </p:nvPicPr>
        <p:blipFill>
          <a:blip r:embed="rId4"/>
          <a:srcRect/>
          <a:stretch>
            <a:fillRect/>
          </a:stretch>
        </p:blipFill>
        <p:spPr bwMode="auto">
          <a:xfrm>
            <a:off x="7037055" y="3466851"/>
            <a:ext cx="3375360" cy="1486236"/>
          </a:xfrm>
          <a:prstGeom prst="rect">
            <a:avLst/>
          </a:prstGeom>
          <a:noFill/>
          <a:ln w="9525">
            <a:noFill/>
            <a:round/>
            <a:headEnd/>
            <a:tailEnd/>
          </a:ln>
        </p:spPr>
      </p:pic>
      <p:pic>
        <p:nvPicPr>
          <p:cNvPr id="11280" name="Picture 15"/>
          <p:cNvPicPr>
            <a:picLocks noChangeAspect="1" noChangeArrowheads="1"/>
          </p:cNvPicPr>
          <p:nvPr/>
        </p:nvPicPr>
        <p:blipFill>
          <a:blip r:embed="rId5"/>
          <a:srcRect/>
          <a:stretch>
            <a:fillRect/>
          </a:stretch>
        </p:blipFill>
        <p:spPr bwMode="auto">
          <a:xfrm>
            <a:off x="1183341" y="4993004"/>
            <a:ext cx="2518032" cy="1864996"/>
          </a:xfrm>
          <a:prstGeom prst="rect">
            <a:avLst/>
          </a:prstGeom>
          <a:noFill/>
          <a:ln w="9525">
            <a:noFill/>
            <a:round/>
            <a:headEnd/>
            <a:tailEnd/>
          </a:ln>
        </p:spPr>
      </p:pic>
      <p:pic>
        <p:nvPicPr>
          <p:cNvPr id="11281" name="Picture 16"/>
          <p:cNvPicPr>
            <a:picLocks noChangeAspect="1" noChangeArrowheads="1"/>
          </p:cNvPicPr>
          <p:nvPr/>
        </p:nvPicPr>
        <p:blipFill>
          <a:blip r:embed="rId6"/>
          <a:srcRect/>
          <a:stretch>
            <a:fillRect/>
          </a:stretch>
        </p:blipFill>
        <p:spPr bwMode="auto">
          <a:xfrm>
            <a:off x="4005121" y="4944040"/>
            <a:ext cx="2328444" cy="1718100"/>
          </a:xfrm>
          <a:prstGeom prst="rect">
            <a:avLst/>
          </a:prstGeom>
          <a:noFill/>
          <a:ln w="9525">
            <a:noFill/>
            <a:round/>
            <a:headEnd/>
            <a:tailEnd/>
          </a:ln>
        </p:spPr>
      </p:pic>
      <p:pic>
        <p:nvPicPr>
          <p:cNvPr id="11282" name="Picture 17"/>
          <p:cNvPicPr>
            <a:picLocks noChangeAspect="1" noChangeArrowheads="1"/>
          </p:cNvPicPr>
          <p:nvPr/>
        </p:nvPicPr>
        <p:blipFill>
          <a:blip r:embed="rId7"/>
          <a:srcRect/>
          <a:stretch>
            <a:fillRect/>
          </a:stretch>
        </p:blipFill>
        <p:spPr bwMode="auto">
          <a:xfrm>
            <a:off x="6965760" y="5291116"/>
            <a:ext cx="2478721" cy="1437271"/>
          </a:xfrm>
          <a:prstGeom prst="rect">
            <a:avLst/>
          </a:prstGeom>
          <a:noFill/>
          <a:ln w="9525">
            <a:noFill/>
            <a:round/>
            <a:headEnd/>
            <a:tailEnd/>
          </a:ln>
        </p:spPr>
      </p:pic>
      <p:pic>
        <p:nvPicPr>
          <p:cNvPr id="11283" name="Picture 18"/>
          <p:cNvPicPr>
            <a:picLocks noChangeAspect="1" noChangeArrowheads="1"/>
          </p:cNvPicPr>
          <p:nvPr/>
        </p:nvPicPr>
        <p:blipFill>
          <a:blip r:embed="rId8" cstate="print"/>
          <a:srcRect/>
          <a:stretch>
            <a:fillRect/>
          </a:stretch>
        </p:blipFill>
        <p:spPr bwMode="auto">
          <a:xfrm>
            <a:off x="10441596" y="4193572"/>
            <a:ext cx="1750404" cy="928397"/>
          </a:xfrm>
          <a:prstGeom prst="rect">
            <a:avLst/>
          </a:prstGeom>
          <a:noFill/>
          <a:ln w="9525">
            <a:noFill/>
            <a:round/>
            <a:headEnd/>
            <a:tailEnd/>
          </a:ln>
        </p:spPr>
      </p:pic>
      <p:pic>
        <p:nvPicPr>
          <p:cNvPr id="11284" name="Picture 19"/>
          <p:cNvPicPr>
            <a:picLocks noChangeAspect="1" noChangeArrowheads="1"/>
          </p:cNvPicPr>
          <p:nvPr/>
        </p:nvPicPr>
        <p:blipFill>
          <a:blip r:embed="rId9"/>
          <a:srcRect/>
          <a:stretch>
            <a:fillRect/>
          </a:stretch>
        </p:blipFill>
        <p:spPr bwMode="auto">
          <a:xfrm>
            <a:off x="3332585" y="837865"/>
            <a:ext cx="2059222" cy="1085255"/>
          </a:xfrm>
          <a:prstGeom prst="rect">
            <a:avLst/>
          </a:prstGeom>
          <a:noFill/>
          <a:ln w="9525">
            <a:noFill/>
            <a:round/>
            <a:headEnd/>
            <a:tailEnd/>
          </a:ln>
        </p:spPr>
      </p:pic>
      <p:pic>
        <p:nvPicPr>
          <p:cNvPr id="11285" name="Picture 20"/>
          <p:cNvPicPr>
            <a:picLocks noChangeAspect="1" noChangeArrowheads="1"/>
          </p:cNvPicPr>
          <p:nvPr/>
        </p:nvPicPr>
        <p:blipFill>
          <a:blip r:embed="rId10" cstate="print"/>
          <a:srcRect/>
          <a:stretch>
            <a:fillRect/>
          </a:stretch>
        </p:blipFill>
        <p:spPr bwMode="auto">
          <a:xfrm>
            <a:off x="9434006" y="2743200"/>
            <a:ext cx="2287454" cy="1322946"/>
          </a:xfrm>
          <a:prstGeom prst="rect">
            <a:avLst/>
          </a:prstGeom>
          <a:noFill/>
          <a:ln w="9525">
            <a:noFill/>
            <a:round/>
            <a:headEnd/>
            <a:tailEnd/>
          </a:ln>
        </p:spPr>
      </p:pic>
      <p:sp>
        <p:nvSpPr>
          <p:cNvPr id="2" name="ZoneTexte 1">
            <a:extLst>
              <a:ext uri="{FF2B5EF4-FFF2-40B4-BE49-F238E27FC236}">
                <a16:creationId xmlns:a16="http://schemas.microsoft.com/office/drawing/2014/main" id="{B268EB35-BE22-11DE-4C74-709C1E3D9380}"/>
              </a:ext>
            </a:extLst>
          </p:cNvPr>
          <p:cNvSpPr txBox="1"/>
          <p:nvPr/>
        </p:nvSpPr>
        <p:spPr>
          <a:xfrm>
            <a:off x="0" y="0"/>
            <a:ext cx="12192000" cy="707886"/>
          </a:xfrm>
          <a:prstGeom prst="rect">
            <a:avLst/>
          </a:prstGeom>
          <a:solidFill>
            <a:schemeClr val="bg1">
              <a:lumMod val="85000"/>
            </a:schemeClr>
          </a:solidFill>
        </p:spPr>
        <p:txBody>
          <a:bodyPr wrap="square" rtlCol="0">
            <a:spAutoFit/>
          </a:bodyPr>
          <a:lstStyle/>
          <a:p>
            <a:pPr algn="ctr"/>
            <a:r>
              <a:rPr lang="fr-FR" sz="4000" dirty="0">
                <a:latin typeface="Century Gothic" panose="020B0502020202020204" pitchFamily="34" charset="0"/>
              </a:rPr>
              <a:t>Science = ?</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0" y="0"/>
            <a:ext cx="12192000" cy="954107"/>
          </a:xfrm>
          <a:prstGeom prst="rect">
            <a:avLst/>
          </a:prstGeom>
          <a:solidFill>
            <a:schemeClr val="bg1">
              <a:lumMod val="85000"/>
            </a:schemeClr>
          </a:solidFill>
        </p:spPr>
        <p:txBody>
          <a:bodyPr wrap="square" rtlCol="0">
            <a:spAutoFit/>
          </a:bodyPr>
          <a:lstStyle/>
          <a:p>
            <a:pPr algn="ctr"/>
            <a:r>
              <a:rPr lang="fr-FR" sz="5600" dirty="0">
                <a:latin typeface="Century Gothic" panose="020B0502020202020204" pitchFamily="34" charset="0"/>
              </a:rPr>
              <a:t>Programme</a:t>
            </a:r>
          </a:p>
        </p:txBody>
      </p:sp>
      <p:sp>
        <p:nvSpPr>
          <p:cNvPr id="4" name="ZoneTexte 3"/>
          <p:cNvSpPr txBox="1"/>
          <p:nvPr/>
        </p:nvSpPr>
        <p:spPr>
          <a:xfrm>
            <a:off x="385010" y="1443790"/>
            <a:ext cx="11333748" cy="2677656"/>
          </a:xfrm>
          <a:prstGeom prst="rect">
            <a:avLst/>
          </a:prstGeom>
          <a:noFill/>
        </p:spPr>
        <p:txBody>
          <a:bodyPr wrap="square" rtlCol="0">
            <a:spAutoFit/>
          </a:bodyPr>
          <a:lstStyle/>
          <a:p>
            <a:r>
              <a:rPr lang="fr-FR" sz="2400" dirty="0">
                <a:solidFill>
                  <a:srgbClr val="00B050"/>
                </a:solidFill>
              </a:rPr>
              <a:t>Introduction et vocabulaire								≈ 50’	</a:t>
            </a:r>
          </a:p>
          <a:p>
            <a:endParaRPr lang="fr-FR" sz="2400" dirty="0">
              <a:solidFill>
                <a:srgbClr val="00B050"/>
              </a:solidFill>
            </a:endParaRPr>
          </a:p>
          <a:p>
            <a:r>
              <a:rPr lang="fr-FR" sz="2400" dirty="0">
                <a:solidFill>
                  <a:schemeClr val="bg2">
                    <a:lumMod val="25000"/>
                  </a:schemeClr>
                </a:solidFill>
              </a:rPr>
              <a:t>Points saillants en lien avec le complotisme						≈ 40’</a:t>
            </a:r>
          </a:p>
          <a:p>
            <a:endParaRPr lang="fr-FR" sz="2400" dirty="0">
              <a:solidFill>
                <a:schemeClr val="bg2">
                  <a:lumMod val="25000"/>
                </a:schemeClr>
              </a:solidFill>
            </a:endParaRPr>
          </a:p>
          <a:p>
            <a:r>
              <a:rPr lang="fr-FR" sz="2400" dirty="0">
                <a:solidFill>
                  <a:schemeClr val="bg2">
                    <a:lumMod val="25000"/>
                  </a:schemeClr>
                </a:solidFill>
              </a:rPr>
              <a:t>Biais cognitifs ; morceaux choisis							 ≈ 1h</a:t>
            </a:r>
          </a:p>
          <a:p>
            <a:endParaRPr lang="fr-FR" sz="2400" dirty="0">
              <a:solidFill>
                <a:schemeClr val="bg2">
                  <a:lumMod val="25000"/>
                </a:schemeClr>
              </a:solidFill>
            </a:endParaRPr>
          </a:p>
          <a:p>
            <a:r>
              <a:rPr lang="fr-FR" sz="2400" dirty="0">
                <a:solidFill>
                  <a:schemeClr val="bg2">
                    <a:lumMod val="25000"/>
                  </a:schemeClr>
                </a:solidFill>
              </a:rPr>
              <a:t>Conclusion										 ≈ 20’</a:t>
            </a:r>
          </a:p>
        </p:txBody>
      </p:sp>
    </p:spTree>
    <p:extLst>
      <p:ext uri="{BB962C8B-B14F-4D97-AF65-F5344CB8AC3E}">
        <p14:creationId xmlns:p14="http://schemas.microsoft.com/office/powerpoint/2010/main" val="3238741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Grp="1" noChangeArrowheads="1"/>
          </p:cNvSpPr>
          <p:nvPr>
            <p:ph type="title" idx="4294967295"/>
          </p:nvPr>
        </p:nvSpPr>
        <p:spPr>
          <a:xfrm>
            <a:off x="364800" y="694043"/>
            <a:ext cx="10970880" cy="1144921"/>
          </a:xfrm>
        </p:spPr>
        <p:txBody>
          <a:bodyPr tIns="39116"/>
          <a:lstStyle/>
          <a:p>
            <a:pPr algn="l" eaLnBrk="1">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dirty="0">
                <a:solidFill>
                  <a:srgbClr val="0099FF"/>
                </a:solidFill>
              </a:rPr>
              <a:t>Science ? Définition approximative.</a:t>
            </a:r>
          </a:p>
        </p:txBody>
      </p:sp>
      <p:sp>
        <p:nvSpPr>
          <p:cNvPr id="17410" name="Rectangle 2"/>
          <p:cNvSpPr>
            <a:spLocks noGrp="1" noChangeArrowheads="1"/>
          </p:cNvSpPr>
          <p:nvPr>
            <p:ph type="body" idx="4294967295"/>
          </p:nvPr>
        </p:nvSpPr>
        <p:spPr>
          <a:xfrm>
            <a:off x="608641" y="1604328"/>
            <a:ext cx="10727039" cy="5057811"/>
          </a:xfrm>
        </p:spPr>
        <p:txBody>
          <a:bodyPr/>
          <a:lstStyle/>
          <a:p>
            <a:pPr marL="431800" indent="-323850" eaLnBrk="1">
              <a:buClr>
                <a:srgbClr val="FFFFFF"/>
              </a:buClr>
              <a:buSzPct val="45000"/>
              <a:buFont typeface="Wingdings"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pPr>
            <a:r>
              <a:rPr lang="fr-FR" dirty="0"/>
              <a:t>La science (4) n'explique pas tout, elle n'est pas la seule manière d'investiguer le réel, mais elle a été construite intellectuellement :</a:t>
            </a:r>
          </a:p>
          <a:p>
            <a:pPr marL="431800" indent="-323850" eaLnBrk="1">
              <a:buClr>
                <a:srgbClr val="FFFFFF"/>
              </a:buClr>
              <a:buSzPct val="45000"/>
              <a:buFont typeface="Wingdings"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pPr>
            <a:endParaRPr lang="fr-FR" dirty="0"/>
          </a:p>
          <a:p>
            <a:pPr marL="0" indent="107950" eaLnBrk="1">
              <a:buClrTx/>
              <a:buSzTx/>
              <a:buFontTx/>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pPr>
            <a:r>
              <a:rPr lang="fr-FR" dirty="0">
                <a:solidFill>
                  <a:srgbClr val="3399FF"/>
                </a:solidFill>
              </a:rPr>
              <a:t>→ pour en être la manière </a:t>
            </a:r>
            <a:r>
              <a:rPr lang="fr-FR" i="1" dirty="0">
                <a:solidFill>
                  <a:srgbClr val="3399FF"/>
                </a:solidFill>
              </a:rPr>
              <a:t>efficace (agir sur)</a:t>
            </a:r>
          </a:p>
          <a:p>
            <a:pPr marL="0" indent="107950" eaLnBrk="1">
              <a:buClrTx/>
              <a:buSzTx/>
              <a:buFontTx/>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pPr>
            <a:r>
              <a:rPr lang="fr-FR" dirty="0">
                <a:solidFill>
                  <a:srgbClr val="3399FF"/>
                </a:solidFill>
              </a:rPr>
              <a:t>→ pour dire des </a:t>
            </a:r>
            <a:r>
              <a:rPr lang="fr-FR" i="1" dirty="0">
                <a:solidFill>
                  <a:srgbClr val="3399FF"/>
                </a:solidFill>
              </a:rPr>
              <a:t>« choses » </a:t>
            </a:r>
            <a:r>
              <a:rPr lang="fr-FR" dirty="0">
                <a:solidFill>
                  <a:srgbClr val="3399FF"/>
                </a:solidFill>
              </a:rPr>
              <a:t>généralisables à tous, qui se transmettent et se vérifient.</a:t>
            </a:r>
          </a:p>
        </p:txBody>
      </p:sp>
      <p:sp>
        <p:nvSpPr>
          <p:cNvPr id="2" name="ZoneTexte 1">
            <a:extLst>
              <a:ext uri="{FF2B5EF4-FFF2-40B4-BE49-F238E27FC236}">
                <a16:creationId xmlns:a16="http://schemas.microsoft.com/office/drawing/2014/main" id="{F7CB0C9D-818A-8ACF-6C01-AD4A8777F458}"/>
              </a:ext>
            </a:extLst>
          </p:cNvPr>
          <p:cNvSpPr txBox="1"/>
          <p:nvPr/>
        </p:nvSpPr>
        <p:spPr>
          <a:xfrm>
            <a:off x="0" y="0"/>
            <a:ext cx="12192000" cy="707886"/>
          </a:xfrm>
          <a:prstGeom prst="rect">
            <a:avLst/>
          </a:prstGeom>
          <a:solidFill>
            <a:schemeClr val="bg1">
              <a:lumMod val="85000"/>
            </a:schemeClr>
          </a:solidFill>
        </p:spPr>
        <p:txBody>
          <a:bodyPr wrap="square" rtlCol="0">
            <a:spAutoFit/>
          </a:bodyPr>
          <a:lstStyle/>
          <a:p>
            <a:pPr algn="ctr"/>
            <a:r>
              <a:rPr lang="fr-FR" sz="4000" dirty="0">
                <a:latin typeface="Century Gothic" panose="020B0502020202020204" pitchFamily="34" charset="0"/>
              </a:rPr>
              <a:t>Science = ?</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body" idx="4294967295"/>
          </p:nvPr>
        </p:nvSpPr>
        <p:spPr>
          <a:xfrm>
            <a:off x="480000" y="901535"/>
            <a:ext cx="10884481" cy="5028618"/>
          </a:xfrm>
        </p:spPr>
        <p:txBody>
          <a:bodyPr>
            <a:normAutofit fontScale="47500" lnSpcReduction="20000"/>
          </a:bodyPr>
          <a:lstStyle/>
          <a:p>
            <a:pPr marL="431800" indent="-323850" eaLnBrk="1">
              <a:buClr>
                <a:srgbClr val="FFFFFF"/>
              </a:buClr>
              <a:buSzPct val="45000"/>
              <a:buFont typeface="Wingdings"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sz="6700" dirty="0"/>
              <a:t>LES SIX ATTENDUS COGNITIFS DU SAVOIR SCIENTIFIQUE</a:t>
            </a:r>
          </a:p>
          <a:p>
            <a:pPr marL="431800" indent="-323850" eaLnBrk="1">
              <a:buClr>
                <a:srgbClr val="FFFFFF"/>
              </a:buClr>
              <a:buSzPct val="45000"/>
              <a:buFont typeface="Wingdings"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endParaRPr lang="fr-FR" sz="6700" dirty="0"/>
          </a:p>
          <a:p>
            <a:pPr marL="431800" indent="-323850" eaLnBrk="1">
              <a:buClr>
                <a:srgbClr val="FFFFFF"/>
              </a:buClr>
              <a:buSzPct val="45000"/>
              <a:buFont typeface="Wingdings"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sz="6700" dirty="0"/>
              <a:t>1</a:t>
            </a:r>
            <a:r>
              <a:rPr lang="fr-FR" sz="6700" baseline="33000" dirty="0"/>
              <a:t>er </a:t>
            </a:r>
            <a:r>
              <a:rPr lang="fr-FR" sz="6700" dirty="0"/>
              <a:t>: le scepticisme initial concernant les faits</a:t>
            </a:r>
          </a:p>
          <a:p>
            <a:pPr marL="431800" indent="-323850" eaLnBrk="1">
              <a:buClr>
                <a:srgbClr val="FFFFFF"/>
              </a:buClr>
              <a:buSzPct val="45000"/>
              <a:buFont typeface="Wingdings"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sz="6700" dirty="0"/>
              <a:t>2</a:t>
            </a:r>
            <a:r>
              <a:rPr lang="fr-FR" sz="6700" baseline="33000" dirty="0"/>
              <a:t>e </a:t>
            </a:r>
            <a:r>
              <a:rPr lang="fr-FR" sz="6700" dirty="0"/>
              <a:t>: le réalisme ; </a:t>
            </a:r>
          </a:p>
          <a:p>
            <a:pPr marL="431800" indent="-323850" eaLnBrk="1">
              <a:buClr>
                <a:srgbClr val="FFFFFF"/>
              </a:buClr>
              <a:buSzPct val="45000"/>
              <a:buFont typeface="Wingdings"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sz="6700" dirty="0"/>
              <a:t>3</a:t>
            </a:r>
            <a:r>
              <a:rPr lang="fr-FR" sz="6700" baseline="33000" dirty="0"/>
              <a:t>e</a:t>
            </a:r>
            <a:r>
              <a:rPr lang="fr-FR" sz="6700" dirty="0"/>
              <a:t>: la rationalité ; </a:t>
            </a:r>
          </a:p>
          <a:p>
            <a:pPr marL="431800" indent="-323850" eaLnBrk="1">
              <a:buClr>
                <a:srgbClr val="FFFFFF"/>
              </a:buClr>
              <a:buSzPct val="45000"/>
              <a:buFont typeface="Wingdings"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sz="6700" dirty="0"/>
              <a:t>4</a:t>
            </a:r>
            <a:r>
              <a:rPr lang="fr-FR" sz="6700" baseline="33000" dirty="0"/>
              <a:t>e </a:t>
            </a:r>
            <a:r>
              <a:rPr lang="fr-FR" sz="6700" dirty="0"/>
              <a:t>: le matérialisme méthodologique</a:t>
            </a:r>
          </a:p>
          <a:p>
            <a:pPr marL="431800" indent="-323850" eaLnBrk="1">
              <a:buClr>
                <a:srgbClr val="FFFFFF"/>
              </a:buClr>
              <a:buSzPct val="45000"/>
              <a:buFont typeface="Wingdings"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sz="6700" dirty="0"/>
              <a:t>5</a:t>
            </a:r>
            <a:r>
              <a:rPr lang="fr-FR" sz="6700" baseline="33000" dirty="0"/>
              <a:t>e </a:t>
            </a:r>
            <a:r>
              <a:rPr lang="fr-FR" sz="6700" dirty="0"/>
              <a:t>: la transparence des procédures</a:t>
            </a:r>
          </a:p>
          <a:p>
            <a:pPr marL="431800" indent="-323850" eaLnBrk="1">
              <a:buClr>
                <a:srgbClr val="FFFFFF"/>
              </a:buClr>
              <a:buSzPct val="45000"/>
              <a:buFont typeface="Wingdings"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sz="6700" dirty="0"/>
              <a:t>6</a:t>
            </a:r>
            <a:r>
              <a:rPr lang="fr-FR" sz="6700" baseline="33000" dirty="0"/>
              <a:t>e </a:t>
            </a:r>
            <a:r>
              <a:rPr lang="fr-FR" sz="6700" dirty="0"/>
              <a:t>: la prise en compte de toutes les données disponibles pertinentes au regard de la question posée</a:t>
            </a:r>
          </a:p>
          <a:p>
            <a:pPr marL="431800" indent="-323850" eaLnBrk="1">
              <a:buClr>
                <a:srgbClr val="FFFFFF"/>
              </a:buClr>
              <a:buSzPct val="45000"/>
              <a:buFont typeface="Wingdings"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endParaRPr lang="fr-FR" dirty="0"/>
          </a:p>
        </p:txBody>
      </p:sp>
      <p:sp>
        <p:nvSpPr>
          <p:cNvPr id="2" name="ZoneTexte 1">
            <a:extLst>
              <a:ext uri="{FF2B5EF4-FFF2-40B4-BE49-F238E27FC236}">
                <a16:creationId xmlns:a16="http://schemas.microsoft.com/office/drawing/2014/main" id="{B9FF33AC-B98D-0D1C-F81E-B928EC72B2A2}"/>
              </a:ext>
            </a:extLst>
          </p:cNvPr>
          <p:cNvSpPr txBox="1"/>
          <p:nvPr/>
        </p:nvSpPr>
        <p:spPr>
          <a:xfrm>
            <a:off x="0" y="0"/>
            <a:ext cx="12192000" cy="707886"/>
          </a:xfrm>
          <a:prstGeom prst="rect">
            <a:avLst/>
          </a:prstGeom>
          <a:solidFill>
            <a:schemeClr val="bg1">
              <a:lumMod val="85000"/>
            </a:schemeClr>
          </a:solidFill>
        </p:spPr>
        <p:txBody>
          <a:bodyPr wrap="square" rtlCol="0">
            <a:spAutoFit/>
          </a:bodyPr>
          <a:lstStyle/>
          <a:p>
            <a:pPr algn="ctr"/>
            <a:r>
              <a:rPr lang="fr-FR" sz="4000" dirty="0">
                <a:latin typeface="Century Gothic" panose="020B0502020202020204" pitchFamily="34" charset="0"/>
              </a:rPr>
              <a:t>LA science ou LES sciences ?</a:t>
            </a:r>
          </a:p>
        </p:txBody>
      </p:sp>
      <p:sp>
        <p:nvSpPr>
          <p:cNvPr id="3" name="ZoneTexte 2">
            <a:extLst>
              <a:ext uri="{FF2B5EF4-FFF2-40B4-BE49-F238E27FC236}">
                <a16:creationId xmlns:a16="http://schemas.microsoft.com/office/drawing/2014/main" id="{C1422060-1FFA-0B6F-3CCB-7B37C6F106FC}"/>
              </a:ext>
            </a:extLst>
          </p:cNvPr>
          <p:cNvSpPr txBox="1"/>
          <p:nvPr/>
        </p:nvSpPr>
        <p:spPr>
          <a:xfrm>
            <a:off x="139209" y="5292805"/>
            <a:ext cx="11982511" cy="1200329"/>
          </a:xfrm>
          <a:prstGeom prst="rect">
            <a:avLst/>
          </a:prstGeom>
          <a:noFill/>
        </p:spPr>
        <p:txBody>
          <a:bodyPr wrap="none" rtlCol="0">
            <a:spAutoFit/>
          </a:bodyPr>
          <a:lstStyle/>
          <a:p>
            <a:pPr marL="285750" indent="-285750">
              <a:buFont typeface="Wingdings" panose="05000000000000000000" pitchFamily="2" charset="2"/>
              <a:buChar char="Ø"/>
            </a:pPr>
            <a:r>
              <a:rPr lang="fr-FR" sz="2400" dirty="0">
                <a:solidFill>
                  <a:srgbClr val="00B050"/>
                </a:solidFill>
              </a:rPr>
              <a:t>Une réponse pédagogique (et épistémologique) au-delà des querelles de chapelles ?</a:t>
            </a:r>
          </a:p>
          <a:p>
            <a:pPr marL="285750" indent="-285750">
              <a:buFont typeface="Wingdings" panose="05000000000000000000" pitchFamily="2" charset="2"/>
              <a:buChar char="Ø"/>
            </a:pPr>
            <a:r>
              <a:rPr lang="fr-FR" sz="2400" dirty="0">
                <a:solidFill>
                  <a:srgbClr val="00B050"/>
                </a:solidFill>
              </a:rPr>
              <a:t>Une idée à garder : on est TOUS prof de science car tous relais de savoirs issus de LA science </a:t>
            </a:r>
          </a:p>
          <a:p>
            <a:r>
              <a:rPr lang="fr-FR" sz="2400" i="1" dirty="0">
                <a:solidFill>
                  <a:srgbClr val="00B050"/>
                </a:solidFill>
              </a:rPr>
              <a:t>(attention : ce n’est ni notre seul rôle, ni notre seule légitimité !)</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2"/>
          <p:cNvPicPr>
            <a:picLocks noChangeAspect="1" noChangeArrowheads="1"/>
          </p:cNvPicPr>
          <p:nvPr/>
        </p:nvPicPr>
        <p:blipFill>
          <a:blip r:embed="rId2"/>
          <a:srcRect/>
          <a:stretch>
            <a:fillRect/>
          </a:stretch>
        </p:blipFill>
        <p:spPr bwMode="auto">
          <a:xfrm>
            <a:off x="1430402" y="771922"/>
            <a:ext cx="3329858" cy="4981483"/>
          </a:xfrm>
          <a:prstGeom prst="rect">
            <a:avLst/>
          </a:prstGeom>
          <a:noFill/>
          <a:ln w="9525">
            <a:noFill/>
            <a:miter lim="800000"/>
            <a:headEnd/>
            <a:tailEnd/>
          </a:ln>
        </p:spPr>
      </p:pic>
      <p:pic>
        <p:nvPicPr>
          <p:cNvPr id="16389" name="Picture 3"/>
          <p:cNvPicPr>
            <a:picLocks noChangeAspect="1" noChangeArrowheads="1"/>
          </p:cNvPicPr>
          <p:nvPr/>
        </p:nvPicPr>
        <p:blipFill>
          <a:blip r:embed="rId3"/>
          <a:srcRect/>
          <a:stretch>
            <a:fillRect/>
          </a:stretch>
        </p:blipFill>
        <p:spPr bwMode="auto">
          <a:xfrm>
            <a:off x="7624482" y="771921"/>
            <a:ext cx="3655519" cy="5129819"/>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3BBEB-862B-0126-D2B7-D07656D87FCA}"/>
            </a:ext>
          </a:extLst>
        </p:cNvPr>
        <p:cNvGrpSpPr/>
        <p:nvPr/>
      </p:nvGrpSpPr>
      <p:grpSpPr>
        <a:xfrm>
          <a:off x="0" y="0"/>
          <a:ext cx="0" cy="0"/>
          <a:chOff x="0" y="0"/>
          <a:chExt cx="0" cy="0"/>
        </a:xfrm>
      </p:grpSpPr>
      <p:sp>
        <p:nvSpPr>
          <p:cNvPr id="17410" name="Rectangle 2">
            <a:extLst>
              <a:ext uri="{FF2B5EF4-FFF2-40B4-BE49-F238E27FC236}">
                <a16:creationId xmlns:a16="http://schemas.microsoft.com/office/drawing/2014/main" id="{03E9AB93-F9C5-B92F-29A8-2C4F93FE0029}"/>
              </a:ext>
            </a:extLst>
          </p:cNvPr>
          <p:cNvSpPr>
            <a:spLocks noGrp="1" noChangeArrowheads="1"/>
          </p:cNvSpPr>
          <p:nvPr>
            <p:ph type="body" idx="4294967295"/>
          </p:nvPr>
        </p:nvSpPr>
        <p:spPr>
          <a:xfrm>
            <a:off x="419455" y="1036769"/>
            <a:ext cx="10727039" cy="5057811"/>
          </a:xfrm>
        </p:spPr>
        <p:txBody>
          <a:bodyPr>
            <a:normAutofit lnSpcReduction="10000"/>
          </a:bodyPr>
          <a:lstStyle/>
          <a:p>
            <a:pPr marL="237600" indent="0">
              <a:lnSpc>
                <a:spcPct val="90000"/>
              </a:lnSpc>
              <a:spcBef>
                <a:spcPts val="1001"/>
              </a:spcBef>
              <a:buNone/>
              <a:tabLst>
                <a:tab pos="0" algn="l"/>
              </a:tabLst>
            </a:pPr>
            <a:r>
              <a:rPr lang="fr-FR" sz="3400" b="1" strike="noStrike" spc="-1" dirty="0">
                <a:solidFill>
                  <a:srgbClr val="000000"/>
                </a:solidFill>
                <a:latin typeface="Calibri"/>
              </a:rPr>
              <a:t>La science est une démarche  de description du réel qui se veut :</a:t>
            </a:r>
            <a:endParaRPr lang="x-none" sz="3400" b="0" strike="noStrike" spc="-1" dirty="0">
              <a:solidFill>
                <a:srgbClr val="000000"/>
              </a:solidFill>
              <a:latin typeface="Calibri"/>
            </a:endParaRPr>
          </a:p>
          <a:p>
            <a:pPr marL="237600" indent="0">
              <a:lnSpc>
                <a:spcPct val="90000"/>
              </a:lnSpc>
              <a:spcBef>
                <a:spcPts val="1001"/>
              </a:spcBef>
              <a:buNone/>
              <a:tabLst>
                <a:tab pos="0" algn="l"/>
              </a:tabLst>
            </a:pPr>
            <a:r>
              <a:rPr lang="fr-FR" sz="4600" b="1" strike="noStrike" spc="-1" dirty="0">
                <a:solidFill>
                  <a:srgbClr val="000000"/>
                </a:solidFill>
                <a:latin typeface="Calibri"/>
              </a:rPr>
              <a:t>Corrective </a:t>
            </a:r>
            <a:r>
              <a:rPr lang="fr-FR" sz="2800" b="0" strike="noStrike" spc="-1" dirty="0">
                <a:solidFill>
                  <a:srgbClr val="000000"/>
                </a:solidFill>
                <a:latin typeface="Calibri"/>
              </a:rPr>
              <a:t>(on cherche des méthodes pour ne pas se tromper, on admet et on corrige nos erreurs etc.)</a:t>
            </a:r>
            <a:endParaRPr lang="x-none" sz="2800" b="0" strike="noStrike" spc="-1" dirty="0">
              <a:solidFill>
                <a:srgbClr val="000000"/>
              </a:solidFill>
              <a:latin typeface="Calibri"/>
            </a:endParaRPr>
          </a:p>
          <a:p>
            <a:pPr marL="237600" indent="0">
              <a:lnSpc>
                <a:spcPct val="90000"/>
              </a:lnSpc>
              <a:spcBef>
                <a:spcPts val="1001"/>
              </a:spcBef>
              <a:buNone/>
              <a:tabLst>
                <a:tab pos="0" algn="l"/>
              </a:tabLst>
            </a:pPr>
            <a:r>
              <a:rPr lang="fr-FR" sz="4600" b="1" strike="noStrike" spc="-1" dirty="0">
                <a:solidFill>
                  <a:srgbClr val="000000"/>
                </a:solidFill>
                <a:latin typeface="Calibri"/>
              </a:rPr>
              <a:t>Collective</a:t>
            </a:r>
            <a:r>
              <a:rPr lang="fr-FR" sz="4600" b="0" strike="noStrike" spc="-1" dirty="0">
                <a:solidFill>
                  <a:srgbClr val="000000"/>
                </a:solidFill>
                <a:latin typeface="Calibri"/>
              </a:rPr>
              <a:t> </a:t>
            </a:r>
            <a:r>
              <a:rPr lang="fr-FR" sz="2800" b="0" strike="noStrike" spc="-1" dirty="0">
                <a:solidFill>
                  <a:srgbClr val="000000"/>
                </a:solidFill>
                <a:latin typeface="Calibri"/>
              </a:rPr>
              <a:t>(les protocoles, théories scientifiques, observations, interprétations sont écrites, analysées, décortiquées et corrigées à plusieurs !)</a:t>
            </a:r>
            <a:endParaRPr lang="x-none" sz="2800" b="0" strike="noStrike" spc="-1" dirty="0">
              <a:solidFill>
                <a:srgbClr val="000000"/>
              </a:solidFill>
              <a:latin typeface="Calibri"/>
            </a:endParaRPr>
          </a:p>
          <a:p>
            <a:pPr marL="237600" indent="0">
              <a:lnSpc>
                <a:spcPct val="90000"/>
              </a:lnSpc>
              <a:spcBef>
                <a:spcPts val="1001"/>
              </a:spcBef>
              <a:buNone/>
              <a:tabLst>
                <a:tab pos="0" algn="l"/>
              </a:tabLst>
            </a:pPr>
            <a:r>
              <a:rPr lang="fr-FR" sz="4600" b="1" strike="noStrike" spc="-1" dirty="0">
                <a:solidFill>
                  <a:srgbClr val="000000"/>
                </a:solidFill>
                <a:latin typeface="Calibri"/>
              </a:rPr>
              <a:t>Cumulative</a:t>
            </a:r>
            <a:r>
              <a:rPr lang="fr-FR" sz="4600" b="0" strike="noStrike" spc="-1" dirty="0">
                <a:solidFill>
                  <a:srgbClr val="000000"/>
                </a:solidFill>
                <a:latin typeface="Calibri"/>
              </a:rPr>
              <a:t> </a:t>
            </a:r>
            <a:r>
              <a:rPr lang="fr-FR" sz="2800" b="0" strike="noStrike" spc="-1" dirty="0">
                <a:solidFill>
                  <a:srgbClr val="000000"/>
                </a:solidFill>
                <a:latin typeface="Calibri"/>
              </a:rPr>
              <a:t>(le travail de toutes et tous s’accumule, se complète … dans le monde entier et au fil du temps et des nouvelles découvertes)</a:t>
            </a:r>
            <a:endParaRPr lang="x-none" sz="2800" b="0" strike="noStrike" spc="-1" dirty="0">
              <a:solidFill>
                <a:srgbClr val="000000"/>
              </a:solidFill>
              <a:latin typeface="Calibri"/>
            </a:endParaRPr>
          </a:p>
        </p:txBody>
      </p:sp>
      <p:sp>
        <p:nvSpPr>
          <p:cNvPr id="2" name="ZoneTexte 1">
            <a:extLst>
              <a:ext uri="{FF2B5EF4-FFF2-40B4-BE49-F238E27FC236}">
                <a16:creationId xmlns:a16="http://schemas.microsoft.com/office/drawing/2014/main" id="{E3F72721-C79C-3805-0C90-2A08F1C98C83}"/>
              </a:ext>
            </a:extLst>
          </p:cNvPr>
          <p:cNvSpPr txBox="1"/>
          <p:nvPr/>
        </p:nvSpPr>
        <p:spPr>
          <a:xfrm>
            <a:off x="0" y="0"/>
            <a:ext cx="12192000" cy="707886"/>
          </a:xfrm>
          <a:prstGeom prst="rect">
            <a:avLst/>
          </a:prstGeom>
          <a:solidFill>
            <a:schemeClr val="bg1">
              <a:lumMod val="85000"/>
            </a:schemeClr>
          </a:solidFill>
        </p:spPr>
        <p:txBody>
          <a:bodyPr wrap="square" rtlCol="0">
            <a:spAutoFit/>
          </a:bodyPr>
          <a:lstStyle/>
          <a:p>
            <a:pPr algn="ctr"/>
            <a:r>
              <a:rPr lang="fr-FR" sz="4000" i="1" dirty="0">
                <a:latin typeface="Century Gothic" panose="020B0502020202020204" pitchFamily="34" charset="0"/>
              </a:rPr>
              <a:t>Proposition pédagogique : </a:t>
            </a:r>
            <a:r>
              <a:rPr lang="fr-FR" sz="4000" dirty="0">
                <a:latin typeface="Century Gothic" panose="020B0502020202020204" pitchFamily="34" charset="0"/>
              </a:rPr>
              <a:t>Science = les 3C</a:t>
            </a:r>
          </a:p>
        </p:txBody>
      </p:sp>
    </p:spTree>
    <p:extLst>
      <p:ext uri="{BB962C8B-B14F-4D97-AF65-F5344CB8AC3E}">
        <p14:creationId xmlns:p14="http://schemas.microsoft.com/office/powerpoint/2010/main" val="531135433"/>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24"/>
          <p:cNvSpPr txBox="1"/>
          <p:nvPr/>
        </p:nvSpPr>
        <p:spPr>
          <a:xfrm>
            <a:off x="216773" y="858483"/>
            <a:ext cx="1161107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Je </a:t>
            </a:r>
            <a:r>
              <a:rPr lang="en-US" sz="2800" b="1" i="0" u="none" strike="noStrike" cap="none" dirty="0" err="1">
                <a:solidFill>
                  <a:schemeClr val="dk1"/>
                </a:solidFill>
                <a:latin typeface="Calibri"/>
                <a:ea typeface="Calibri"/>
                <a:cs typeface="Calibri"/>
                <a:sym typeface="Calibri"/>
              </a:rPr>
              <a:t>crois</a:t>
            </a:r>
            <a:r>
              <a:rPr lang="en-US" sz="2800" b="1" i="0" u="none" strike="noStrike" cap="none" dirty="0">
                <a:solidFill>
                  <a:schemeClr val="dk1"/>
                </a:solidFill>
                <a:latin typeface="Calibri"/>
                <a:ea typeface="Calibri"/>
                <a:cs typeface="Calibri"/>
                <a:sym typeface="Calibri"/>
              </a:rPr>
              <a:t> / Je </a:t>
            </a:r>
            <a:r>
              <a:rPr lang="en-US" sz="2800" b="1" i="0" u="none" strike="noStrike" cap="none" dirty="0" err="1">
                <a:solidFill>
                  <a:schemeClr val="dk1"/>
                </a:solidFill>
                <a:latin typeface="Calibri"/>
                <a:ea typeface="Calibri"/>
                <a:cs typeface="Calibri"/>
                <a:sym typeface="Calibri"/>
              </a:rPr>
              <a:t>sais</a:t>
            </a:r>
            <a:r>
              <a:rPr lang="en-US" sz="2800" b="1" i="0" u="none" strike="noStrike" cap="none" dirty="0">
                <a:solidFill>
                  <a:schemeClr val="dk1"/>
                </a:solidFill>
                <a:latin typeface="Calibri"/>
                <a:ea typeface="Calibri"/>
                <a:cs typeface="Calibri"/>
                <a:sym typeface="Calibri"/>
              </a:rPr>
              <a:t> / je </a:t>
            </a:r>
            <a:r>
              <a:rPr lang="en-US" sz="2800" b="1" i="0" u="none" strike="noStrike" cap="none" dirty="0" err="1">
                <a:solidFill>
                  <a:schemeClr val="dk1"/>
                </a:solidFill>
                <a:latin typeface="Calibri"/>
                <a:ea typeface="Calibri"/>
                <a:cs typeface="Calibri"/>
                <a:sym typeface="Calibri"/>
              </a:rPr>
              <a:t>pense</a:t>
            </a:r>
            <a:r>
              <a:rPr lang="en-US" sz="2800" b="1"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145" name="Google Shape;145;p124"/>
          <p:cNvSpPr txBox="1"/>
          <p:nvPr/>
        </p:nvSpPr>
        <p:spPr>
          <a:xfrm>
            <a:off x="266635" y="1595250"/>
            <a:ext cx="4972109" cy="1477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err="1">
                <a:solidFill>
                  <a:srgbClr val="000000"/>
                </a:solidFill>
                <a:latin typeface="Arial"/>
                <a:ea typeface="Arial"/>
                <a:cs typeface="Arial"/>
                <a:sym typeface="Arial"/>
              </a:rPr>
              <a:t>Dites-vous</a:t>
            </a:r>
            <a:r>
              <a:rPr lang="en-US" sz="1800" b="0" i="0" u="none" strike="noStrike" cap="none" dirty="0">
                <a:solidFill>
                  <a:srgbClr val="000000"/>
                </a:solidFill>
                <a:latin typeface="Arial"/>
                <a:ea typeface="Arial"/>
                <a:cs typeface="Arial"/>
                <a:sym typeface="Arial"/>
              </a:rPr>
              <a:t> </a:t>
            </a:r>
            <a:r>
              <a:rPr lang="en-US" sz="1800" b="0" i="0" u="none" strike="noStrike" cap="none" dirty="0" err="1">
                <a:solidFill>
                  <a:srgbClr val="000000"/>
                </a:solidFill>
                <a:latin typeface="Arial"/>
                <a:ea typeface="Arial"/>
                <a:cs typeface="Arial"/>
                <a:sym typeface="Arial"/>
              </a:rPr>
              <a:t>plutôt</a:t>
            </a:r>
            <a:r>
              <a:rPr lang="en-US" sz="1800" b="0" i="0" u="none" strike="noStrike" cap="none" dirty="0">
                <a:solidFill>
                  <a:srgbClr val="000000"/>
                </a:solidFill>
                <a:latin typeface="Arial"/>
                <a:ea typeface="Arial"/>
                <a:cs typeface="Arial"/>
                <a:sym typeface="Arial"/>
              </a:rPr>
              <a:t> : </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Je </a:t>
            </a:r>
            <a:r>
              <a:rPr lang="en-US" sz="1800" b="0" i="0" u="none" strike="noStrike" cap="none" dirty="0" err="1">
                <a:solidFill>
                  <a:srgbClr val="000000"/>
                </a:solidFill>
                <a:latin typeface="Arial"/>
                <a:ea typeface="Arial"/>
                <a:cs typeface="Arial"/>
                <a:sym typeface="Arial"/>
              </a:rPr>
              <a:t>crois</a:t>
            </a:r>
            <a:r>
              <a:rPr lang="en-US" sz="1800" b="0" i="0" u="none" strike="noStrike" cap="none" dirty="0">
                <a:solidFill>
                  <a:srgbClr val="000000"/>
                </a:solidFill>
                <a:latin typeface="Arial"/>
                <a:ea typeface="Arial"/>
                <a:cs typeface="Arial"/>
                <a:sym typeface="Arial"/>
              </a:rPr>
              <a:t> que la Terre </a:t>
            </a:r>
            <a:r>
              <a:rPr lang="en-US" sz="1800" b="0" i="0" u="none" strike="noStrike" cap="none" dirty="0" err="1">
                <a:solidFill>
                  <a:srgbClr val="000000"/>
                </a:solidFill>
                <a:latin typeface="Arial"/>
                <a:ea typeface="Arial"/>
                <a:cs typeface="Arial"/>
                <a:sym typeface="Arial"/>
              </a:rPr>
              <a:t>est</a:t>
            </a:r>
            <a:r>
              <a:rPr lang="en-US" sz="1800" b="0" i="0" u="none" strike="noStrike" cap="none" dirty="0">
                <a:solidFill>
                  <a:srgbClr val="000000"/>
                </a:solidFill>
                <a:latin typeface="Arial"/>
                <a:ea typeface="Arial"/>
                <a:cs typeface="Arial"/>
                <a:sym typeface="Arial"/>
              </a:rPr>
              <a:t> </a:t>
            </a:r>
            <a:r>
              <a:rPr lang="en-US" sz="1800" b="0" i="0" u="none" strike="noStrike" cap="none" dirty="0" err="1">
                <a:solidFill>
                  <a:srgbClr val="000000"/>
                </a:solidFill>
                <a:latin typeface="Arial"/>
                <a:ea typeface="Arial"/>
                <a:cs typeface="Arial"/>
                <a:sym typeface="Arial"/>
              </a:rPr>
              <a:t>globalement</a:t>
            </a:r>
            <a:r>
              <a:rPr lang="en-US" sz="1800" b="0" i="0" u="none" strike="noStrike" cap="none" dirty="0">
                <a:solidFill>
                  <a:srgbClr val="000000"/>
                </a:solidFill>
                <a:latin typeface="Arial"/>
                <a:ea typeface="Arial"/>
                <a:cs typeface="Arial"/>
                <a:sym typeface="Arial"/>
              </a:rPr>
              <a:t> ronde ?</a:t>
            </a:r>
            <a:endParaRPr dirty="0"/>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Je </a:t>
            </a:r>
            <a:r>
              <a:rPr lang="en-US" sz="1800" b="0" i="0" u="none" strike="noStrike" cap="none" dirty="0" err="1">
                <a:solidFill>
                  <a:srgbClr val="000000"/>
                </a:solidFill>
                <a:latin typeface="Arial"/>
                <a:ea typeface="Arial"/>
                <a:cs typeface="Arial"/>
                <a:sym typeface="Arial"/>
              </a:rPr>
              <a:t>sais</a:t>
            </a:r>
            <a:r>
              <a:rPr lang="en-US" sz="1800" b="0" i="0" u="none" strike="noStrike" cap="none" dirty="0">
                <a:solidFill>
                  <a:srgbClr val="000000"/>
                </a:solidFill>
                <a:latin typeface="Arial"/>
                <a:ea typeface="Arial"/>
                <a:cs typeface="Arial"/>
                <a:sym typeface="Arial"/>
              </a:rPr>
              <a:t> que la Terre </a:t>
            </a:r>
            <a:r>
              <a:rPr lang="en-US" sz="1800" b="0" i="0" u="none" strike="noStrike" cap="none" dirty="0" err="1">
                <a:solidFill>
                  <a:srgbClr val="000000"/>
                </a:solidFill>
                <a:latin typeface="Arial"/>
                <a:ea typeface="Arial"/>
                <a:cs typeface="Arial"/>
                <a:sym typeface="Arial"/>
              </a:rPr>
              <a:t>est</a:t>
            </a:r>
            <a:r>
              <a:rPr lang="en-US" sz="1800" b="0" i="0" u="none" strike="noStrike" cap="none" dirty="0">
                <a:solidFill>
                  <a:srgbClr val="000000"/>
                </a:solidFill>
                <a:latin typeface="Arial"/>
                <a:ea typeface="Arial"/>
                <a:cs typeface="Arial"/>
                <a:sym typeface="Arial"/>
              </a:rPr>
              <a:t> </a:t>
            </a:r>
            <a:r>
              <a:rPr lang="en-US" sz="1800" b="0" i="0" u="none" strike="noStrike" cap="none" dirty="0" err="1">
                <a:solidFill>
                  <a:srgbClr val="000000"/>
                </a:solidFill>
                <a:latin typeface="Arial"/>
                <a:ea typeface="Arial"/>
                <a:cs typeface="Arial"/>
                <a:sym typeface="Arial"/>
              </a:rPr>
              <a:t>globalement</a:t>
            </a:r>
            <a:r>
              <a:rPr lang="en-US" sz="1800" b="0" i="0" u="none" strike="noStrike" cap="none" dirty="0">
                <a:solidFill>
                  <a:srgbClr val="000000"/>
                </a:solidFill>
                <a:latin typeface="Arial"/>
                <a:ea typeface="Arial"/>
                <a:cs typeface="Arial"/>
                <a:sym typeface="Arial"/>
              </a:rPr>
              <a:t> ronde ?</a:t>
            </a:r>
            <a:endParaRPr dirty="0"/>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Je </a:t>
            </a:r>
            <a:r>
              <a:rPr lang="en-US" sz="1800" b="0" i="0" u="none" strike="noStrike" cap="none" dirty="0" err="1">
                <a:solidFill>
                  <a:srgbClr val="000000"/>
                </a:solidFill>
                <a:latin typeface="Arial"/>
                <a:ea typeface="Arial"/>
                <a:cs typeface="Arial"/>
                <a:sym typeface="Arial"/>
              </a:rPr>
              <a:t>pense</a:t>
            </a:r>
            <a:r>
              <a:rPr lang="en-US" sz="1800" b="0" i="0" u="none" strike="noStrike" cap="none" dirty="0">
                <a:solidFill>
                  <a:srgbClr val="000000"/>
                </a:solidFill>
                <a:latin typeface="Arial"/>
                <a:ea typeface="Arial"/>
                <a:cs typeface="Arial"/>
                <a:sym typeface="Arial"/>
              </a:rPr>
              <a:t> que la Terre </a:t>
            </a:r>
            <a:r>
              <a:rPr lang="en-US" sz="1800" b="0" i="0" u="none" strike="noStrike" cap="none" dirty="0" err="1">
                <a:solidFill>
                  <a:srgbClr val="000000"/>
                </a:solidFill>
                <a:latin typeface="Arial"/>
                <a:ea typeface="Arial"/>
                <a:cs typeface="Arial"/>
                <a:sym typeface="Arial"/>
              </a:rPr>
              <a:t>est</a:t>
            </a:r>
            <a:r>
              <a:rPr lang="en-US" sz="1800" b="0" i="0" u="none" strike="noStrike" cap="none" dirty="0">
                <a:solidFill>
                  <a:srgbClr val="000000"/>
                </a:solidFill>
                <a:latin typeface="Arial"/>
                <a:ea typeface="Arial"/>
                <a:cs typeface="Arial"/>
                <a:sym typeface="Arial"/>
              </a:rPr>
              <a:t> </a:t>
            </a:r>
            <a:r>
              <a:rPr lang="en-US" sz="1800" b="0" i="0" u="none" strike="noStrike" cap="none" dirty="0" err="1">
                <a:solidFill>
                  <a:srgbClr val="000000"/>
                </a:solidFill>
                <a:latin typeface="Arial"/>
                <a:ea typeface="Arial"/>
                <a:cs typeface="Arial"/>
                <a:sym typeface="Arial"/>
              </a:rPr>
              <a:t>globalement</a:t>
            </a:r>
            <a:r>
              <a:rPr lang="en-US" sz="1800" b="0" i="0" u="none" strike="noStrike" cap="none" dirty="0">
                <a:solidFill>
                  <a:srgbClr val="000000"/>
                </a:solidFill>
                <a:latin typeface="Arial"/>
                <a:ea typeface="Arial"/>
                <a:cs typeface="Arial"/>
                <a:sym typeface="Arial"/>
              </a:rPr>
              <a:t> ronde ?</a:t>
            </a:r>
            <a:endParaRPr sz="1800" b="0" i="0" u="none" strike="noStrike" cap="none" dirty="0">
              <a:solidFill>
                <a:srgbClr val="000000"/>
              </a:solidFill>
              <a:latin typeface="Arial"/>
              <a:ea typeface="Arial"/>
              <a:cs typeface="Arial"/>
              <a:sym typeface="Arial"/>
            </a:endParaRPr>
          </a:p>
        </p:txBody>
      </p:sp>
      <p:sp>
        <p:nvSpPr>
          <p:cNvPr id="146" name="Google Shape;146;p124"/>
          <p:cNvSpPr txBox="1"/>
          <p:nvPr/>
        </p:nvSpPr>
        <p:spPr>
          <a:xfrm>
            <a:off x="1238216" y="3286124"/>
            <a:ext cx="4000528" cy="1477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Dites-vous plutôt : </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Je crois que Louis XIV a existé ?</a:t>
            </a:r>
            <a:endParaRPr/>
          </a:p>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Je sais que Louis XIV a existé ?</a:t>
            </a:r>
            <a:endParaRPr/>
          </a:p>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Je pense que Louis XIV a existé ?</a:t>
            </a:r>
            <a:endParaRPr sz="1800" b="0" i="0" u="none" strike="noStrike" cap="none">
              <a:solidFill>
                <a:srgbClr val="000000"/>
              </a:solidFill>
              <a:latin typeface="Arial"/>
              <a:ea typeface="Arial"/>
              <a:cs typeface="Arial"/>
              <a:sym typeface="Arial"/>
            </a:endParaRPr>
          </a:p>
        </p:txBody>
      </p:sp>
      <p:sp>
        <p:nvSpPr>
          <p:cNvPr id="147" name="Google Shape;147;p124"/>
          <p:cNvSpPr txBox="1"/>
          <p:nvPr/>
        </p:nvSpPr>
        <p:spPr>
          <a:xfrm>
            <a:off x="6953256" y="1192902"/>
            <a:ext cx="4972109" cy="1477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dirty="0" err="1">
                <a:solidFill>
                  <a:srgbClr val="000000"/>
                </a:solidFill>
                <a:latin typeface="Arial"/>
                <a:ea typeface="Arial"/>
                <a:cs typeface="Arial"/>
                <a:sym typeface="Arial"/>
              </a:rPr>
              <a:t>Dites-vous</a:t>
            </a:r>
            <a:r>
              <a:rPr lang="en-US" sz="1800" b="0" i="0" u="none" strike="noStrike" cap="none" dirty="0">
                <a:solidFill>
                  <a:srgbClr val="000000"/>
                </a:solidFill>
                <a:latin typeface="Arial"/>
                <a:ea typeface="Arial"/>
                <a:cs typeface="Arial"/>
                <a:sym typeface="Arial"/>
              </a:rPr>
              <a:t> </a:t>
            </a:r>
            <a:r>
              <a:rPr lang="en-US" sz="1800" b="0" i="0" u="none" strike="noStrike" cap="none" dirty="0" err="1">
                <a:solidFill>
                  <a:srgbClr val="000000"/>
                </a:solidFill>
                <a:latin typeface="Arial"/>
                <a:ea typeface="Arial"/>
                <a:cs typeface="Arial"/>
                <a:sym typeface="Arial"/>
              </a:rPr>
              <a:t>plutôt</a:t>
            </a:r>
            <a:r>
              <a:rPr lang="en-US" sz="1800" b="0" i="0" u="none" strike="noStrike" cap="none" dirty="0">
                <a:solidFill>
                  <a:srgbClr val="000000"/>
                </a:solidFill>
                <a:latin typeface="Arial"/>
                <a:ea typeface="Arial"/>
                <a:cs typeface="Arial"/>
                <a:sym typeface="Arial"/>
              </a:rPr>
              <a:t> : </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Je </a:t>
            </a:r>
            <a:r>
              <a:rPr lang="en-US" sz="1800" b="0" i="0" u="none" strike="noStrike" cap="none" dirty="0" err="1">
                <a:solidFill>
                  <a:srgbClr val="000000"/>
                </a:solidFill>
                <a:latin typeface="Arial"/>
                <a:ea typeface="Arial"/>
                <a:cs typeface="Arial"/>
                <a:sym typeface="Arial"/>
              </a:rPr>
              <a:t>crois</a:t>
            </a:r>
            <a:r>
              <a:rPr lang="en-US" sz="1800" b="0" i="0" u="none" strike="noStrike" cap="none" dirty="0">
                <a:solidFill>
                  <a:srgbClr val="000000"/>
                </a:solidFill>
                <a:latin typeface="Arial"/>
                <a:ea typeface="Arial"/>
                <a:cs typeface="Arial"/>
                <a:sym typeface="Arial"/>
              </a:rPr>
              <a:t> que le neutrino </a:t>
            </a:r>
            <a:r>
              <a:rPr lang="en-US" sz="1800" b="0" i="0" u="none" strike="noStrike" cap="none" dirty="0" err="1">
                <a:solidFill>
                  <a:srgbClr val="000000"/>
                </a:solidFill>
                <a:latin typeface="Arial"/>
                <a:ea typeface="Arial"/>
                <a:cs typeface="Arial"/>
                <a:sym typeface="Arial"/>
              </a:rPr>
              <a:t>existe</a:t>
            </a:r>
            <a:r>
              <a:rPr lang="en-US" sz="1800" b="0" i="0" u="none" strike="noStrike" cap="none" dirty="0">
                <a:solidFill>
                  <a:srgbClr val="000000"/>
                </a:solidFill>
                <a:latin typeface="Arial"/>
                <a:ea typeface="Arial"/>
                <a:cs typeface="Arial"/>
                <a:sym typeface="Arial"/>
              </a:rPr>
              <a:t> ?</a:t>
            </a:r>
            <a:endParaRPr dirty="0"/>
          </a:p>
          <a:p>
            <a:pPr marL="0" marR="0" lvl="0" indent="0" algn="l" rtl="0">
              <a:lnSpc>
                <a:spcPct val="100000"/>
              </a:lnSpc>
              <a:spcBef>
                <a:spcPts val="0"/>
              </a:spcBef>
              <a:spcAft>
                <a:spcPts val="0"/>
              </a:spcAft>
              <a:buNone/>
            </a:pPr>
            <a:r>
              <a:rPr lang="en-US" sz="1800" b="0" i="0" u="none" strike="noStrike" cap="none" dirty="0">
                <a:solidFill>
                  <a:srgbClr val="000000"/>
                </a:solidFill>
                <a:latin typeface="Arial"/>
                <a:ea typeface="Arial"/>
                <a:cs typeface="Arial"/>
                <a:sym typeface="Arial"/>
              </a:rPr>
              <a:t>Je </a:t>
            </a:r>
            <a:r>
              <a:rPr lang="en-US" sz="1800" b="0" i="0" u="none" strike="noStrike" cap="none" dirty="0" err="1">
                <a:solidFill>
                  <a:srgbClr val="000000"/>
                </a:solidFill>
                <a:latin typeface="Arial"/>
                <a:ea typeface="Arial"/>
                <a:cs typeface="Arial"/>
                <a:sym typeface="Arial"/>
              </a:rPr>
              <a:t>sais</a:t>
            </a:r>
            <a:r>
              <a:rPr lang="en-US" sz="1800" b="0" i="0" u="none" strike="noStrike" cap="none" dirty="0">
                <a:solidFill>
                  <a:srgbClr val="000000"/>
                </a:solidFill>
                <a:latin typeface="Arial"/>
                <a:ea typeface="Arial"/>
                <a:cs typeface="Arial"/>
                <a:sym typeface="Arial"/>
              </a:rPr>
              <a:t> que le neutrino </a:t>
            </a:r>
            <a:r>
              <a:rPr lang="en-US" sz="1800" b="0" i="0" u="none" strike="noStrike" cap="none" dirty="0" err="1">
                <a:solidFill>
                  <a:srgbClr val="000000"/>
                </a:solidFill>
                <a:latin typeface="Arial"/>
                <a:ea typeface="Arial"/>
                <a:cs typeface="Arial"/>
                <a:sym typeface="Arial"/>
              </a:rPr>
              <a:t>existe</a:t>
            </a:r>
            <a:r>
              <a:rPr lang="en-US" sz="1800" b="0" i="0" u="none" strike="noStrike" cap="none" dirty="0">
                <a:solidFill>
                  <a:srgbClr val="000000"/>
                </a:solidFill>
                <a:latin typeface="Arial"/>
                <a:ea typeface="Arial"/>
                <a:cs typeface="Arial"/>
                <a:sym typeface="Arial"/>
              </a:rPr>
              <a:t> ?</a:t>
            </a:r>
            <a:endParaRPr dirty="0"/>
          </a:p>
          <a:p>
            <a:pPr marL="0" marR="0" lvl="0" indent="0" algn="l" rtl="0">
              <a:lnSpc>
                <a:spcPct val="100000"/>
              </a:lnSpc>
              <a:spcBef>
                <a:spcPts val="0"/>
              </a:spcBef>
              <a:spcAft>
                <a:spcPts val="0"/>
              </a:spcAft>
              <a:buNone/>
            </a:pPr>
            <a:r>
              <a:rPr lang="en-US" sz="1800" b="0" i="0" u="none" strike="noStrike" cap="none" dirty="0">
                <a:solidFill>
                  <a:srgbClr val="000000"/>
                </a:solidFill>
                <a:latin typeface="Arial"/>
                <a:ea typeface="Arial"/>
                <a:cs typeface="Arial"/>
                <a:sym typeface="Arial"/>
              </a:rPr>
              <a:t>Je </a:t>
            </a:r>
            <a:r>
              <a:rPr lang="en-US" sz="1800" b="0" i="0" u="none" strike="noStrike" cap="none" dirty="0" err="1">
                <a:solidFill>
                  <a:srgbClr val="000000"/>
                </a:solidFill>
                <a:latin typeface="Arial"/>
                <a:ea typeface="Arial"/>
                <a:cs typeface="Arial"/>
                <a:sym typeface="Arial"/>
              </a:rPr>
              <a:t>pense</a:t>
            </a:r>
            <a:r>
              <a:rPr lang="en-US" sz="1800" b="0" i="0" u="none" strike="noStrike" cap="none" dirty="0">
                <a:solidFill>
                  <a:srgbClr val="000000"/>
                </a:solidFill>
                <a:latin typeface="Arial"/>
                <a:ea typeface="Arial"/>
                <a:cs typeface="Arial"/>
                <a:sym typeface="Arial"/>
              </a:rPr>
              <a:t> que le neutrino </a:t>
            </a:r>
            <a:r>
              <a:rPr lang="en-US" sz="1800" b="0" i="0" u="none" strike="noStrike" cap="none" dirty="0" err="1">
                <a:solidFill>
                  <a:srgbClr val="000000"/>
                </a:solidFill>
                <a:latin typeface="Arial"/>
                <a:ea typeface="Arial"/>
                <a:cs typeface="Arial"/>
                <a:sym typeface="Arial"/>
              </a:rPr>
              <a:t>existe</a:t>
            </a:r>
            <a:r>
              <a:rPr lang="en-US" sz="1800" b="0" i="0" u="none" strike="noStrike" cap="none" dirty="0">
                <a:solidFill>
                  <a:srgbClr val="000000"/>
                </a:solidFill>
                <a:latin typeface="Arial"/>
                <a:ea typeface="Arial"/>
                <a:cs typeface="Arial"/>
                <a:sym typeface="Arial"/>
              </a:rPr>
              <a:t> ?</a:t>
            </a:r>
            <a:endParaRPr sz="1800" b="0" i="0" u="none" strike="noStrike" cap="none" dirty="0">
              <a:solidFill>
                <a:srgbClr val="000000"/>
              </a:solidFill>
              <a:latin typeface="Arial"/>
              <a:ea typeface="Arial"/>
              <a:cs typeface="Arial"/>
              <a:sym typeface="Arial"/>
            </a:endParaRPr>
          </a:p>
        </p:txBody>
      </p:sp>
      <p:sp>
        <p:nvSpPr>
          <p:cNvPr id="148" name="Google Shape;148;p124"/>
          <p:cNvSpPr txBox="1"/>
          <p:nvPr/>
        </p:nvSpPr>
        <p:spPr>
          <a:xfrm>
            <a:off x="6096000" y="2813158"/>
            <a:ext cx="4972109" cy="1477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dirty="0" err="1">
                <a:solidFill>
                  <a:srgbClr val="000000"/>
                </a:solidFill>
                <a:latin typeface="Arial"/>
                <a:ea typeface="Arial"/>
                <a:cs typeface="Arial"/>
                <a:sym typeface="Arial"/>
              </a:rPr>
              <a:t>Dites-vous</a:t>
            </a:r>
            <a:r>
              <a:rPr lang="en-US" sz="1800" b="0" i="0" u="none" strike="noStrike" cap="none" dirty="0">
                <a:solidFill>
                  <a:srgbClr val="000000"/>
                </a:solidFill>
                <a:latin typeface="Arial"/>
                <a:ea typeface="Arial"/>
                <a:cs typeface="Arial"/>
                <a:sym typeface="Arial"/>
              </a:rPr>
              <a:t> </a:t>
            </a:r>
            <a:r>
              <a:rPr lang="en-US" sz="1800" b="0" i="0" u="none" strike="noStrike" cap="none" dirty="0" err="1">
                <a:solidFill>
                  <a:srgbClr val="000000"/>
                </a:solidFill>
                <a:latin typeface="Arial"/>
                <a:ea typeface="Arial"/>
                <a:cs typeface="Arial"/>
                <a:sym typeface="Arial"/>
              </a:rPr>
              <a:t>plutôt</a:t>
            </a:r>
            <a:r>
              <a:rPr lang="en-US" sz="1800" b="0" i="0" u="none" strike="noStrike" cap="none" dirty="0">
                <a:solidFill>
                  <a:srgbClr val="000000"/>
                </a:solidFill>
                <a:latin typeface="Arial"/>
                <a:ea typeface="Arial"/>
                <a:cs typeface="Arial"/>
                <a:sym typeface="Arial"/>
              </a:rPr>
              <a:t> : </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Je </a:t>
            </a:r>
            <a:r>
              <a:rPr lang="en-US" sz="1800" b="0" i="0" u="none" strike="noStrike" cap="none" dirty="0" err="1">
                <a:solidFill>
                  <a:srgbClr val="000000"/>
                </a:solidFill>
                <a:latin typeface="Arial"/>
                <a:ea typeface="Arial"/>
                <a:cs typeface="Arial"/>
                <a:sym typeface="Arial"/>
              </a:rPr>
              <a:t>crois</a:t>
            </a:r>
            <a:r>
              <a:rPr lang="en-US" sz="1800" b="0" i="0" u="none" strike="noStrike" cap="none" dirty="0">
                <a:solidFill>
                  <a:srgbClr val="000000"/>
                </a:solidFill>
                <a:latin typeface="Arial"/>
                <a:ea typeface="Arial"/>
                <a:cs typeface="Arial"/>
                <a:sym typeface="Arial"/>
              </a:rPr>
              <a:t> que les </a:t>
            </a:r>
            <a:r>
              <a:rPr lang="en-US" sz="1800" b="0" i="0" u="none" strike="noStrike" cap="none" dirty="0" err="1">
                <a:solidFill>
                  <a:srgbClr val="000000"/>
                </a:solidFill>
                <a:latin typeface="Arial"/>
                <a:ea typeface="Arial"/>
                <a:cs typeface="Arial"/>
                <a:sym typeface="Arial"/>
              </a:rPr>
              <a:t>dinosaures</a:t>
            </a:r>
            <a:r>
              <a:rPr lang="en-US" sz="1800" b="0" i="0" u="none" strike="noStrike" cap="none" dirty="0">
                <a:solidFill>
                  <a:srgbClr val="000000"/>
                </a:solidFill>
                <a:latin typeface="Arial"/>
                <a:ea typeface="Arial"/>
                <a:cs typeface="Arial"/>
                <a:sym typeface="Arial"/>
              </a:rPr>
              <a:t> </a:t>
            </a:r>
            <a:r>
              <a:rPr lang="en-US" sz="1800" b="0" i="0" u="none" strike="noStrike" cap="none" dirty="0" err="1">
                <a:solidFill>
                  <a:srgbClr val="000000"/>
                </a:solidFill>
                <a:latin typeface="Arial"/>
                <a:ea typeface="Arial"/>
                <a:cs typeface="Arial"/>
                <a:sym typeface="Arial"/>
              </a:rPr>
              <a:t>ont</a:t>
            </a:r>
            <a:r>
              <a:rPr lang="en-US" sz="1800" b="0" i="0" u="none" strike="noStrike" cap="none" dirty="0">
                <a:solidFill>
                  <a:srgbClr val="000000"/>
                </a:solidFill>
                <a:latin typeface="Arial"/>
                <a:ea typeface="Arial"/>
                <a:cs typeface="Arial"/>
                <a:sym typeface="Arial"/>
              </a:rPr>
              <a:t> </a:t>
            </a:r>
            <a:r>
              <a:rPr lang="en-US" sz="1800" b="0" i="0" u="none" strike="noStrike" cap="none" dirty="0" err="1">
                <a:solidFill>
                  <a:srgbClr val="000000"/>
                </a:solidFill>
                <a:latin typeface="Arial"/>
                <a:ea typeface="Arial"/>
                <a:cs typeface="Arial"/>
                <a:sym typeface="Arial"/>
              </a:rPr>
              <a:t>existé</a:t>
            </a:r>
            <a:r>
              <a:rPr lang="en-US" sz="1800" b="0" i="0" u="none" strike="noStrike" cap="none" dirty="0">
                <a:solidFill>
                  <a:srgbClr val="000000"/>
                </a:solidFill>
                <a:latin typeface="Arial"/>
                <a:ea typeface="Arial"/>
                <a:cs typeface="Arial"/>
                <a:sym typeface="Arial"/>
              </a:rPr>
              <a:t> ?</a:t>
            </a:r>
            <a:endParaRPr dirty="0"/>
          </a:p>
          <a:p>
            <a:pPr marL="0" marR="0" lvl="0" indent="0" algn="l" rtl="0">
              <a:lnSpc>
                <a:spcPct val="100000"/>
              </a:lnSpc>
              <a:spcBef>
                <a:spcPts val="0"/>
              </a:spcBef>
              <a:spcAft>
                <a:spcPts val="0"/>
              </a:spcAft>
              <a:buNone/>
            </a:pPr>
            <a:r>
              <a:rPr lang="en-US" sz="1800" b="0" i="0" u="none" strike="noStrike" cap="none" dirty="0">
                <a:solidFill>
                  <a:srgbClr val="000000"/>
                </a:solidFill>
                <a:latin typeface="Arial"/>
                <a:ea typeface="Arial"/>
                <a:cs typeface="Arial"/>
                <a:sym typeface="Arial"/>
              </a:rPr>
              <a:t>Je </a:t>
            </a:r>
            <a:r>
              <a:rPr lang="en-US" sz="1800" b="0" i="0" u="none" strike="noStrike" cap="none" dirty="0" err="1">
                <a:solidFill>
                  <a:srgbClr val="000000"/>
                </a:solidFill>
                <a:latin typeface="Arial"/>
                <a:ea typeface="Arial"/>
                <a:cs typeface="Arial"/>
                <a:sym typeface="Arial"/>
              </a:rPr>
              <a:t>sais</a:t>
            </a:r>
            <a:r>
              <a:rPr lang="en-US" sz="1800" b="0" i="0" u="none" strike="noStrike" cap="none" dirty="0">
                <a:solidFill>
                  <a:srgbClr val="000000"/>
                </a:solidFill>
                <a:latin typeface="Arial"/>
                <a:ea typeface="Arial"/>
                <a:cs typeface="Arial"/>
                <a:sym typeface="Arial"/>
              </a:rPr>
              <a:t> que les </a:t>
            </a:r>
            <a:r>
              <a:rPr lang="en-US" sz="1800" b="0" i="0" u="none" strike="noStrike" cap="none" dirty="0" err="1">
                <a:solidFill>
                  <a:srgbClr val="000000"/>
                </a:solidFill>
                <a:latin typeface="Arial"/>
                <a:ea typeface="Arial"/>
                <a:cs typeface="Arial"/>
                <a:sym typeface="Arial"/>
              </a:rPr>
              <a:t>dinosaures</a:t>
            </a:r>
            <a:r>
              <a:rPr lang="en-US" sz="1800" b="0" i="0" u="none" strike="noStrike" cap="none" dirty="0">
                <a:solidFill>
                  <a:srgbClr val="000000"/>
                </a:solidFill>
                <a:latin typeface="Arial"/>
                <a:ea typeface="Arial"/>
                <a:cs typeface="Arial"/>
                <a:sym typeface="Arial"/>
              </a:rPr>
              <a:t> </a:t>
            </a:r>
            <a:r>
              <a:rPr lang="en-US" sz="1800" b="0" i="0" u="none" strike="noStrike" cap="none" dirty="0" err="1">
                <a:solidFill>
                  <a:srgbClr val="000000"/>
                </a:solidFill>
                <a:latin typeface="Arial"/>
                <a:ea typeface="Arial"/>
                <a:cs typeface="Arial"/>
                <a:sym typeface="Arial"/>
              </a:rPr>
              <a:t>ont</a:t>
            </a:r>
            <a:r>
              <a:rPr lang="en-US" sz="1800" b="0" i="0" u="none" strike="noStrike" cap="none" dirty="0">
                <a:solidFill>
                  <a:srgbClr val="000000"/>
                </a:solidFill>
                <a:latin typeface="Arial"/>
                <a:ea typeface="Arial"/>
                <a:cs typeface="Arial"/>
                <a:sym typeface="Arial"/>
              </a:rPr>
              <a:t> </a:t>
            </a:r>
            <a:r>
              <a:rPr lang="en-US" sz="1800" b="0" i="0" u="none" strike="noStrike" cap="none" dirty="0" err="1">
                <a:solidFill>
                  <a:srgbClr val="000000"/>
                </a:solidFill>
                <a:latin typeface="Arial"/>
                <a:ea typeface="Arial"/>
                <a:cs typeface="Arial"/>
                <a:sym typeface="Arial"/>
              </a:rPr>
              <a:t>existé</a:t>
            </a:r>
            <a:r>
              <a:rPr lang="en-US" sz="1800" b="0" i="0" u="none" strike="noStrike" cap="none" dirty="0">
                <a:solidFill>
                  <a:srgbClr val="000000"/>
                </a:solidFill>
                <a:latin typeface="Arial"/>
                <a:ea typeface="Arial"/>
                <a:cs typeface="Arial"/>
                <a:sym typeface="Arial"/>
              </a:rPr>
              <a:t> ?</a:t>
            </a:r>
            <a:endParaRPr dirty="0"/>
          </a:p>
          <a:p>
            <a:pPr marL="0" marR="0" lvl="0" indent="0" algn="l" rtl="0">
              <a:lnSpc>
                <a:spcPct val="100000"/>
              </a:lnSpc>
              <a:spcBef>
                <a:spcPts val="0"/>
              </a:spcBef>
              <a:spcAft>
                <a:spcPts val="0"/>
              </a:spcAft>
              <a:buNone/>
            </a:pPr>
            <a:r>
              <a:rPr lang="en-US" sz="1800" b="0" i="0" u="none" strike="noStrike" cap="none" dirty="0">
                <a:solidFill>
                  <a:srgbClr val="000000"/>
                </a:solidFill>
                <a:latin typeface="Arial"/>
                <a:ea typeface="Arial"/>
                <a:cs typeface="Arial"/>
                <a:sym typeface="Arial"/>
              </a:rPr>
              <a:t>Je </a:t>
            </a:r>
            <a:r>
              <a:rPr lang="en-US" sz="1800" b="0" i="0" u="none" strike="noStrike" cap="none" dirty="0" err="1">
                <a:solidFill>
                  <a:srgbClr val="000000"/>
                </a:solidFill>
                <a:latin typeface="Arial"/>
                <a:ea typeface="Arial"/>
                <a:cs typeface="Arial"/>
                <a:sym typeface="Arial"/>
              </a:rPr>
              <a:t>pense</a:t>
            </a:r>
            <a:r>
              <a:rPr lang="en-US" sz="1800" b="0" i="0" u="none" strike="noStrike" cap="none" dirty="0">
                <a:solidFill>
                  <a:srgbClr val="000000"/>
                </a:solidFill>
                <a:latin typeface="Arial"/>
                <a:ea typeface="Arial"/>
                <a:cs typeface="Arial"/>
                <a:sym typeface="Arial"/>
              </a:rPr>
              <a:t> que les </a:t>
            </a:r>
            <a:r>
              <a:rPr lang="en-US" sz="1800" b="0" i="0" u="none" strike="noStrike" cap="none" dirty="0" err="1">
                <a:solidFill>
                  <a:srgbClr val="000000"/>
                </a:solidFill>
                <a:latin typeface="Arial"/>
                <a:ea typeface="Arial"/>
                <a:cs typeface="Arial"/>
                <a:sym typeface="Arial"/>
              </a:rPr>
              <a:t>dinosaures</a:t>
            </a:r>
            <a:r>
              <a:rPr lang="en-US" sz="1800" b="0" i="0" u="none" strike="noStrike" cap="none" dirty="0">
                <a:solidFill>
                  <a:srgbClr val="000000"/>
                </a:solidFill>
                <a:latin typeface="Arial"/>
                <a:ea typeface="Arial"/>
                <a:cs typeface="Arial"/>
                <a:sym typeface="Arial"/>
              </a:rPr>
              <a:t> </a:t>
            </a:r>
            <a:r>
              <a:rPr lang="en-US" sz="1800" b="0" i="0" u="none" strike="noStrike" cap="none" dirty="0" err="1">
                <a:solidFill>
                  <a:srgbClr val="000000"/>
                </a:solidFill>
                <a:latin typeface="Arial"/>
                <a:ea typeface="Arial"/>
                <a:cs typeface="Arial"/>
                <a:sym typeface="Arial"/>
              </a:rPr>
              <a:t>ont</a:t>
            </a:r>
            <a:r>
              <a:rPr lang="en-US" sz="1800" b="0" i="0" u="none" strike="noStrike" cap="none" dirty="0">
                <a:solidFill>
                  <a:srgbClr val="000000"/>
                </a:solidFill>
                <a:latin typeface="Arial"/>
                <a:ea typeface="Arial"/>
                <a:cs typeface="Arial"/>
                <a:sym typeface="Arial"/>
              </a:rPr>
              <a:t> </a:t>
            </a:r>
            <a:r>
              <a:rPr lang="en-US" sz="1800" b="0" i="0" u="none" strike="noStrike" cap="none" dirty="0" err="1">
                <a:solidFill>
                  <a:srgbClr val="000000"/>
                </a:solidFill>
                <a:latin typeface="Arial"/>
                <a:ea typeface="Arial"/>
                <a:cs typeface="Arial"/>
                <a:sym typeface="Arial"/>
              </a:rPr>
              <a:t>existé</a:t>
            </a:r>
            <a:r>
              <a:rPr lang="en-US" sz="1800" b="0" i="0" u="none" strike="noStrike" cap="none" dirty="0">
                <a:solidFill>
                  <a:srgbClr val="000000"/>
                </a:solidFill>
                <a:latin typeface="Arial"/>
                <a:ea typeface="Arial"/>
                <a:cs typeface="Arial"/>
                <a:sym typeface="Arial"/>
              </a:rPr>
              <a:t> ?</a:t>
            </a:r>
            <a:endParaRPr sz="1800" b="0" i="0" u="none" strike="noStrike" cap="none" dirty="0">
              <a:solidFill>
                <a:srgbClr val="000000"/>
              </a:solidFill>
              <a:latin typeface="Arial"/>
              <a:ea typeface="Arial"/>
              <a:cs typeface="Arial"/>
              <a:sym typeface="Arial"/>
            </a:endParaRPr>
          </a:p>
        </p:txBody>
      </p:sp>
      <p:sp>
        <p:nvSpPr>
          <p:cNvPr id="149" name="Google Shape;149;p124"/>
          <p:cNvSpPr txBox="1"/>
          <p:nvPr/>
        </p:nvSpPr>
        <p:spPr>
          <a:xfrm>
            <a:off x="1309654" y="5072074"/>
            <a:ext cx="8858312" cy="1477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Dites-vous plutôt : </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Je crois que les extraterrestres ne sont pas intervenus sur Terre ?</a:t>
            </a:r>
            <a:endParaRPr/>
          </a:p>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Je sais que les extraterrestres ne sont pas intervenus sur Terre ?</a:t>
            </a:r>
            <a:endParaRPr/>
          </a:p>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Je pense que les extraterrestres ne sont pas intervenus sur Terre ?</a:t>
            </a:r>
            <a:endParaRPr/>
          </a:p>
        </p:txBody>
      </p:sp>
      <p:sp>
        <p:nvSpPr>
          <p:cNvPr id="150" name="Google Shape;150;p124"/>
          <p:cNvSpPr txBox="1"/>
          <p:nvPr/>
        </p:nvSpPr>
        <p:spPr>
          <a:xfrm>
            <a:off x="8310579" y="5072074"/>
            <a:ext cx="321471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Dites-vous plutôt : </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Je connais la table de 5.</a:t>
            </a:r>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Je sais ma table de 5.</a:t>
            </a:r>
            <a:endParaRPr sz="1800" b="0" i="0" u="none" strike="noStrike" cap="none">
              <a:solidFill>
                <a:srgbClr val="000000"/>
              </a:solidFill>
              <a:latin typeface="Arial"/>
              <a:ea typeface="Arial"/>
              <a:cs typeface="Arial"/>
              <a:sym typeface="Arial"/>
            </a:endParaRPr>
          </a:p>
        </p:txBody>
      </p:sp>
      <p:sp>
        <p:nvSpPr>
          <p:cNvPr id="3" name="ZoneTexte 2">
            <a:extLst>
              <a:ext uri="{FF2B5EF4-FFF2-40B4-BE49-F238E27FC236}">
                <a16:creationId xmlns:a16="http://schemas.microsoft.com/office/drawing/2014/main" id="{12B2B2B7-7B3B-289A-03E0-57FA5AA4B503}"/>
              </a:ext>
            </a:extLst>
          </p:cNvPr>
          <p:cNvSpPr txBox="1"/>
          <p:nvPr/>
        </p:nvSpPr>
        <p:spPr>
          <a:xfrm>
            <a:off x="0" y="0"/>
            <a:ext cx="12192000" cy="707886"/>
          </a:xfrm>
          <a:prstGeom prst="rect">
            <a:avLst/>
          </a:prstGeom>
          <a:solidFill>
            <a:schemeClr val="bg1">
              <a:lumMod val="85000"/>
            </a:schemeClr>
          </a:solidFill>
        </p:spPr>
        <p:txBody>
          <a:bodyPr wrap="square" rtlCol="0">
            <a:spAutoFit/>
          </a:bodyPr>
          <a:lstStyle/>
          <a:p>
            <a:pPr algn="ctr"/>
            <a:r>
              <a:rPr lang="fr-FR" sz="4000" i="1" dirty="0">
                <a:latin typeface="Century Gothic" panose="020B0502020202020204" pitchFamily="34" charset="0"/>
              </a:rPr>
              <a:t>Proposition pédagogique </a:t>
            </a:r>
            <a:r>
              <a:rPr lang="fr-FR" sz="4000" dirty="0">
                <a:latin typeface="Century Gothic" panose="020B0502020202020204" pitchFamily="34" charset="0"/>
              </a:rPr>
              <a:t>de clarification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3">
          <a:extLst>
            <a:ext uri="{FF2B5EF4-FFF2-40B4-BE49-F238E27FC236}">
              <a16:creationId xmlns:a16="http://schemas.microsoft.com/office/drawing/2014/main" id="{80078D89-88BC-7981-FFED-AC4EF00D11FB}"/>
            </a:ext>
          </a:extLst>
        </p:cNvPr>
        <p:cNvGrpSpPr/>
        <p:nvPr/>
      </p:nvGrpSpPr>
      <p:grpSpPr>
        <a:xfrm>
          <a:off x="0" y="0"/>
          <a:ext cx="0" cy="0"/>
          <a:chOff x="0" y="0"/>
          <a:chExt cx="0" cy="0"/>
        </a:xfrm>
      </p:grpSpPr>
      <p:sp>
        <p:nvSpPr>
          <p:cNvPr id="144" name="Google Shape;144;p124">
            <a:extLst>
              <a:ext uri="{FF2B5EF4-FFF2-40B4-BE49-F238E27FC236}">
                <a16:creationId xmlns:a16="http://schemas.microsoft.com/office/drawing/2014/main" id="{7D90EEF1-27A6-4469-BBDA-71158A80D822}"/>
              </a:ext>
            </a:extLst>
          </p:cNvPr>
          <p:cNvSpPr txBox="1"/>
          <p:nvPr/>
        </p:nvSpPr>
        <p:spPr>
          <a:xfrm>
            <a:off x="216773" y="858483"/>
            <a:ext cx="1161107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Je </a:t>
            </a:r>
            <a:r>
              <a:rPr lang="en-US" sz="2800" b="1" i="0" u="none" strike="noStrike" cap="none" dirty="0" err="1">
                <a:solidFill>
                  <a:schemeClr val="dk1"/>
                </a:solidFill>
                <a:latin typeface="Calibri"/>
                <a:ea typeface="Calibri"/>
                <a:cs typeface="Calibri"/>
                <a:sym typeface="Calibri"/>
              </a:rPr>
              <a:t>crois</a:t>
            </a:r>
            <a:r>
              <a:rPr lang="en-US" sz="2800" b="1" i="0" u="none" strike="noStrike" cap="none" dirty="0">
                <a:solidFill>
                  <a:schemeClr val="dk1"/>
                </a:solidFill>
                <a:latin typeface="Calibri"/>
                <a:ea typeface="Calibri"/>
                <a:cs typeface="Calibri"/>
                <a:sym typeface="Calibri"/>
              </a:rPr>
              <a:t> / </a:t>
            </a:r>
            <a:r>
              <a:rPr lang="en-US" sz="2800" b="1" dirty="0">
                <a:solidFill>
                  <a:srgbClr val="00B050"/>
                </a:solidFill>
                <a:latin typeface="Calibri"/>
                <a:ea typeface="Calibri"/>
                <a:cs typeface="Calibri"/>
                <a:sym typeface="Calibri"/>
              </a:rPr>
              <a:t>ON</a:t>
            </a:r>
            <a:r>
              <a:rPr lang="en-US" sz="2800" b="1" i="0" u="none" strike="noStrike" cap="none" dirty="0">
                <a:solidFill>
                  <a:srgbClr val="00B050"/>
                </a:solidFill>
                <a:latin typeface="Calibri"/>
                <a:ea typeface="Calibri"/>
                <a:cs typeface="Calibri"/>
                <a:sym typeface="Calibri"/>
              </a:rPr>
              <a:t> </a:t>
            </a:r>
            <a:r>
              <a:rPr lang="en-US" sz="2800" b="1" i="0" u="none" strike="noStrike" cap="none" dirty="0" err="1">
                <a:solidFill>
                  <a:srgbClr val="00B050"/>
                </a:solidFill>
                <a:latin typeface="Calibri"/>
                <a:ea typeface="Calibri"/>
                <a:cs typeface="Calibri"/>
                <a:sym typeface="Calibri"/>
              </a:rPr>
              <a:t>sait</a:t>
            </a:r>
            <a:r>
              <a:rPr lang="en-US" sz="2800" b="1" i="0" u="none" strike="noStrike" cap="none" dirty="0">
                <a:solidFill>
                  <a:srgbClr val="00B050"/>
                </a:solidFill>
                <a:latin typeface="Calibri"/>
                <a:ea typeface="Calibri"/>
                <a:cs typeface="Calibri"/>
                <a:sym typeface="Calibri"/>
              </a:rPr>
              <a:t> </a:t>
            </a:r>
            <a:r>
              <a:rPr lang="en-US" sz="2800" b="1" i="0" u="none" strike="noStrike" cap="none" dirty="0">
                <a:solidFill>
                  <a:schemeClr val="dk1"/>
                </a:solidFill>
                <a:latin typeface="Calibri"/>
                <a:ea typeface="Calibri"/>
                <a:cs typeface="Calibri"/>
                <a:sym typeface="Calibri"/>
              </a:rPr>
              <a:t>/ je </a:t>
            </a:r>
            <a:r>
              <a:rPr lang="en-US" sz="2800" b="1" i="0" u="none" strike="noStrike" cap="none" dirty="0" err="1">
                <a:solidFill>
                  <a:schemeClr val="dk1"/>
                </a:solidFill>
                <a:latin typeface="Calibri"/>
                <a:ea typeface="Calibri"/>
                <a:cs typeface="Calibri"/>
                <a:sym typeface="Calibri"/>
              </a:rPr>
              <a:t>pense</a:t>
            </a:r>
            <a:r>
              <a:rPr lang="en-US" sz="2800" b="1" i="0" u="none" strike="noStrike" cap="none" dirty="0">
                <a:solidFill>
                  <a:schemeClr val="dk1"/>
                </a:solidFill>
                <a:latin typeface="Calibri"/>
                <a:ea typeface="Calibri"/>
                <a:cs typeface="Calibri"/>
                <a:sym typeface="Calibri"/>
              </a:rPr>
              <a:t> / je </a:t>
            </a:r>
            <a:r>
              <a:rPr lang="en-US" sz="2800" b="1" i="0" u="none" strike="noStrike" cap="none" dirty="0" err="1">
                <a:solidFill>
                  <a:schemeClr val="dk1"/>
                </a:solidFill>
                <a:latin typeface="Calibri"/>
                <a:ea typeface="Calibri"/>
                <a:cs typeface="Calibri"/>
                <a:sym typeface="Calibri"/>
              </a:rPr>
              <a:t>connais</a:t>
            </a:r>
            <a:r>
              <a:rPr lang="en-US" sz="2800" b="1" i="0" u="none" strike="noStrike" cap="none" dirty="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
        <p:nvSpPr>
          <p:cNvPr id="145" name="Google Shape;145;p124">
            <a:extLst>
              <a:ext uri="{FF2B5EF4-FFF2-40B4-BE49-F238E27FC236}">
                <a16:creationId xmlns:a16="http://schemas.microsoft.com/office/drawing/2014/main" id="{D8417D5D-7503-26B7-F383-8849A6783CA5}"/>
              </a:ext>
            </a:extLst>
          </p:cNvPr>
          <p:cNvSpPr txBox="1"/>
          <p:nvPr/>
        </p:nvSpPr>
        <p:spPr>
          <a:xfrm>
            <a:off x="266635" y="1595250"/>
            <a:ext cx="4972109" cy="1477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err="1">
                <a:solidFill>
                  <a:srgbClr val="000000"/>
                </a:solidFill>
                <a:latin typeface="Arial"/>
                <a:ea typeface="Arial"/>
                <a:cs typeface="Arial"/>
                <a:sym typeface="Arial"/>
              </a:rPr>
              <a:t>Dites-vous</a:t>
            </a:r>
            <a:r>
              <a:rPr lang="en-US" sz="1800" b="0" i="0" u="none" strike="noStrike" cap="none" dirty="0">
                <a:solidFill>
                  <a:srgbClr val="000000"/>
                </a:solidFill>
                <a:latin typeface="Arial"/>
                <a:ea typeface="Arial"/>
                <a:cs typeface="Arial"/>
                <a:sym typeface="Arial"/>
              </a:rPr>
              <a:t> </a:t>
            </a:r>
            <a:r>
              <a:rPr lang="en-US" sz="1800" b="0" i="0" u="none" strike="noStrike" cap="none" dirty="0" err="1">
                <a:solidFill>
                  <a:srgbClr val="000000"/>
                </a:solidFill>
                <a:latin typeface="Arial"/>
                <a:ea typeface="Arial"/>
                <a:cs typeface="Arial"/>
                <a:sym typeface="Arial"/>
              </a:rPr>
              <a:t>plutôt</a:t>
            </a:r>
            <a:r>
              <a:rPr lang="en-US" sz="1800" b="0" i="0" u="none" strike="noStrike" cap="none" dirty="0">
                <a:solidFill>
                  <a:srgbClr val="000000"/>
                </a:solidFill>
                <a:latin typeface="Arial"/>
                <a:ea typeface="Arial"/>
                <a:cs typeface="Arial"/>
                <a:sym typeface="Arial"/>
              </a:rPr>
              <a:t> : </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Je </a:t>
            </a:r>
            <a:r>
              <a:rPr lang="en-US" sz="1800" b="0" i="0" u="none" strike="noStrike" cap="none" dirty="0" err="1">
                <a:solidFill>
                  <a:srgbClr val="000000"/>
                </a:solidFill>
                <a:latin typeface="Arial"/>
                <a:ea typeface="Arial"/>
                <a:cs typeface="Arial"/>
                <a:sym typeface="Arial"/>
              </a:rPr>
              <a:t>crois</a:t>
            </a:r>
            <a:r>
              <a:rPr lang="en-US" sz="1800" b="0" i="0" u="none" strike="noStrike" cap="none" dirty="0">
                <a:solidFill>
                  <a:srgbClr val="000000"/>
                </a:solidFill>
                <a:latin typeface="Arial"/>
                <a:ea typeface="Arial"/>
                <a:cs typeface="Arial"/>
                <a:sym typeface="Arial"/>
              </a:rPr>
              <a:t> que la Terre </a:t>
            </a:r>
            <a:r>
              <a:rPr lang="en-US" sz="1800" b="0" i="0" u="none" strike="noStrike" cap="none" dirty="0" err="1">
                <a:solidFill>
                  <a:srgbClr val="000000"/>
                </a:solidFill>
                <a:latin typeface="Arial"/>
                <a:ea typeface="Arial"/>
                <a:cs typeface="Arial"/>
                <a:sym typeface="Arial"/>
              </a:rPr>
              <a:t>est</a:t>
            </a:r>
            <a:r>
              <a:rPr lang="en-US" sz="1800" b="0" i="0" u="none" strike="noStrike" cap="none" dirty="0">
                <a:solidFill>
                  <a:srgbClr val="000000"/>
                </a:solidFill>
                <a:latin typeface="Arial"/>
                <a:ea typeface="Arial"/>
                <a:cs typeface="Arial"/>
                <a:sym typeface="Arial"/>
              </a:rPr>
              <a:t> </a:t>
            </a:r>
            <a:r>
              <a:rPr lang="en-US" sz="1800" b="0" i="0" u="none" strike="noStrike" cap="none" dirty="0" err="1">
                <a:solidFill>
                  <a:srgbClr val="000000"/>
                </a:solidFill>
                <a:latin typeface="Arial"/>
                <a:ea typeface="Arial"/>
                <a:cs typeface="Arial"/>
                <a:sym typeface="Arial"/>
              </a:rPr>
              <a:t>globalement</a:t>
            </a:r>
            <a:r>
              <a:rPr lang="en-US" sz="1800" b="0" i="0" u="none" strike="noStrike" cap="none" dirty="0">
                <a:solidFill>
                  <a:srgbClr val="000000"/>
                </a:solidFill>
                <a:latin typeface="Arial"/>
                <a:ea typeface="Arial"/>
                <a:cs typeface="Arial"/>
                <a:sym typeface="Arial"/>
              </a:rPr>
              <a:t> ronde ?</a:t>
            </a:r>
            <a:endParaRPr dirty="0"/>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B050"/>
                </a:solidFill>
                <a:latin typeface="Arial"/>
                <a:ea typeface="Arial"/>
                <a:cs typeface="Arial"/>
                <a:sym typeface="Arial"/>
              </a:rPr>
              <a:t>On </a:t>
            </a:r>
            <a:r>
              <a:rPr lang="en-US" sz="1800" b="0" i="0" u="none" strike="noStrike" cap="none" dirty="0" err="1">
                <a:solidFill>
                  <a:srgbClr val="00B050"/>
                </a:solidFill>
                <a:latin typeface="Arial"/>
                <a:ea typeface="Arial"/>
                <a:cs typeface="Arial"/>
                <a:sym typeface="Arial"/>
              </a:rPr>
              <a:t>sait</a:t>
            </a:r>
            <a:r>
              <a:rPr lang="en-US" sz="1800" b="0" i="0" u="none" strike="noStrike" cap="none" dirty="0">
                <a:solidFill>
                  <a:srgbClr val="00B050"/>
                </a:solidFill>
                <a:latin typeface="Arial"/>
                <a:ea typeface="Arial"/>
                <a:cs typeface="Arial"/>
                <a:sym typeface="Arial"/>
              </a:rPr>
              <a:t> </a:t>
            </a:r>
            <a:r>
              <a:rPr lang="en-US" sz="1800" b="0" i="0" u="none" strike="noStrike" cap="none" dirty="0">
                <a:solidFill>
                  <a:srgbClr val="000000"/>
                </a:solidFill>
                <a:latin typeface="Arial"/>
                <a:ea typeface="Arial"/>
                <a:cs typeface="Arial"/>
                <a:sym typeface="Arial"/>
              </a:rPr>
              <a:t>que la Terre </a:t>
            </a:r>
            <a:r>
              <a:rPr lang="en-US" sz="1800" b="0" i="0" u="none" strike="noStrike" cap="none" dirty="0" err="1">
                <a:solidFill>
                  <a:srgbClr val="000000"/>
                </a:solidFill>
                <a:latin typeface="Arial"/>
                <a:ea typeface="Arial"/>
                <a:cs typeface="Arial"/>
                <a:sym typeface="Arial"/>
              </a:rPr>
              <a:t>est</a:t>
            </a:r>
            <a:r>
              <a:rPr lang="en-US" sz="1800" b="0" i="0" u="none" strike="noStrike" cap="none" dirty="0">
                <a:solidFill>
                  <a:srgbClr val="000000"/>
                </a:solidFill>
                <a:latin typeface="Arial"/>
                <a:ea typeface="Arial"/>
                <a:cs typeface="Arial"/>
                <a:sym typeface="Arial"/>
              </a:rPr>
              <a:t> </a:t>
            </a:r>
            <a:r>
              <a:rPr lang="en-US" sz="1800" b="0" i="0" u="none" strike="noStrike" cap="none" dirty="0" err="1">
                <a:solidFill>
                  <a:srgbClr val="000000"/>
                </a:solidFill>
                <a:latin typeface="Arial"/>
                <a:ea typeface="Arial"/>
                <a:cs typeface="Arial"/>
                <a:sym typeface="Arial"/>
              </a:rPr>
              <a:t>globalement</a:t>
            </a:r>
            <a:r>
              <a:rPr lang="en-US" sz="1800" b="0" i="0" u="none" strike="noStrike" cap="none" dirty="0">
                <a:solidFill>
                  <a:srgbClr val="000000"/>
                </a:solidFill>
                <a:latin typeface="Arial"/>
                <a:ea typeface="Arial"/>
                <a:cs typeface="Arial"/>
                <a:sym typeface="Arial"/>
              </a:rPr>
              <a:t> ronde </a:t>
            </a:r>
            <a:endParaRPr dirty="0"/>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Je </a:t>
            </a:r>
            <a:r>
              <a:rPr lang="en-US" sz="1800" b="0" i="0" u="none" strike="noStrike" cap="none" dirty="0" err="1">
                <a:solidFill>
                  <a:srgbClr val="000000"/>
                </a:solidFill>
                <a:latin typeface="Arial"/>
                <a:ea typeface="Arial"/>
                <a:cs typeface="Arial"/>
                <a:sym typeface="Arial"/>
              </a:rPr>
              <a:t>pense</a:t>
            </a:r>
            <a:r>
              <a:rPr lang="en-US" sz="1800" b="0" i="0" u="none" strike="noStrike" cap="none" dirty="0">
                <a:solidFill>
                  <a:srgbClr val="000000"/>
                </a:solidFill>
                <a:latin typeface="Arial"/>
                <a:ea typeface="Arial"/>
                <a:cs typeface="Arial"/>
                <a:sym typeface="Arial"/>
              </a:rPr>
              <a:t> que la Terre </a:t>
            </a:r>
            <a:r>
              <a:rPr lang="en-US" sz="1800" b="0" i="0" u="none" strike="noStrike" cap="none" dirty="0" err="1">
                <a:solidFill>
                  <a:srgbClr val="000000"/>
                </a:solidFill>
                <a:latin typeface="Arial"/>
                <a:ea typeface="Arial"/>
                <a:cs typeface="Arial"/>
                <a:sym typeface="Arial"/>
              </a:rPr>
              <a:t>est</a:t>
            </a:r>
            <a:r>
              <a:rPr lang="en-US" sz="1800" b="0" i="0" u="none" strike="noStrike" cap="none" dirty="0">
                <a:solidFill>
                  <a:srgbClr val="000000"/>
                </a:solidFill>
                <a:latin typeface="Arial"/>
                <a:ea typeface="Arial"/>
                <a:cs typeface="Arial"/>
                <a:sym typeface="Arial"/>
              </a:rPr>
              <a:t> </a:t>
            </a:r>
            <a:r>
              <a:rPr lang="en-US" sz="1800" b="0" i="0" u="none" strike="noStrike" cap="none" dirty="0" err="1">
                <a:solidFill>
                  <a:srgbClr val="000000"/>
                </a:solidFill>
                <a:latin typeface="Arial"/>
                <a:ea typeface="Arial"/>
                <a:cs typeface="Arial"/>
                <a:sym typeface="Arial"/>
              </a:rPr>
              <a:t>globalement</a:t>
            </a:r>
            <a:r>
              <a:rPr lang="en-US" sz="1800" b="0" i="0" u="none" strike="noStrike" cap="none" dirty="0">
                <a:solidFill>
                  <a:srgbClr val="000000"/>
                </a:solidFill>
                <a:latin typeface="Arial"/>
                <a:ea typeface="Arial"/>
                <a:cs typeface="Arial"/>
                <a:sym typeface="Arial"/>
              </a:rPr>
              <a:t> ronde ?</a:t>
            </a:r>
            <a:endParaRPr sz="1800" b="0" i="0" u="none" strike="noStrike" cap="none" dirty="0">
              <a:solidFill>
                <a:srgbClr val="000000"/>
              </a:solidFill>
              <a:latin typeface="Arial"/>
              <a:ea typeface="Arial"/>
              <a:cs typeface="Arial"/>
              <a:sym typeface="Arial"/>
            </a:endParaRPr>
          </a:p>
        </p:txBody>
      </p:sp>
      <p:sp>
        <p:nvSpPr>
          <p:cNvPr id="146" name="Google Shape;146;p124">
            <a:extLst>
              <a:ext uri="{FF2B5EF4-FFF2-40B4-BE49-F238E27FC236}">
                <a16:creationId xmlns:a16="http://schemas.microsoft.com/office/drawing/2014/main" id="{D104B223-5789-1671-A016-B7D846EE8540}"/>
              </a:ext>
            </a:extLst>
          </p:cNvPr>
          <p:cNvSpPr txBox="1"/>
          <p:nvPr/>
        </p:nvSpPr>
        <p:spPr>
          <a:xfrm>
            <a:off x="1238216" y="3286124"/>
            <a:ext cx="4000528" cy="1477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dirty="0" err="1">
                <a:solidFill>
                  <a:srgbClr val="000000"/>
                </a:solidFill>
                <a:latin typeface="Arial"/>
                <a:ea typeface="Arial"/>
                <a:cs typeface="Arial"/>
                <a:sym typeface="Arial"/>
              </a:rPr>
              <a:t>Dites-vous</a:t>
            </a:r>
            <a:r>
              <a:rPr lang="en-US" sz="1800" b="0" i="0" u="none" strike="noStrike" cap="none" dirty="0">
                <a:solidFill>
                  <a:srgbClr val="000000"/>
                </a:solidFill>
                <a:latin typeface="Arial"/>
                <a:ea typeface="Arial"/>
                <a:cs typeface="Arial"/>
                <a:sym typeface="Arial"/>
              </a:rPr>
              <a:t> </a:t>
            </a:r>
            <a:r>
              <a:rPr lang="en-US" sz="1800" b="0" i="0" u="none" strike="noStrike" cap="none" dirty="0" err="1">
                <a:solidFill>
                  <a:srgbClr val="000000"/>
                </a:solidFill>
                <a:latin typeface="Arial"/>
                <a:ea typeface="Arial"/>
                <a:cs typeface="Arial"/>
                <a:sym typeface="Arial"/>
              </a:rPr>
              <a:t>plutôt</a:t>
            </a:r>
            <a:r>
              <a:rPr lang="en-US" sz="1800" b="0" i="0" u="none" strike="noStrike" cap="none" dirty="0">
                <a:solidFill>
                  <a:srgbClr val="000000"/>
                </a:solidFill>
                <a:latin typeface="Arial"/>
                <a:ea typeface="Arial"/>
                <a:cs typeface="Arial"/>
                <a:sym typeface="Arial"/>
              </a:rPr>
              <a:t> : </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Je </a:t>
            </a:r>
            <a:r>
              <a:rPr lang="en-US" sz="1800" b="0" i="0" u="none" strike="noStrike" cap="none" dirty="0" err="1">
                <a:solidFill>
                  <a:srgbClr val="000000"/>
                </a:solidFill>
                <a:latin typeface="Arial"/>
                <a:ea typeface="Arial"/>
                <a:cs typeface="Arial"/>
                <a:sym typeface="Arial"/>
              </a:rPr>
              <a:t>crois</a:t>
            </a:r>
            <a:r>
              <a:rPr lang="en-US" sz="1800" b="0" i="0" u="none" strike="noStrike" cap="none" dirty="0">
                <a:solidFill>
                  <a:srgbClr val="000000"/>
                </a:solidFill>
                <a:latin typeface="Arial"/>
                <a:ea typeface="Arial"/>
                <a:cs typeface="Arial"/>
                <a:sym typeface="Arial"/>
              </a:rPr>
              <a:t> que Louis XIV a </a:t>
            </a:r>
            <a:r>
              <a:rPr lang="en-US" sz="1800" b="0" i="0" u="none" strike="noStrike" cap="none" dirty="0" err="1">
                <a:solidFill>
                  <a:srgbClr val="000000"/>
                </a:solidFill>
                <a:latin typeface="Arial"/>
                <a:ea typeface="Arial"/>
                <a:cs typeface="Arial"/>
                <a:sym typeface="Arial"/>
              </a:rPr>
              <a:t>existé</a:t>
            </a:r>
            <a:r>
              <a:rPr lang="en-US" sz="1800" b="0" i="0" u="none" strike="noStrike" cap="none" dirty="0">
                <a:solidFill>
                  <a:srgbClr val="000000"/>
                </a:solidFill>
                <a:latin typeface="Arial"/>
                <a:ea typeface="Arial"/>
                <a:cs typeface="Arial"/>
                <a:sym typeface="Arial"/>
              </a:rPr>
              <a:t> ?</a:t>
            </a:r>
            <a:endParaRPr dirty="0"/>
          </a:p>
          <a:p>
            <a:pPr marL="0" marR="0" lvl="0" indent="0" algn="l" rtl="0">
              <a:lnSpc>
                <a:spcPct val="100000"/>
              </a:lnSpc>
              <a:spcBef>
                <a:spcPts val="0"/>
              </a:spcBef>
              <a:spcAft>
                <a:spcPts val="0"/>
              </a:spcAft>
              <a:buNone/>
            </a:pPr>
            <a:r>
              <a:rPr lang="en-US" sz="1800" b="0" i="0" u="none" strike="noStrike" cap="none" dirty="0">
                <a:solidFill>
                  <a:srgbClr val="00B050"/>
                </a:solidFill>
                <a:latin typeface="Arial"/>
                <a:ea typeface="Arial"/>
                <a:cs typeface="Arial"/>
                <a:sym typeface="Arial"/>
              </a:rPr>
              <a:t>On </a:t>
            </a:r>
            <a:r>
              <a:rPr lang="en-US" sz="1800" b="0" i="0" u="none" strike="noStrike" cap="none" dirty="0" err="1">
                <a:solidFill>
                  <a:srgbClr val="00B050"/>
                </a:solidFill>
                <a:latin typeface="Arial"/>
                <a:ea typeface="Arial"/>
                <a:cs typeface="Arial"/>
                <a:sym typeface="Arial"/>
              </a:rPr>
              <a:t>sait</a:t>
            </a:r>
            <a:r>
              <a:rPr lang="en-US" sz="1800" b="0" i="0" u="none" strike="noStrike" cap="none" dirty="0">
                <a:solidFill>
                  <a:srgbClr val="00B050"/>
                </a:solidFill>
                <a:latin typeface="Arial"/>
                <a:ea typeface="Arial"/>
                <a:cs typeface="Arial"/>
                <a:sym typeface="Arial"/>
              </a:rPr>
              <a:t> </a:t>
            </a:r>
            <a:r>
              <a:rPr lang="en-US" sz="1800" b="0" i="0" u="none" strike="noStrike" cap="none" dirty="0">
                <a:solidFill>
                  <a:srgbClr val="000000"/>
                </a:solidFill>
                <a:latin typeface="Arial"/>
                <a:ea typeface="Arial"/>
                <a:cs typeface="Arial"/>
                <a:sym typeface="Arial"/>
              </a:rPr>
              <a:t>que Louis XIV a </a:t>
            </a:r>
            <a:r>
              <a:rPr lang="en-US" sz="1800" b="0" i="0" u="none" strike="noStrike" cap="none" dirty="0" err="1">
                <a:solidFill>
                  <a:srgbClr val="000000"/>
                </a:solidFill>
                <a:latin typeface="Arial"/>
                <a:ea typeface="Arial"/>
                <a:cs typeface="Arial"/>
                <a:sym typeface="Arial"/>
              </a:rPr>
              <a:t>existé</a:t>
            </a:r>
            <a:r>
              <a:rPr lang="en-US" sz="1800" b="0" i="0" u="none" strike="noStrike" cap="none" dirty="0">
                <a:solidFill>
                  <a:srgbClr val="000000"/>
                </a:solidFill>
                <a:latin typeface="Arial"/>
                <a:ea typeface="Arial"/>
                <a:cs typeface="Arial"/>
                <a:sym typeface="Arial"/>
              </a:rPr>
              <a:t> ?</a:t>
            </a:r>
            <a:endParaRPr dirty="0"/>
          </a:p>
          <a:p>
            <a:pPr marL="0" marR="0" lvl="0" indent="0" algn="l" rtl="0">
              <a:lnSpc>
                <a:spcPct val="100000"/>
              </a:lnSpc>
              <a:spcBef>
                <a:spcPts val="0"/>
              </a:spcBef>
              <a:spcAft>
                <a:spcPts val="0"/>
              </a:spcAft>
              <a:buNone/>
            </a:pPr>
            <a:r>
              <a:rPr lang="en-US" sz="1800" b="0" i="0" u="none" strike="noStrike" cap="none" dirty="0">
                <a:solidFill>
                  <a:srgbClr val="000000"/>
                </a:solidFill>
                <a:latin typeface="Arial"/>
                <a:ea typeface="Arial"/>
                <a:cs typeface="Arial"/>
                <a:sym typeface="Arial"/>
              </a:rPr>
              <a:t>Je </a:t>
            </a:r>
            <a:r>
              <a:rPr lang="en-US" sz="1800" b="0" i="0" u="none" strike="noStrike" cap="none" dirty="0" err="1">
                <a:solidFill>
                  <a:srgbClr val="000000"/>
                </a:solidFill>
                <a:latin typeface="Arial"/>
                <a:ea typeface="Arial"/>
                <a:cs typeface="Arial"/>
                <a:sym typeface="Arial"/>
              </a:rPr>
              <a:t>pense</a:t>
            </a:r>
            <a:r>
              <a:rPr lang="en-US" sz="1800" b="0" i="0" u="none" strike="noStrike" cap="none" dirty="0">
                <a:solidFill>
                  <a:srgbClr val="000000"/>
                </a:solidFill>
                <a:latin typeface="Arial"/>
                <a:ea typeface="Arial"/>
                <a:cs typeface="Arial"/>
                <a:sym typeface="Arial"/>
              </a:rPr>
              <a:t> que Louis XIV a </a:t>
            </a:r>
            <a:r>
              <a:rPr lang="en-US" sz="1800" b="0" i="0" u="none" strike="noStrike" cap="none" dirty="0" err="1">
                <a:solidFill>
                  <a:srgbClr val="000000"/>
                </a:solidFill>
                <a:latin typeface="Arial"/>
                <a:ea typeface="Arial"/>
                <a:cs typeface="Arial"/>
                <a:sym typeface="Arial"/>
              </a:rPr>
              <a:t>existé</a:t>
            </a:r>
            <a:r>
              <a:rPr lang="en-US" sz="1800" b="0" i="0" u="none" strike="noStrike" cap="none" dirty="0">
                <a:solidFill>
                  <a:srgbClr val="000000"/>
                </a:solidFill>
                <a:latin typeface="Arial"/>
                <a:ea typeface="Arial"/>
                <a:cs typeface="Arial"/>
                <a:sym typeface="Arial"/>
              </a:rPr>
              <a:t> ?</a:t>
            </a:r>
            <a:endParaRPr sz="1800" b="0" i="0" u="none" strike="noStrike" cap="none" dirty="0">
              <a:solidFill>
                <a:srgbClr val="000000"/>
              </a:solidFill>
              <a:latin typeface="Arial"/>
              <a:ea typeface="Arial"/>
              <a:cs typeface="Arial"/>
              <a:sym typeface="Arial"/>
            </a:endParaRPr>
          </a:p>
        </p:txBody>
      </p:sp>
      <p:sp>
        <p:nvSpPr>
          <p:cNvPr id="147" name="Google Shape;147;p124">
            <a:extLst>
              <a:ext uri="{FF2B5EF4-FFF2-40B4-BE49-F238E27FC236}">
                <a16:creationId xmlns:a16="http://schemas.microsoft.com/office/drawing/2014/main" id="{08A10BDF-AA89-2F90-B4F7-391435AAF4B4}"/>
              </a:ext>
            </a:extLst>
          </p:cNvPr>
          <p:cNvSpPr txBox="1"/>
          <p:nvPr/>
        </p:nvSpPr>
        <p:spPr>
          <a:xfrm>
            <a:off x="6953256" y="1192902"/>
            <a:ext cx="4972109" cy="1477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dirty="0" err="1">
                <a:solidFill>
                  <a:srgbClr val="000000"/>
                </a:solidFill>
                <a:latin typeface="Arial"/>
                <a:ea typeface="Arial"/>
                <a:cs typeface="Arial"/>
                <a:sym typeface="Arial"/>
              </a:rPr>
              <a:t>Dites-vous</a:t>
            </a:r>
            <a:r>
              <a:rPr lang="en-US" sz="1800" b="0" i="0" u="none" strike="noStrike" cap="none" dirty="0">
                <a:solidFill>
                  <a:srgbClr val="000000"/>
                </a:solidFill>
                <a:latin typeface="Arial"/>
                <a:ea typeface="Arial"/>
                <a:cs typeface="Arial"/>
                <a:sym typeface="Arial"/>
              </a:rPr>
              <a:t> </a:t>
            </a:r>
            <a:r>
              <a:rPr lang="en-US" sz="1800" b="0" i="0" u="none" strike="noStrike" cap="none" dirty="0" err="1">
                <a:solidFill>
                  <a:srgbClr val="000000"/>
                </a:solidFill>
                <a:latin typeface="Arial"/>
                <a:ea typeface="Arial"/>
                <a:cs typeface="Arial"/>
                <a:sym typeface="Arial"/>
              </a:rPr>
              <a:t>plutôt</a:t>
            </a:r>
            <a:r>
              <a:rPr lang="en-US" sz="1800" b="0" i="0" u="none" strike="noStrike" cap="none" dirty="0">
                <a:solidFill>
                  <a:srgbClr val="000000"/>
                </a:solidFill>
                <a:latin typeface="Arial"/>
                <a:ea typeface="Arial"/>
                <a:cs typeface="Arial"/>
                <a:sym typeface="Arial"/>
              </a:rPr>
              <a:t> : </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Je </a:t>
            </a:r>
            <a:r>
              <a:rPr lang="en-US" sz="1800" b="0" i="0" u="none" strike="noStrike" cap="none" dirty="0" err="1">
                <a:solidFill>
                  <a:srgbClr val="000000"/>
                </a:solidFill>
                <a:latin typeface="Arial"/>
                <a:ea typeface="Arial"/>
                <a:cs typeface="Arial"/>
                <a:sym typeface="Arial"/>
              </a:rPr>
              <a:t>crois</a:t>
            </a:r>
            <a:r>
              <a:rPr lang="en-US" sz="1800" b="0" i="0" u="none" strike="noStrike" cap="none" dirty="0">
                <a:solidFill>
                  <a:srgbClr val="000000"/>
                </a:solidFill>
                <a:latin typeface="Arial"/>
                <a:ea typeface="Arial"/>
                <a:cs typeface="Arial"/>
                <a:sym typeface="Arial"/>
              </a:rPr>
              <a:t> que le neutrino </a:t>
            </a:r>
            <a:r>
              <a:rPr lang="en-US" sz="1800" b="0" i="0" u="none" strike="noStrike" cap="none" dirty="0" err="1">
                <a:solidFill>
                  <a:srgbClr val="000000"/>
                </a:solidFill>
                <a:latin typeface="Arial"/>
                <a:ea typeface="Arial"/>
                <a:cs typeface="Arial"/>
                <a:sym typeface="Arial"/>
              </a:rPr>
              <a:t>existe</a:t>
            </a:r>
            <a:r>
              <a:rPr lang="en-US" sz="1800" b="0" i="0" u="none" strike="noStrike" cap="none" dirty="0">
                <a:solidFill>
                  <a:srgbClr val="000000"/>
                </a:solidFill>
                <a:latin typeface="Arial"/>
                <a:ea typeface="Arial"/>
                <a:cs typeface="Arial"/>
                <a:sym typeface="Arial"/>
              </a:rPr>
              <a:t> ?</a:t>
            </a:r>
            <a:endParaRPr dirty="0"/>
          </a:p>
          <a:p>
            <a:pPr marL="0" marR="0" lvl="0" indent="0" algn="l" rtl="0">
              <a:lnSpc>
                <a:spcPct val="100000"/>
              </a:lnSpc>
              <a:spcBef>
                <a:spcPts val="0"/>
              </a:spcBef>
              <a:spcAft>
                <a:spcPts val="0"/>
              </a:spcAft>
              <a:buNone/>
            </a:pPr>
            <a:r>
              <a:rPr lang="en-US" sz="1800" b="0" i="0" u="none" strike="noStrike" cap="none" dirty="0">
                <a:solidFill>
                  <a:srgbClr val="00B050"/>
                </a:solidFill>
                <a:latin typeface="Arial"/>
                <a:ea typeface="Arial"/>
                <a:cs typeface="Arial"/>
                <a:sym typeface="Arial"/>
              </a:rPr>
              <a:t>On </a:t>
            </a:r>
            <a:r>
              <a:rPr lang="en-US" sz="1800" b="0" i="0" u="none" strike="noStrike" cap="none" dirty="0" err="1">
                <a:solidFill>
                  <a:srgbClr val="00B050"/>
                </a:solidFill>
                <a:latin typeface="Arial"/>
                <a:ea typeface="Arial"/>
                <a:cs typeface="Arial"/>
                <a:sym typeface="Arial"/>
              </a:rPr>
              <a:t>sait</a:t>
            </a:r>
            <a:r>
              <a:rPr lang="en-US" sz="1800" b="0" i="0" u="none" strike="noStrike" cap="none" dirty="0">
                <a:solidFill>
                  <a:srgbClr val="00B050"/>
                </a:solidFill>
                <a:latin typeface="Arial"/>
                <a:ea typeface="Arial"/>
                <a:cs typeface="Arial"/>
                <a:sym typeface="Arial"/>
              </a:rPr>
              <a:t> que le neutrino </a:t>
            </a:r>
            <a:r>
              <a:rPr lang="en-US" sz="1800" b="0" i="0" u="none" strike="noStrike" cap="none" dirty="0" err="1">
                <a:solidFill>
                  <a:srgbClr val="00B050"/>
                </a:solidFill>
                <a:latin typeface="Arial"/>
                <a:ea typeface="Arial"/>
                <a:cs typeface="Arial"/>
                <a:sym typeface="Arial"/>
              </a:rPr>
              <a:t>existe</a:t>
            </a:r>
            <a:r>
              <a:rPr lang="en-US" sz="1800" b="0" i="0" u="none" strike="noStrike" cap="none" dirty="0">
                <a:solidFill>
                  <a:srgbClr val="00B050"/>
                </a:solidFill>
                <a:latin typeface="Arial"/>
                <a:ea typeface="Arial"/>
                <a:cs typeface="Arial"/>
                <a:sym typeface="Arial"/>
              </a:rPr>
              <a:t> </a:t>
            </a:r>
            <a:endParaRPr dirty="0">
              <a:solidFill>
                <a:srgbClr val="00B050"/>
              </a:solidFill>
            </a:endParaRPr>
          </a:p>
          <a:p>
            <a:pPr marL="0" marR="0" lvl="0" indent="0" algn="l" rtl="0">
              <a:lnSpc>
                <a:spcPct val="100000"/>
              </a:lnSpc>
              <a:spcBef>
                <a:spcPts val="0"/>
              </a:spcBef>
              <a:spcAft>
                <a:spcPts val="0"/>
              </a:spcAft>
              <a:buNone/>
            </a:pPr>
            <a:r>
              <a:rPr lang="en-US" sz="1800" b="0" i="0" u="none" strike="noStrike" cap="none" dirty="0">
                <a:solidFill>
                  <a:srgbClr val="000000"/>
                </a:solidFill>
                <a:latin typeface="Arial"/>
                <a:ea typeface="Arial"/>
                <a:cs typeface="Arial"/>
                <a:sym typeface="Arial"/>
              </a:rPr>
              <a:t>Je </a:t>
            </a:r>
            <a:r>
              <a:rPr lang="en-US" sz="1800" b="0" i="0" u="none" strike="noStrike" cap="none" dirty="0" err="1">
                <a:solidFill>
                  <a:srgbClr val="000000"/>
                </a:solidFill>
                <a:latin typeface="Arial"/>
                <a:ea typeface="Arial"/>
                <a:cs typeface="Arial"/>
                <a:sym typeface="Arial"/>
              </a:rPr>
              <a:t>pense</a:t>
            </a:r>
            <a:r>
              <a:rPr lang="en-US" sz="1800" b="0" i="0" u="none" strike="noStrike" cap="none" dirty="0">
                <a:solidFill>
                  <a:srgbClr val="000000"/>
                </a:solidFill>
                <a:latin typeface="Arial"/>
                <a:ea typeface="Arial"/>
                <a:cs typeface="Arial"/>
                <a:sym typeface="Arial"/>
              </a:rPr>
              <a:t> que le neutrino </a:t>
            </a:r>
            <a:r>
              <a:rPr lang="en-US" sz="1800" b="0" i="0" u="none" strike="noStrike" cap="none" dirty="0" err="1">
                <a:solidFill>
                  <a:srgbClr val="000000"/>
                </a:solidFill>
                <a:latin typeface="Arial"/>
                <a:ea typeface="Arial"/>
                <a:cs typeface="Arial"/>
                <a:sym typeface="Arial"/>
              </a:rPr>
              <a:t>existe</a:t>
            </a:r>
            <a:r>
              <a:rPr lang="en-US" sz="1800" b="0" i="0" u="none" strike="noStrike" cap="none" dirty="0">
                <a:solidFill>
                  <a:srgbClr val="000000"/>
                </a:solidFill>
                <a:latin typeface="Arial"/>
                <a:ea typeface="Arial"/>
                <a:cs typeface="Arial"/>
                <a:sym typeface="Arial"/>
              </a:rPr>
              <a:t> ?</a:t>
            </a:r>
            <a:endParaRPr sz="1800" b="0" i="0" u="none" strike="noStrike" cap="none" dirty="0">
              <a:solidFill>
                <a:srgbClr val="000000"/>
              </a:solidFill>
              <a:latin typeface="Arial"/>
              <a:ea typeface="Arial"/>
              <a:cs typeface="Arial"/>
              <a:sym typeface="Arial"/>
            </a:endParaRPr>
          </a:p>
        </p:txBody>
      </p:sp>
      <p:sp>
        <p:nvSpPr>
          <p:cNvPr id="148" name="Google Shape;148;p124">
            <a:extLst>
              <a:ext uri="{FF2B5EF4-FFF2-40B4-BE49-F238E27FC236}">
                <a16:creationId xmlns:a16="http://schemas.microsoft.com/office/drawing/2014/main" id="{388E4FB5-24C4-F03B-1A71-17DEF8E770B6}"/>
              </a:ext>
            </a:extLst>
          </p:cNvPr>
          <p:cNvSpPr txBox="1"/>
          <p:nvPr/>
        </p:nvSpPr>
        <p:spPr>
          <a:xfrm>
            <a:off x="6096000" y="2813158"/>
            <a:ext cx="4972109" cy="1477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dirty="0" err="1">
                <a:solidFill>
                  <a:srgbClr val="000000"/>
                </a:solidFill>
                <a:latin typeface="Arial"/>
                <a:ea typeface="Arial"/>
                <a:cs typeface="Arial"/>
                <a:sym typeface="Arial"/>
              </a:rPr>
              <a:t>Dites-vous</a:t>
            </a:r>
            <a:r>
              <a:rPr lang="en-US" sz="1800" b="0" i="0" u="none" strike="noStrike" cap="none" dirty="0">
                <a:solidFill>
                  <a:srgbClr val="000000"/>
                </a:solidFill>
                <a:latin typeface="Arial"/>
                <a:ea typeface="Arial"/>
                <a:cs typeface="Arial"/>
                <a:sym typeface="Arial"/>
              </a:rPr>
              <a:t> </a:t>
            </a:r>
            <a:r>
              <a:rPr lang="en-US" sz="1800" b="0" i="0" u="none" strike="noStrike" cap="none" dirty="0" err="1">
                <a:solidFill>
                  <a:srgbClr val="000000"/>
                </a:solidFill>
                <a:latin typeface="Arial"/>
                <a:ea typeface="Arial"/>
                <a:cs typeface="Arial"/>
                <a:sym typeface="Arial"/>
              </a:rPr>
              <a:t>plutôt</a:t>
            </a:r>
            <a:r>
              <a:rPr lang="en-US" sz="1800" b="0" i="0" u="none" strike="noStrike" cap="none" dirty="0">
                <a:solidFill>
                  <a:srgbClr val="000000"/>
                </a:solidFill>
                <a:latin typeface="Arial"/>
                <a:ea typeface="Arial"/>
                <a:cs typeface="Arial"/>
                <a:sym typeface="Arial"/>
              </a:rPr>
              <a:t> : </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Je </a:t>
            </a:r>
            <a:r>
              <a:rPr lang="en-US" sz="1800" b="0" i="0" u="none" strike="noStrike" cap="none" dirty="0" err="1">
                <a:solidFill>
                  <a:srgbClr val="000000"/>
                </a:solidFill>
                <a:latin typeface="Arial"/>
                <a:ea typeface="Arial"/>
                <a:cs typeface="Arial"/>
                <a:sym typeface="Arial"/>
              </a:rPr>
              <a:t>crois</a:t>
            </a:r>
            <a:r>
              <a:rPr lang="en-US" sz="1800" b="0" i="0" u="none" strike="noStrike" cap="none" dirty="0">
                <a:solidFill>
                  <a:srgbClr val="000000"/>
                </a:solidFill>
                <a:latin typeface="Arial"/>
                <a:ea typeface="Arial"/>
                <a:cs typeface="Arial"/>
                <a:sym typeface="Arial"/>
              </a:rPr>
              <a:t> que les </a:t>
            </a:r>
            <a:r>
              <a:rPr lang="en-US" sz="1800" b="0" i="0" u="none" strike="noStrike" cap="none" dirty="0" err="1">
                <a:solidFill>
                  <a:srgbClr val="000000"/>
                </a:solidFill>
                <a:latin typeface="Arial"/>
                <a:ea typeface="Arial"/>
                <a:cs typeface="Arial"/>
                <a:sym typeface="Arial"/>
              </a:rPr>
              <a:t>dinosaures</a:t>
            </a:r>
            <a:r>
              <a:rPr lang="en-US" sz="1800" b="0" i="0" u="none" strike="noStrike" cap="none" dirty="0">
                <a:solidFill>
                  <a:srgbClr val="000000"/>
                </a:solidFill>
                <a:latin typeface="Arial"/>
                <a:ea typeface="Arial"/>
                <a:cs typeface="Arial"/>
                <a:sym typeface="Arial"/>
              </a:rPr>
              <a:t> </a:t>
            </a:r>
            <a:r>
              <a:rPr lang="en-US" sz="1800" b="0" i="0" u="none" strike="noStrike" cap="none" dirty="0" err="1">
                <a:solidFill>
                  <a:srgbClr val="000000"/>
                </a:solidFill>
                <a:latin typeface="Arial"/>
                <a:ea typeface="Arial"/>
                <a:cs typeface="Arial"/>
                <a:sym typeface="Arial"/>
              </a:rPr>
              <a:t>ont</a:t>
            </a:r>
            <a:r>
              <a:rPr lang="en-US" sz="1800" b="0" i="0" u="none" strike="noStrike" cap="none" dirty="0">
                <a:solidFill>
                  <a:srgbClr val="000000"/>
                </a:solidFill>
                <a:latin typeface="Arial"/>
                <a:ea typeface="Arial"/>
                <a:cs typeface="Arial"/>
                <a:sym typeface="Arial"/>
              </a:rPr>
              <a:t> </a:t>
            </a:r>
            <a:r>
              <a:rPr lang="en-US" sz="1800" b="0" i="0" u="none" strike="noStrike" cap="none" dirty="0" err="1">
                <a:solidFill>
                  <a:srgbClr val="000000"/>
                </a:solidFill>
                <a:latin typeface="Arial"/>
                <a:ea typeface="Arial"/>
                <a:cs typeface="Arial"/>
                <a:sym typeface="Arial"/>
              </a:rPr>
              <a:t>existé</a:t>
            </a:r>
            <a:r>
              <a:rPr lang="en-US" sz="1800" b="0" i="0" u="none" strike="noStrike" cap="none" dirty="0">
                <a:solidFill>
                  <a:srgbClr val="000000"/>
                </a:solidFill>
                <a:latin typeface="Arial"/>
                <a:ea typeface="Arial"/>
                <a:cs typeface="Arial"/>
                <a:sym typeface="Arial"/>
              </a:rPr>
              <a:t> ?</a:t>
            </a:r>
            <a:endParaRPr dirty="0"/>
          </a:p>
          <a:p>
            <a:pPr marL="0" marR="0" lvl="0" indent="0" algn="l" rtl="0">
              <a:lnSpc>
                <a:spcPct val="100000"/>
              </a:lnSpc>
              <a:spcBef>
                <a:spcPts val="0"/>
              </a:spcBef>
              <a:spcAft>
                <a:spcPts val="0"/>
              </a:spcAft>
              <a:buNone/>
            </a:pPr>
            <a:r>
              <a:rPr lang="en-US" sz="1800" b="0" i="0" u="none" strike="noStrike" cap="none" dirty="0">
                <a:solidFill>
                  <a:srgbClr val="00B050"/>
                </a:solidFill>
                <a:latin typeface="Arial"/>
                <a:ea typeface="Arial"/>
                <a:cs typeface="Arial"/>
                <a:sym typeface="Arial"/>
              </a:rPr>
              <a:t>On </a:t>
            </a:r>
            <a:r>
              <a:rPr lang="en-US" sz="1800" b="0" i="0" u="none" strike="noStrike" cap="none" dirty="0" err="1">
                <a:solidFill>
                  <a:srgbClr val="00B050"/>
                </a:solidFill>
                <a:latin typeface="Arial"/>
                <a:ea typeface="Arial"/>
                <a:cs typeface="Arial"/>
                <a:sym typeface="Arial"/>
              </a:rPr>
              <a:t>sait</a:t>
            </a:r>
            <a:r>
              <a:rPr lang="en-US" sz="1800" b="0" i="0" u="none" strike="noStrike" cap="none" dirty="0">
                <a:solidFill>
                  <a:srgbClr val="00B050"/>
                </a:solidFill>
                <a:latin typeface="Arial"/>
                <a:ea typeface="Arial"/>
                <a:cs typeface="Arial"/>
                <a:sym typeface="Arial"/>
              </a:rPr>
              <a:t> </a:t>
            </a:r>
            <a:r>
              <a:rPr lang="en-US" sz="1800" b="0" i="0" u="none" strike="noStrike" cap="none" dirty="0">
                <a:solidFill>
                  <a:srgbClr val="000000"/>
                </a:solidFill>
                <a:latin typeface="Arial"/>
                <a:ea typeface="Arial"/>
                <a:cs typeface="Arial"/>
                <a:sym typeface="Arial"/>
              </a:rPr>
              <a:t>que les </a:t>
            </a:r>
            <a:r>
              <a:rPr lang="en-US" sz="1800" b="0" i="0" u="none" strike="noStrike" cap="none" dirty="0" err="1">
                <a:solidFill>
                  <a:srgbClr val="000000"/>
                </a:solidFill>
                <a:latin typeface="Arial"/>
                <a:ea typeface="Arial"/>
                <a:cs typeface="Arial"/>
                <a:sym typeface="Arial"/>
              </a:rPr>
              <a:t>dinosaures</a:t>
            </a:r>
            <a:r>
              <a:rPr lang="en-US" sz="1800" b="0" i="0" u="none" strike="noStrike" cap="none" dirty="0">
                <a:solidFill>
                  <a:srgbClr val="000000"/>
                </a:solidFill>
                <a:latin typeface="Arial"/>
                <a:ea typeface="Arial"/>
                <a:cs typeface="Arial"/>
                <a:sym typeface="Arial"/>
              </a:rPr>
              <a:t> </a:t>
            </a:r>
            <a:r>
              <a:rPr lang="en-US" sz="1800" b="0" i="0" u="none" strike="noStrike" cap="none" dirty="0" err="1">
                <a:solidFill>
                  <a:srgbClr val="000000"/>
                </a:solidFill>
                <a:latin typeface="Arial"/>
                <a:ea typeface="Arial"/>
                <a:cs typeface="Arial"/>
                <a:sym typeface="Arial"/>
              </a:rPr>
              <a:t>ont</a:t>
            </a:r>
            <a:r>
              <a:rPr lang="en-US" sz="1800" b="0" i="0" u="none" strike="noStrike" cap="none" dirty="0">
                <a:solidFill>
                  <a:srgbClr val="000000"/>
                </a:solidFill>
                <a:latin typeface="Arial"/>
                <a:ea typeface="Arial"/>
                <a:cs typeface="Arial"/>
                <a:sym typeface="Arial"/>
              </a:rPr>
              <a:t> </a:t>
            </a:r>
            <a:r>
              <a:rPr lang="en-US" sz="1800" b="0" i="0" u="none" strike="noStrike" cap="none" dirty="0" err="1">
                <a:solidFill>
                  <a:srgbClr val="000000"/>
                </a:solidFill>
                <a:latin typeface="Arial"/>
                <a:ea typeface="Arial"/>
                <a:cs typeface="Arial"/>
                <a:sym typeface="Arial"/>
              </a:rPr>
              <a:t>existé</a:t>
            </a:r>
            <a:r>
              <a:rPr lang="en-US" sz="1800" b="0" i="0" u="none" strike="noStrike" cap="none" dirty="0">
                <a:solidFill>
                  <a:srgbClr val="000000"/>
                </a:solidFill>
                <a:latin typeface="Arial"/>
                <a:ea typeface="Arial"/>
                <a:cs typeface="Arial"/>
                <a:sym typeface="Arial"/>
              </a:rPr>
              <a:t> ?</a:t>
            </a:r>
            <a:endParaRPr dirty="0"/>
          </a:p>
          <a:p>
            <a:pPr marL="0" marR="0" lvl="0" indent="0" algn="l" rtl="0">
              <a:lnSpc>
                <a:spcPct val="100000"/>
              </a:lnSpc>
              <a:spcBef>
                <a:spcPts val="0"/>
              </a:spcBef>
              <a:spcAft>
                <a:spcPts val="0"/>
              </a:spcAft>
              <a:buNone/>
            </a:pPr>
            <a:r>
              <a:rPr lang="en-US" sz="1800" b="0" i="0" u="none" strike="noStrike" cap="none" dirty="0">
                <a:solidFill>
                  <a:srgbClr val="000000"/>
                </a:solidFill>
                <a:latin typeface="Arial"/>
                <a:ea typeface="Arial"/>
                <a:cs typeface="Arial"/>
                <a:sym typeface="Arial"/>
              </a:rPr>
              <a:t>Je </a:t>
            </a:r>
            <a:r>
              <a:rPr lang="en-US" sz="1800" b="0" i="0" u="none" strike="noStrike" cap="none" dirty="0" err="1">
                <a:solidFill>
                  <a:srgbClr val="000000"/>
                </a:solidFill>
                <a:latin typeface="Arial"/>
                <a:ea typeface="Arial"/>
                <a:cs typeface="Arial"/>
                <a:sym typeface="Arial"/>
              </a:rPr>
              <a:t>pense</a:t>
            </a:r>
            <a:r>
              <a:rPr lang="en-US" sz="1800" b="0" i="0" u="none" strike="noStrike" cap="none" dirty="0">
                <a:solidFill>
                  <a:srgbClr val="000000"/>
                </a:solidFill>
                <a:latin typeface="Arial"/>
                <a:ea typeface="Arial"/>
                <a:cs typeface="Arial"/>
                <a:sym typeface="Arial"/>
              </a:rPr>
              <a:t> que les </a:t>
            </a:r>
            <a:r>
              <a:rPr lang="en-US" sz="1800" b="0" i="0" u="none" strike="noStrike" cap="none" dirty="0" err="1">
                <a:solidFill>
                  <a:srgbClr val="000000"/>
                </a:solidFill>
                <a:latin typeface="Arial"/>
                <a:ea typeface="Arial"/>
                <a:cs typeface="Arial"/>
                <a:sym typeface="Arial"/>
              </a:rPr>
              <a:t>dinosaures</a:t>
            </a:r>
            <a:r>
              <a:rPr lang="en-US" sz="1800" b="0" i="0" u="none" strike="noStrike" cap="none" dirty="0">
                <a:solidFill>
                  <a:srgbClr val="000000"/>
                </a:solidFill>
                <a:latin typeface="Arial"/>
                <a:ea typeface="Arial"/>
                <a:cs typeface="Arial"/>
                <a:sym typeface="Arial"/>
              </a:rPr>
              <a:t> </a:t>
            </a:r>
            <a:r>
              <a:rPr lang="en-US" sz="1800" b="0" i="0" u="none" strike="noStrike" cap="none" dirty="0" err="1">
                <a:solidFill>
                  <a:srgbClr val="000000"/>
                </a:solidFill>
                <a:latin typeface="Arial"/>
                <a:ea typeface="Arial"/>
                <a:cs typeface="Arial"/>
                <a:sym typeface="Arial"/>
              </a:rPr>
              <a:t>ont</a:t>
            </a:r>
            <a:r>
              <a:rPr lang="en-US" sz="1800" b="0" i="0" u="none" strike="noStrike" cap="none" dirty="0">
                <a:solidFill>
                  <a:srgbClr val="000000"/>
                </a:solidFill>
                <a:latin typeface="Arial"/>
                <a:ea typeface="Arial"/>
                <a:cs typeface="Arial"/>
                <a:sym typeface="Arial"/>
              </a:rPr>
              <a:t> </a:t>
            </a:r>
            <a:r>
              <a:rPr lang="en-US" sz="1800" b="0" i="0" u="none" strike="noStrike" cap="none" dirty="0" err="1">
                <a:solidFill>
                  <a:srgbClr val="000000"/>
                </a:solidFill>
                <a:latin typeface="Arial"/>
                <a:ea typeface="Arial"/>
                <a:cs typeface="Arial"/>
                <a:sym typeface="Arial"/>
              </a:rPr>
              <a:t>existé</a:t>
            </a:r>
            <a:r>
              <a:rPr lang="en-US" sz="1800" b="0" i="0" u="none" strike="noStrike" cap="none" dirty="0">
                <a:solidFill>
                  <a:srgbClr val="000000"/>
                </a:solidFill>
                <a:latin typeface="Arial"/>
                <a:ea typeface="Arial"/>
                <a:cs typeface="Arial"/>
                <a:sym typeface="Arial"/>
              </a:rPr>
              <a:t> ?</a:t>
            </a:r>
            <a:endParaRPr sz="1800" b="0" i="0" u="none" strike="noStrike" cap="none" dirty="0">
              <a:solidFill>
                <a:srgbClr val="000000"/>
              </a:solidFill>
              <a:latin typeface="Arial"/>
              <a:ea typeface="Arial"/>
              <a:cs typeface="Arial"/>
              <a:sym typeface="Arial"/>
            </a:endParaRPr>
          </a:p>
        </p:txBody>
      </p:sp>
      <p:sp>
        <p:nvSpPr>
          <p:cNvPr id="149" name="Google Shape;149;p124">
            <a:extLst>
              <a:ext uri="{FF2B5EF4-FFF2-40B4-BE49-F238E27FC236}">
                <a16:creationId xmlns:a16="http://schemas.microsoft.com/office/drawing/2014/main" id="{3CDB6E65-E0AF-12DD-552C-A407BEEEA80B}"/>
              </a:ext>
            </a:extLst>
          </p:cNvPr>
          <p:cNvSpPr txBox="1"/>
          <p:nvPr/>
        </p:nvSpPr>
        <p:spPr>
          <a:xfrm>
            <a:off x="121985" y="5072074"/>
            <a:ext cx="8858312" cy="1477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dirty="0" err="1">
                <a:solidFill>
                  <a:srgbClr val="000000"/>
                </a:solidFill>
                <a:latin typeface="Arial"/>
                <a:ea typeface="Arial"/>
                <a:cs typeface="Arial"/>
                <a:sym typeface="Arial"/>
              </a:rPr>
              <a:t>Dites-vous</a:t>
            </a:r>
            <a:r>
              <a:rPr lang="en-US" sz="1800" b="0" i="0" u="none" strike="noStrike" cap="none" dirty="0">
                <a:solidFill>
                  <a:srgbClr val="000000"/>
                </a:solidFill>
                <a:latin typeface="Arial"/>
                <a:ea typeface="Arial"/>
                <a:cs typeface="Arial"/>
                <a:sym typeface="Arial"/>
              </a:rPr>
              <a:t> </a:t>
            </a:r>
            <a:r>
              <a:rPr lang="en-US" sz="1800" b="0" i="0" u="none" strike="noStrike" cap="none" dirty="0" err="1">
                <a:solidFill>
                  <a:srgbClr val="000000"/>
                </a:solidFill>
                <a:latin typeface="Arial"/>
                <a:ea typeface="Arial"/>
                <a:cs typeface="Arial"/>
                <a:sym typeface="Arial"/>
              </a:rPr>
              <a:t>plutôt</a:t>
            </a:r>
            <a:r>
              <a:rPr lang="en-US" sz="1800" b="0" i="0" u="none" strike="noStrike" cap="none" dirty="0">
                <a:solidFill>
                  <a:srgbClr val="000000"/>
                </a:solidFill>
                <a:latin typeface="Arial"/>
                <a:ea typeface="Arial"/>
                <a:cs typeface="Arial"/>
                <a:sym typeface="Arial"/>
              </a:rPr>
              <a:t> : </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Je </a:t>
            </a:r>
            <a:r>
              <a:rPr lang="en-US" sz="1800" b="0" i="0" u="none" strike="noStrike" cap="none" dirty="0" err="1">
                <a:solidFill>
                  <a:srgbClr val="000000"/>
                </a:solidFill>
                <a:latin typeface="Arial"/>
                <a:ea typeface="Arial"/>
                <a:cs typeface="Arial"/>
                <a:sym typeface="Arial"/>
              </a:rPr>
              <a:t>crois</a:t>
            </a:r>
            <a:r>
              <a:rPr lang="en-US" sz="1800" b="0" i="0" u="none" strike="noStrike" cap="none" dirty="0">
                <a:solidFill>
                  <a:srgbClr val="000000"/>
                </a:solidFill>
                <a:latin typeface="Arial"/>
                <a:ea typeface="Arial"/>
                <a:cs typeface="Arial"/>
                <a:sym typeface="Arial"/>
              </a:rPr>
              <a:t> que les </a:t>
            </a:r>
            <a:r>
              <a:rPr lang="en-US" sz="1800" b="0" i="0" u="none" strike="noStrike" cap="none" dirty="0" err="1">
                <a:solidFill>
                  <a:srgbClr val="000000"/>
                </a:solidFill>
                <a:latin typeface="Arial"/>
                <a:ea typeface="Arial"/>
                <a:cs typeface="Arial"/>
                <a:sym typeface="Arial"/>
              </a:rPr>
              <a:t>extraterrestres</a:t>
            </a:r>
            <a:r>
              <a:rPr lang="en-US" sz="1800" b="0" i="0" u="none" strike="noStrike" cap="none" dirty="0">
                <a:solidFill>
                  <a:srgbClr val="000000"/>
                </a:solidFill>
                <a:latin typeface="Arial"/>
                <a:ea typeface="Arial"/>
                <a:cs typeface="Arial"/>
                <a:sym typeface="Arial"/>
              </a:rPr>
              <a:t> ne </a:t>
            </a:r>
            <a:r>
              <a:rPr lang="en-US" sz="1800" b="0" i="0" u="none" strike="noStrike" cap="none" dirty="0" err="1">
                <a:solidFill>
                  <a:srgbClr val="000000"/>
                </a:solidFill>
                <a:latin typeface="Arial"/>
                <a:ea typeface="Arial"/>
                <a:cs typeface="Arial"/>
                <a:sym typeface="Arial"/>
              </a:rPr>
              <a:t>sont</a:t>
            </a:r>
            <a:r>
              <a:rPr lang="en-US" sz="1800" b="0" i="0" u="none" strike="noStrike" cap="none" dirty="0">
                <a:solidFill>
                  <a:srgbClr val="000000"/>
                </a:solidFill>
                <a:latin typeface="Arial"/>
                <a:ea typeface="Arial"/>
                <a:cs typeface="Arial"/>
                <a:sym typeface="Arial"/>
              </a:rPr>
              <a:t> pas </a:t>
            </a:r>
            <a:r>
              <a:rPr lang="en-US" sz="1800" b="0" i="0" u="none" strike="noStrike" cap="none" dirty="0" err="1">
                <a:solidFill>
                  <a:srgbClr val="000000"/>
                </a:solidFill>
                <a:latin typeface="Arial"/>
                <a:ea typeface="Arial"/>
                <a:cs typeface="Arial"/>
                <a:sym typeface="Arial"/>
              </a:rPr>
              <a:t>intervenus</a:t>
            </a:r>
            <a:r>
              <a:rPr lang="en-US" sz="1800" b="0" i="0" u="none" strike="noStrike" cap="none" dirty="0">
                <a:solidFill>
                  <a:srgbClr val="000000"/>
                </a:solidFill>
                <a:latin typeface="Arial"/>
                <a:ea typeface="Arial"/>
                <a:cs typeface="Arial"/>
                <a:sym typeface="Arial"/>
              </a:rPr>
              <a:t> sur Terre ?</a:t>
            </a:r>
            <a:endParaRPr dirty="0"/>
          </a:p>
          <a:p>
            <a:pPr marL="0" marR="0" lvl="0" indent="0" algn="l" rtl="0">
              <a:lnSpc>
                <a:spcPct val="100000"/>
              </a:lnSpc>
              <a:spcBef>
                <a:spcPts val="0"/>
              </a:spcBef>
              <a:spcAft>
                <a:spcPts val="0"/>
              </a:spcAft>
              <a:buNone/>
            </a:pPr>
            <a:r>
              <a:rPr lang="en-US" sz="1800" b="0" i="0" u="none" strike="noStrike" cap="none" dirty="0">
                <a:solidFill>
                  <a:srgbClr val="00B050"/>
                </a:solidFill>
                <a:latin typeface="Arial"/>
                <a:ea typeface="Arial"/>
                <a:cs typeface="Arial"/>
                <a:sym typeface="Arial"/>
              </a:rPr>
              <a:t>On </a:t>
            </a:r>
            <a:r>
              <a:rPr lang="en-US" sz="1800" b="0" i="0" u="none" strike="noStrike" cap="none" dirty="0" err="1">
                <a:solidFill>
                  <a:srgbClr val="00B050"/>
                </a:solidFill>
                <a:latin typeface="Arial"/>
                <a:ea typeface="Arial"/>
                <a:cs typeface="Arial"/>
                <a:sym typeface="Arial"/>
              </a:rPr>
              <a:t>n’a</a:t>
            </a:r>
            <a:r>
              <a:rPr lang="en-US" sz="1800" b="0" i="0" u="none" strike="noStrike" cap="none" dirty="0">
                <a:solidFill>
                  <a:srgbClr val="00B050"/>
                </a:solidFill>
                <a:latin typeface="Arial"/>
                <a:ea typeface="Arial"/>
                <a:cs typeface="Arial"/>
                <a:sym typeface="Arial"/>
              </a:rPr>
              <a:t> pas de </a:t>
            </a:r>
            <a:r>
              <a:rPr lang="en-US" sz="1800" b="0" i="0" u="none" strike="noStrike" cap="none" dirty="0" err="1">
                <a:solidFill>
                  <a:srgbClr val="00B050"/>
                </a:solidFill>
                <a:latin typeface="Arial"/>
                <a:ea typeface="Arial"/>
                <a:cs typeface="Arial"/>
                <a:sym typeface="Arial"/>
              </a:rPr>
              <a:t>preuve</a:t>
            </a:r>
            <a:r>
              <a:rPr lang="en-US" dirty="0">
                <a:solidFill>
                  <a:srgbClr val="00B050"/>
                </a:solidFill>
                <a:latin typeface="Arial"/>
                <a:ea typeface="Arial"/>
                <a:cs typeface="Arial"/>
                <a:sym typeface="Arial"/>
              </a:rPr>
              <a:t> que les </a:t>
            </a:r>
            <a:r>
              <a:rPr lang="en-US" dirty="0" err="1">
                <a:solidFill>
                  <a:srgbClr val="00B050"/>
                </a:solidFill>
                <a:latin typeface="Arial"/>
                <a:ea typeface="Arial"/>
                <a:cs typeface="Arial"/>
                <a:sym typeface="Arial"/>
              </a:rPr>
              <a:t>extraterrestres</a:t>
            </a:r>
            <a:r>
              <a:rPr lang="en-US" dirty="0">
                <a:solidFill>
                  <a:srgbClr val="00B050"/>
                </a:solidFill>
                <a:latin typeface="Arial"/>
                <a:ea typeface="Arial"/>
                <a:cs typeface="Arial"/>
                <a:sym typeface="Arial"/>
              </a:rPr>
              <a:t> </a:t>
            </a:r>
            <a:r>
              <a:rPr lang="en-US" dirty="0" err="1">
                <a:solidFill>
                  <a:srgbClr val="00B050"/>
                </a:solidFill>
                <a:latin typeface="Arial"/>
                <a:ea typeface="Arial"/>
                <a:cs typeface="Arial"/>
                <a:sym typeface="Arial"/>
              </a:rPr>
              <a:t>soient</a:t>
            </a:r>
            <a:r>
              <a:rPr lang="en-US" dirty="0">
                <a:solidFill>
                  <a:srgbClr val="00B050"/>
                </a:solidFill>
                <a:latin typeface="Arial"/>
                <a:ea typeface="Arial"/>
                <a:cs typeface="Arial"/>
                <a:sym typeface="Arial"/>
              </a:rPr>
              <a:t> </a:t>
            </a:r>
            <a:r>
              <a:rPr lang="en-US" sz="1800" b="0" i="0" u="none" strike="noStrike" cap="none" dirty="0" err="1">
                <a:solidFill>
                  <a:srgbClr val="000000"/>
                </a:solidFill>
                <a:latin typeface="Arial"/>
                <a:ea typeface="Arial"/>
                <a:cs typeface="Arial"/>
                <a:sym typeface="Arial"/>
              </a:rPr>
              <a:t>intervenus</a:t>
            </a:r>
            <a:r>
              <a:rPr lang="en-US" sz="1800" b="0" i="0" u="none" strike="noStrike" cap="none" dirty="0">
                <a:solidFill>
                  <a:srgbClr val="000000"/>
                </a:solidFill>
                <a:latin typeface="Arial"/>
                <a:ea typeface="Arial"/>
                <a:cs typeface="Arial"/>
                <a:sym typeface="Arial"/>
              </a:rPr>
              <a:t> sur Terre ?</a:t>
            </a:r>
            <a:endParaRPr dirty="0"/>
          </a:p>
          <a:p>
            <a:pPr marL="0" marR="0" lvl="0" indent="0" algn="l" rtl="0">
              <a:lnSpc>
                <a:spcPct val="100000"/>
              </a:lnSpc>
              <a:spcBef>
                <a:spcPts val="0"/>
              </a:spcBef>
              <a:spcAft>
                <a:spcPts val="0"/>
              </a:spcAft>
              <a:buNone/>
            </a:pPr>
            <a:r>
              <a:rPr lang="en-US" sz="1800" b="0" i="0" u="none" strike="noStrike" cap="none" dirty="0">
                <a:solidFill>
                  <a:srgbClr val="000000"/>
                </a:solidFill>
                <a:latin typeface="Arial"/>
                <a:ea typeface="Arial"/>
                <a:cs typeface="Arial"/>
                <a:sym typeface="Arial"/>
              </a:rPr>
              <a:t>Je </a:t>
            </a:r>
            <a:r>
              <a:rPr lang="en-US" sz="1800" b="0" i="0" u="none" strike="noStrike" cap="none" dirty="0" err="1">
                <a:solidFill>
                  <a:srgbClr val="000000"/>
                </a:solidFill>
                <a:latin typeface="Arial"/>
                <a:ea typeface="Arial"/>
                <a:cs typeface="Arial"/>
                <a:sym typeface="Arial"/>
              </a:rPr>
              <a:t>pense</a:t>
            </a:r>
            <a:r>
              <a:rPr lang="en-US" sz="1800" b="0" i="0" u="none" strike="noStrike" cap="none" dirty="0">
                <a:solidFill>
                  <a:srgbClr val="000000"/>
                </a:solidFill>
                <a:latin typeface="Arial"/>
                <a:ea typeface="Arial"/>
                <a:cs typeface="Arial"/>
                <a:sym typeface="Arial"/>
              </a:rPr>
              <a:t> que les </a:t>
            </a:r>
            <a:r>
              <a:rPr lang="en-US" sz="1800" b="0" i="0" u="none" strike="noStrike" cap="none" dirty="0" err="1">
                <a:solidFill>
                  <a:srgbClr val="000000"/>
                </a:solidFill>
                <a:latin typeface="Arial"/>
                <a:ea typeface="Arial"/>
                <a:cs typeface="Arial"/>
                <a:sym typeface="Arial"/>
              </a:rPr>
              <a:t>extraterrestres</a:t>
            </a:r>
            <a:r>
              <a:rPr lang="en-US" sz="1800" b="0" i="0" u="none" strike="noStrike" cap="none" dirty="0">
                <a:solidFill>
                  <a:srgbClr val="000000"/>
                </a:solidFill>
                <a:latin typeface="Arial"/>
                <a:ea typeface="Arial"/>
                <a:cs typeface="Arial"/>
                <a:sym typeface="Arial"/>
              </a:rPr>
              <a:t> ne </a:t>
            </a:r>
            <a:r>
              <a:rPr lang="en-US" sz="1800" b="0" i="0" u="none" strike="noStrike" cap="none" dirty="0" err="1">
                <a:solidFill>
                  <a:srgbClr val="000000"/>
                </a:solidFill>
                <a:latin typeface="Arial"/>
                <a:ea typeface="Arial"/>
                <a:cs typeface="Arial"/>
                <a:sym typeface="Arial"/>
              </a:rPr>
              <a:t>sont</a:t>
            </a:r>
            <a:r>
              <a:rPr lang="en-US" sz="1800" b="0" i="0" u="none" strike="noStrike" cap="none" dirty="0">
                <a:solidFill>
                  <a:srgbClr val="000000"/>
                </a:solidFill>
                <a:latin typeface="Arial"/>
                <a:ea typeface="Arial"/>
                <a:cs typeface="Arial"/>
                <a:sym typeface="Arial"/>
              </a:rPr>
              <a:t> pas </a:t>
            </a:r>
            <a:r>
              <a:rPr lang="en-US" sz="1800" b="0" i="0" u="none" strike="noStrike" cap="none" dirty="0" err="1">
                <a:solidFill>
                  <a:srgbClr val="000000"/>
                </a:solidFill>
                <a:latin typeface="Arial"/>
                <a:ea typeface="Arial"/>
                <a:cs typeface="Arial"/>
                <a:sym typeface="Arial"/>
              </a:rPr>
              <a:t>intervenus</a:t>
            </a:r>
            <a:r>
              <a:rPr lang="en-US" sz="1800" b="0" i="0" u="none" strike="noStrike" cap="none" dirty="0">
                <a:solidFill>
                  <a:srgbClr val="000000"/>
                </a:solidFill>
                <a:latin typeface="Arial"/>
                <a:ea typeface="Arial"/>
                <a:cs typeface="Arial"/>
                <a:sym typeface="Arial"/>
              </a:rPr>
              <a:t> sur Terre ?</a:t>
            </a:r>
            <a:endParaRPr dirty="0"/>
          </a:p>
        </p:txBody>
      </p:sp>
      <p:sp>
        <p:nvSpPr>
          <p:cNvPr id="150" name="Google Shape;150;p124">
            <a:extLst>
              <a:ext uri="{FF2B5EF4-FFF2-40B4-BE49-F238E27FC236}">
                <a16:creationId xmlns:a16="http://schemas.microsoft.com/office/drawing/2014/main" id="{85CEDC2C-2418-0288-7C25-E33F4B2E499D}"/>
              </a:ext>
            </a:extLst>
          </p:cNvPr>
          <p:cNvSpPr txBox="1"/>
          <p:nvPr/>
        </p:nvSpPr>
        <p:spPr>
          <a:xfrm>
            <a:off x="8310579" y="5072074"/>
            <a:ext cx="321471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dirty="0" err="1">
                <a:solidFill>
                  <a:srgbClr val="000000"/>
                </a:solidFill>
                <a:latin typeface="Arial"/>
                <a:ea typeface="Arial"/>
                <a:cs typeface="Arial"/>
                <a:sym typeface="Arial"/>
              </a:rPr>
              <a:t>Dites-vous</a:t>
            </a:r>
            <a:r>
              <a:rPr lang="en-US" sz="1800" b="0" i="0" u="none" strike="noStrike" cap="none" dirty="0">
                <a:solidFill>
                  <a:srgbClr val="000000"/>
                </a:solidFill>
                <a:latin typeface="Arial"/>
                <a:ea typeface="Arial"/>
                <a:cs typeface="Arial"/>
                <a:sym typeface="Arial"/>
              </a:rPr>
              <a:t> </a:t>
            </a:r>
            <a:r>
              <a:rPr lang="en-US" sz="1800" b="0" i="0" u="none" strike="noStrike" cap="none" dirty="0" err="1">
                <a:solidFill>
                  <a:srgbClr val="000000"/>
                </a:solidFill>
                <a:latin typeface="Arial"/>
                <a:ea typeface="Arial"/>
                <a:cs typeface="Arial"/>
                <a:sym typeface="Arial"/>
              </a:rPr>
              <a:t>plutôt</a:t>
            </a:r>
            <a:r>
              <a:rPr lang="en-US" sz="1800" b="0" i="0" u="none" strike="noStrike" cap="none" dirty="0">
                <a:solidFill>
                  <a:srgbClr val="000000"/>
                </a:solidFill>
                <a:latin typeface="Arial"/>
                <a:ea typeface="Arial"/>
                <a:cs typeface="Arial"/>
                <a:sym typeface="Arial"/>
              </a:rPr>
              <a:t> : </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B050"/>
                </a:solidFill>
                <a:latin typeface="Arial"/>
                <a:ea typeface="Arial"/>
                <a:cs typeface="Arial"/>
                <a:sym typeface="Arial"/>
              </a:rPr>
              <a:t>Je </a:t>
            </a:r>
            <a:r>
              <a:rPr lang="en-US" sz="1800" b="0" i="0" u="none" strike="noStrike" cap="none" dirty="0" err="1">
                <a:solidFill>
                  <a:srgbClr val="00B050"/>
                </a:solidFill>
                <a:latin typeface="Arial"/>
                <a:ea typeface="Arial"/>
                <a:cs typeface="Arial"/>
                <a:sym typeface="Arial"/>
              </a:rPr>
              <a:t>connais</a:t>
            </a:r>
            <a:r>
              <a:rPr lang="en-US" sz="1800" b="0" i="0" u="none" strike="noStrike" cap="none" dirty="0">
                <a:solidFill>
                  <a:srgbClr val="00B050"/>
                </a:solidFill>
                <a:latin typeface="Arial"/>
                <a:ea typeface="Arial"/>
                <a:cs typeface="Arial"/>
                <a:sym typeface="Arial"/>
              </a:rPr>
              <a:t> la table de 5.</a:t>
            </a:r>
            <a:endParaRPr dirty="0">
              <a:solidFill>
                <a:srgbClr val="00B050"/>
              </a:solidFill>
            </a:endParaRPr>
          </a:p>
          <a:p>
            <a:pPr marL="0" marR="0" lvl="0" indent="0" algn="l" rtl="0">
              <a:lnSpc>
                <a:spcPct val="100000"/>
              </a:lnSpc>
              <a:spcBef>
                <a:spcPts val="0"/>
              </a:spcBef>
              <a:spcAft>
                <a:spcPts val="0"/>
              </a:spcAft>
              <a:buClr>
                <a:srgbClr val="000000"/>
              </a:buClr>
              <a:buSzPts val="1800"/>
              <a:buFont typeface="Arial"/>
              <a:buNone/>
            </a:pPr>
            <a:r>
              <a:rPr lang="en-US" sz="1800" b="0" i="0" u="none" strike="sngStrike" cap="none" dirty="0">
                <a:solidFill>
                  <a:srgbClr val="000000"/>
                </a:solidFill>
                <a:latin typeface="Arial"/>
                <a:ea typeface="Arial"/>
                <a:cs typeface="Arial"/>
                <a:sym typeface="Arial"/>
              </a:rPr>
              <a:t>Je </a:t>
            </a:r>
            <a:r>
              <a:rPr lang="en-US" sz="1800" b="0" i="0" u="none" strike="sngStrike" cap="none" dirty="0" err="1">
                <a:solidFill>
                  <a:srgbClr val="000000"/>
                </a:solidFill>
                <a:latin typeface="Arial"/>
                <a:ea typeface="Arial"/>
                <a:cs typeface="Arial"/>
                <a:sym typeface="Arial"/>
              </a:rPr>
              <a:t>sais</a:t>
            </a:r>
            <a:r>
              <a:rPr lang="en-US" sz="1800" b="0" i="0" u="none" strike="sngStrike" cap="none" dirty="0">
                <a:solidFill>
                  <a:srgbClr val="000000"/>
                </a:solidFill>
                <a:latin typeface="Arial"/>
                <a:ea typeface="Arial"/>
                <a:cs typeface="Arial"/>
                <a:sym typeface="Arial"/>
              </a:rPr>
              <a:t> </a:t>
            </a:r>
            <a:r>
              <a:rPr lang="en-US" sz="1800" b="0" i="0" u="none" strike="noStrike" cap="none" dirty="0">
                <a:solidFill>
                  <a:srgbClr val="000000"/>
                </a:solidFill>
                <a:latin typeface="Arial"/>
                <a:ea typeface="Arial"/>
                <a:cs typeface="Arial"/>
                <a:sym typeface="Arial"/>
              </a:rPr>
              <a:t>ma table de 5.</a:t>
            </a:r>
            <a:endParaRPr sz="1800" b="0" i="0" u="none" strike="noStrike" cap="none" dirty="0">
              <a:solidFill>
                <a:srgbClr val="000000"/>
              </a:solidFill>
              <a:latin typeface="Arial"/>
              <a:ea typeface="Arial"/>
              <a:cs typeface="Arial"/>
              <a:sym typeface="Arial"/>
            </a:endParaRPr>
          </a:p>
        </p:txBody>
      </p:sp>
      <p:sp>
        <p:nvSpPr>
          <p:cNvPr id="3" name="ZoneTexte 2">
            <a:extLst>
              <a:ext uri="{FF2B5EF4-FFF2-40B4-BE49-F238E27FC236}">
                <a16:creationId xmlns:a16="http://schemas.microsoft.com/office/drawing/2014/main" id="{5023F20F-105D-3EA1-9229-40190B3D44A7}"/>
              </a:ext>
            </a:extLst>
          </p:cNvPr>
          <p:cNvSpPr txBox="1"/>
          <p:nvPr/>
        </p:nvSpPr>
        <p:spPr>
          <a:xfrm>
            <a:off x="0" y="0"/>
            <a:ext cx="12192000" cy="954107"/>
          </a:xfrm>
          <a:prstGeom prst="rect">
            <a:avLst/>
          </a:prstGeom>
          <a:solidFill>
            <a:schemeClr val="bg1">
              <a:lumMod val="85000"/>
            </a:schemeClr>
          </a:solidFill>
        </p:spPr>
        <p:txBody>
          <a:bodyPr wrap="square" rtlCol="0">
            <a:spAutoFit/>
          </a:bodyPr>
          <a:lstStyle/>
          <a:p>
            <a:pPr algn="ctr"/>
            <a:r>
              <a:rPr lang="fr-FR" sz="2800" dirty="0">
                <a:latin typeface="Century Gothic" panose="020B0502020202020204" pitchFamily="34" charset="0"/>
              </a:rPr>
              <a:t>Mettre en avant le caractère collectif de la construction du savoir : ON sait et non JE sais … (pas facile à tenir…)</a:t>
            </a:r>
          </a:p>
        </p:txBody>
      </p:sp>
    </p:spTree>
    <p:extLst>
      <p:ext uri="{BB962C8B-B14F-4D97-AF65-F5344CB8AC3E}">
        <p14:creationId xmlns:p14="http://schemas.microsoft.com/office/powerpoint/2010/main" val="2168071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164"/>
        <p:cNvGrpSpPr/>
        <p:nvPr/>
      </p:nvGrpSpPr>
      <p:grpSpPr>
        <a:xfrm>
          <a:off x="0" y="0"/>
          <a:ext cx="0" cy="0"/>
          <a:chOff x="0" y="0"/>
          <a:chExt cx="0" cy="0"/>
        </a:xfrm>
      </p:grpSpPr>
      <p:sp>
        <p:nvSpPr>
          <p:cNvPr id="165" name="Google Shape;165;p19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Savoir </a:t>
            </a:r>
            <a:r>
              <a:rPr lang="en-US" dirty="0" err="1"/>
              <a:t>ou</a:t>
            </a:r>
            <a:r>
              <a:rPr lang="en-US" dirty="0"/>
              <a:t> </a:t>
            </a:r>
            <a:r>
              <a:rPr lang="en-US" dirty="0" err="1"/>
              <a:t>connaissance</a:t>
            </a:r>
            <a:r>
              <a:rPr lang="en-US" dirty="0"/>
              <a:t> ?</a:t>
            </a:r>
            <a:endParaRPr dirty="0"/>
          </a:p>
        </p:txBody>
      </p:sp>
      <p:sp>
        <p:nvSpPr>
          <p:cNvPr id="166" name="Google Shape;166;p19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ts val="1800"/>
              <a:buFont typeface="Noto Sans Symbols"/>
              <a:buChar char="⮚"/>
            </a:pPr>
            <a:r>
              <a:rPr lang="en-US" dirty="0"/>
              <a:t>Pour </a:t>
            </a:r>
            <a:r>
              <a:rPr lang="en-US" dirty="0" err="1"/>
              <a:t>faciliter</a:t>
            </a:r>
            <a:r>
              <a:rPr lang="en-US" dirty="0"/>
              <a:t> </a:t>
            </a:r>
            <a:r>
              <a:rPr lang="en-US" dirty="0" err="1"/>
              <a:t>l’échange</a:t>
            </a:r>
            <a:r>
              <a:rPr lang="en-US" dirty="0"/>
              <a:t> nous </a:t>
            </a:r>
            <a:r>
              <a:rPr lang="en-US" dirty="0" err="1"/>
              <a:t>allons</a:t>
            </a:r>
            <a:r>
              <a:rPr lang="en-US" dirty="0"/>
              <a:t> </a:t>
            </a:r>
            <a:r>
              <a:rPr lang="en-US" dirty="0" err="1"/>
              <a:t>plutôt</a:t>
            </a:r>
            <a:r>
              <a:rPr lang="en-US" dirty="0"/>
              <a:t> </a:t>
            </a:r>
            <a:r>
              <a:rPr lang="en-US" dirty="0" err="1"/>
              <a:t>parler</a:t>
            </a:r>
            <a:r>
              <a:rPr lang="en-US" dirty="0"/>
              <a:t> à </a:t>
            </a:r>
            <a:r>
              <a:rPr lang="en-US" dirty="0" err="1"/>
              <a:t>partir</a:t>
            </a:r>
            <a:r>
              <a:rPr lang="en-US" dirty="0"/>
              <a:t> de </a:t>
            </a:r>
            <a:r>
              <a:rPr lang="en-US" dirty="0" err="1"/>
              <a:t>maintenant</a:t>
            </a:r>
            <a:r>
              <a:rPr lang="en-US" dirty="0"/>
              <a:t> de </a:t>
            </a:r>
            <a:r>
              <a:rPr lang="en-US" b="1" dirty="0"/>
              <a:t>savoir</a:t>
            </a:r>
            <a:r>
              <a:rPr lang="en-US" dirty="0"/>
              <a:t> </a:t>
            </a:r>
            <a:r>
              <a:rPr lang="en-US" dirty="0" err="1"/>
              <a:t>plutôt</a:t>
            </a:r>
            <a:r>
              <a:rPr lang="en-US" dirty="0"/>
              <a:t> que de </a:t>
            </a:r>
            <a:r>
              <a:rPr lang="en-US" b="1" dirty="0" err="1"/>
              <a:t>connaissance</a:t>
            </a:r>
            <a:r>
              <a:rPr lang="en-US" b="1" dirty="0"/>
              <a:t> </a:t>
            </a:r>
            <a:r>
              <a:rPr lang="en-US" b="1" dirty="0" err="1"/>
              <a:t>scientifique</a:t>
            </a:r>
            <a:endParaRPr dirty="0"/>
          </a:p>
          <a:p>
            <a:pPr marL="457200" lvl="0" indent="-342900" algn="l" rtl="0">
              <a:lnSpc>
                <a:spcPct val="90000"/>
              </a:lnSpc>
              <a:spcBef>
                <a:spcPts val="1000"/>
              </a:spcBef>
              <a:spcAft>
                <a:spcPts val="0"/>
              </a:spcAft>
              <a:buSzPts val="1800"/>
              <a:buNone/>
            </a:pPr>
            <a:r>
              <a:rPr lang="en-US" b="1" dirty="0" err="1"/>
              <a:t>Ainsi</a:t>
            </a:r>
            <a:r>
              <a:rPr lang="en-US" b="1" dirty="0"/>
              <a:t> le « savoir » </a:t>
            </a:r>
            <a:r>
              <a:rPr lang="en-US" b="1" dirty="0" err="1"/>
              <a:t>est</a:t>
            </a:r>
            <a:r>
              <a:rPr lang="en-US" b="1" dirty="0"/>
              <a:t> </a:t>
            </a:r>
            <a:r>
              <a:rPr lang="en-US" b="1" dirty="0" err="1"/>
              <a:t>lié</a:t>
            </a:r>
            <a:r>
              <a:rPr lang="en-US" b="1" dirty="0"/>
              <a:t> à </a:t>
            </a:r>
            <a:r>
              <a:rPr lang="en-US" b="1" dirty="0" err="1"/>
              <a:t>une</a:t>
            </a:r>
            <a:r>
              <a:rPr lang="en-US" b="1" dirty="0"/>
              <a:t> </a:t>
            </a:r>
            <a:r>
              <a:rPr lang="en-US" b="1" dirty="0" err="1"/>
              <a:t>légitimité</a:t>
            </a:r>
            <a:r>
              <a:rPr lang="en-US" b="1" dirty="0"/>
              <a:t> collective et le mot </a:t>
            </a:r>
            <a:r>
              <a:rPr lang="en-US" b="1" dirty="0" err="1"/>
              <a:t>connaissance</a:t>
            </a:r>
            <a:r>
              <a:rPr lang="en-US" b="1" dirty="0"/>
              <a:t> </a:t>
            </a:r>
            <a:r>
              <a:rPr lang="en-US" b="1" dirty="0" err="1"/>
              <a:t>reste</a:t>
            </a:r>
            <a:r>
              <a:rPr lang="en-US" b="1" dirty="0"/>
              <a:t> à </a:t>
            </a:r>
            <a:r>
              <a:rPr lang="en-US" b="1" dirty="0" err="1"/>
              <a:t>une</a:t>
            </a:r>
            <a:r>
              <a:rPr lang="en-US" b="1" dirty="0"/>
              <a:t> </a:t>
            </a:r>
            <a:r>
              <a:rPr lang="en-US" b="1" dirty="0" err="1"/>
              <a:t>échelle</a:t>
            </a:r>
            <a:r>
              <a:rPr lang="en-US" b="1" dirty="0"/>
              <a:t> </a:t>
            </a:r>
            <a:r>
              <a:rPr lang="en-US" b="1" dirty="0" err="1"/>
              <a:t>individuelle</a:t>
            </a:r>
            <a:r>
              <a:rPr lang="en-US" b="1" dirty="0"/>
              <a:t> … </a:t>
            </a:r>
            <a:endParaRPr dirty="0"/>
          </a:p>
          <a:p>
            <a:pPr marL="457200" lvl="0" indent="-342900" algn="l" rtl="0">
              <a:lnSpc>
                <a:spcPct val="90000"/>
              </a:lnSpc>
              <a:spcBef>
                <a:spcPts val="1000"/>
              </a:spcBef>
              <a:spcAft>
                <a:spcPts val="0"/>
              </a:spcAft>
              <a:buSzPts val="1800"/>
              <a:buNone/>
            </a:pPr>
            <a:endParaRPr b="1" dirty="0"/>
          </a:p>
          <a:p>
            <a:pPr marL="457200" lvl="0" indent="-342900" algn="l" rtl="0">
              <a:lnSpc>
                <a:spcPct val="90000"/>
              </a:lnSpc>
              <a:spcBef>
                <a:spcPts val="1000"/>
              </a:spcBef>
              <a:spcAft>
                <a:spcPts val="0"/>
              </a:spcAft>
              <a:buSzPts val="1800"/>
              <a:buNone/>
            </a:pPr>
            <a:r>
              <a:rPr lang="en-US" dirty="0"/>
              <a:t>La distinction que nous </a:t>
            </a:r>
            <a:r>
              <a:rPr lang="en-US" dirty="0" err="1"/>
              <a:t>souhaitons</a:t>
            </a:r>
            <a:r>
              <a:rPr lang="en-US" dirty="0"/>
              <a:t> faire </a:t>
            </a:r>
            <a:r>
              <a:rPr lang="en-US" dirty="0" err="1"/>
              <a:t>est</a:t>
            </a:r>
            <a:r>
              <a:rPr lang="en-US" dirty="0"/>
              <a:t> </a:t>
            </a:r>
            <a:r>
              <a:rPr lang="en-US" dirty="0" err="1"/>
              <a:t>alors</a:t>
            </a:r>
            <a:r>
              <a:rPr lang="en-US" dirty="0"/>
              <a:t> entre </a:t>
            </a:r>
            <a:r>
              <a:rPr lang="en-US" b="1" dirty="0"/>
              <a:t>savoir et </a:t>
            </a:r>
            <a:r>
              <a:rPr lang="en-US" b="1" dirty="0" err="1"/>
              <a:t>croyance</a:t>
            </a:r>
            <a:endParaRPr dirty="0"/>
          </a:p>
        </p:txBody>
      </p:sp>
      <p:sp>
        <p:nvSpPr>
          <p:cNvPr id="4" name="ZoneTexte 3">
            <a:extLst>
              <a:ext uri="{FF2B5EF4-FFF2-40B4-BE49-F238E27FC236}">
                <a16:creationId xmlns:a16="http://schemas.microsoft.com/office/drawing/2014/main" id="{1F28982E-F415-C7C1-90F4-CF93C7C90AD7}"/>
              </a:ext>
            </a:extLst>
          </p:cNvPr>
          <p:cNvSpPr txBox="1"/>
          <p:nvPr/>
        </p:nvSpPr>
        <p:spPr>
          <a:xfrm>
            <a:off x="0" y="0"/>
            <a:ext cx="12192000" cy="707886"/>
          </a:xfrm>
          <a:prstGeom prst="rect">
            <a:avLst/>
          </a:prstGeom>
          <a:solidFill>
            <a:schemeClr val="bg1">
              <a:lumMod val="85000"/>
            </a:schemeClr>
          </a:solidFill>
        </p:spPr>
        <p:txBody>
          <a:bodyPr wrap="square" rtlCol="0">
            <a:spAutoFit/>
          </a:bodyPr>
          <a:lstStyle/>
          <a:p>
            <a:pPr algn="ctr"/>
            <a:r>
              <a:rPr lang="en-US" sz="4000" dirty="0"/>
              <a:t>Savoir </a:t>
            </a:r>
            <a:r>
              <a:rPr lang="en-US" sz="4000" dirty="0" err="1"/>
              <a:t>ou</a:t>
            </a:r>
            <a:r>
              <a:rPr lang="en-US" sz="4000" dirty="0"/>
              <a:t> </a:t>
            </a:r>
            <a:r>
              <a:rPr lang="en-US" sz="4000" dirty="0" err="1"/>
              <a:t>connaissance</a:t>
            </a:r>
            <a:r>
              <a:rPr lang="en-US" sz="4000" dirty="0"/>
              <a:t> ?</a:t>
            </a:r>
            <a:endParaRPr lang="fr-FR" sz="4000" dirty="0">
              <a:latin typeface="Century Gothic" panose="020B0502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52"/>
          <p:cNvSpPr txBox="1">
            <a:spLocks noGrp="1"/>
          </p:cNvSpPr>
          <p:nvPr>
            <p:ph type="title"/>
          </p:nvPr>
        </p:nvSpPr>
        <p:spPr>
          <a:xfrm>
            <a:off x="4466384" y="1175590"/>
            <a:ext cx="6900862"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600"/>
              <a:buFont typeface="Calibri"/>
              <a:buNone/>
            </a:pPr>
            <a:r>
              <a:rPr lang="en-US" sz="3600" dirty="0" err="1">
                <a:solidFill>
                  <a:schemeClr val="dk1"/>
                </a:solidFill>
                <a:latin typeface="Calibri"/>
                <a:ea typeface="Calibri"/>
                <a:cs typeface="Calibri"/>
                <a:sym typeface="Calibri"/>
              </a:rPr>
              <a:t>Croyances</a:t>
            </a:r>
            <a:r>
              <a:rPr lang="en-US" sz="3600" dirty="0">
                <a:solidFill>
                  <a:schemeClr val="dk1"/>
                </a:solidFill>
                <a:latin typeface="Calibri"/>
                <a:ea typeface="Calibri"/>
                <a:cs typeface="Calibri"/>
                <a:sym typeface="Calibri"/>
              </a:rPr>
              <a:t> : </a:t>
            </a:r>
            <a:r>
              <a:rPr lang="en-US" sz="3600" dirty="0" err="1">
                <a:solidFill>
                  <a:schemeClr val="dk1"/>
                </a:solidFill>
                <a:latin typeface="Calibri"/>
                <a:ea typeface="Calibri"/>
                <a:cs typeface="Calibri"/>
                <a:sym typeface="Calibri"/>
              </a:rPr>
              <a:t>Pourquoi</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croit</a:t>
            </a:r>
            <a:r>
              <a:rPr lang="en-US" sz="3600" dirty="0">
                <a:solidFill>
                  <a:schemeClr val="dk1"/>
                </a:solidFill>
                <a:latin typeface="Calibri"/>
                <a:ea typeface="Calibri"/>
                <a:cs typeface="Calibri"/>
                <a:sym typeface="Calibri"/>
              </a:rPr>
              <a:t>-on ? </a:t>
            </a:r>
            <a:r>
              <a:rPr lang="en-US" sz="2200" dirty="0" err="1">
                <a:solidFill>
                  <a:schemeClr val="dk1"/>
                </a:solidFill>
                <a:latin typeface="Calibri"/>
                <a:ea typeface="Calibri"/>
                <a:cs typeface="Calibri"/>
                <a:sym typeface="Calibri"/>
              </a:rPr>
              <a:t>Psychologie</a:t>
            </a:r>
            <a:r>
              <a:rPr lang="en-US" sz="2200" dirty="0">
                <a:solidFill>
                  <a:schemeClr val="dk1"/>
                </a:solidFill>
                <a:latin typeface="Calibri"/>
                <a:ea typeface="Calibri"/>
                <a:cs typeface="Calibri"/>
                <a:sym typeface="Calibri"/>
              </a:rPr>
              <a:t> des </a:t>
            </a:r>
            <a:r>
              <a:rPr lang="en-US" sz="2200" dirty="0" err="1">
                <a:solidFill>
                  <a:schemeClr val="dk1"/>
                </a:solidFill>
                <a:latin typeface="Calibri"/>
                <a:ea typeface="Calibri"/>
                <a:cs typeface="Calibri"/>
                <a:sym typeface="Calibri"/>
              </a:rPr>
              <a:t>croyances</a:t>
            </a:r>
            <a:r>
              <a:rPr lang="en-US" sz="3600" dirty="0">
                <a:solidFill>
                  <a:schemeClr val="dk1"/>
                </a:solidFill>
                <a:latin typeface="Calibri"/>
                <a:ea typeface="Calibri"/>
                <a:cs typeface="Calibri"/>
                <a:sym typeface="Calibri"/>
              </a:rPr>
              <a:t>.</a:t>
            </a:r>
            <a:br>
              <a:rPr lang="en-US" sz="3600" dirty="0">
                <a:solidFill>
                  <a:schemeClr val="dk1"/>
                </a:solidFill>
                <a:latin typeface="Calibri"/>
                <a:ea typeface="Calibri"/>
                <a:cs typeface="Calibri"/>
                <a:sym typeface="Calibri"/>
              </a:rPr>
            </a:br>
            <a:br>
              <a:rPr lang="en-US" sz="3600" dirty="0">
                <a:solidFill>
                  <a:schemeClr val="dk1"/>
                </a:solidFill>
                <a:latin typeface="Calibri"/>
                <a:ea typeface="Calibri"/>
                <a:cs typeface="Calibri"/>
                <a:sym typeface="Calibri"/>
              </a:rPr>
            </a:br>
            <a:r>
              <a:rPr lang="en-US" sz="2400" i="1" dirty="0">
                <a:solidFill>
                  <a:schemeClr val="dk1"/>
                </a:solidFill>
                <a:latin typeface="Calibri"/>
                <a:ea typeface="Calibri"/>
                <a:cs typeface="Calibri"/>
                <a:sym typeface="Calibri"/>
              </a:rPr>
              <a:t>Thierry Ripoll ; Editions Sciences </a:t>
            </a:r>
            <a:r>
              <a:rPr lang="en-US" sz="2400" i="1" dirty="0" err="1">
                <a:solidFill>
                  <a:schemeClr val="dk1"/>
                </a:solidFill>
                <a:latin typeface="Calibri"/>
                <a:ea typeface="Calibri"/>
                <a:cs typeface="Calibri"/>
                <a:sym typeface="Calibri"/>
              </a:rPr>
              <a:t>humaines</a:t>
            </a:r>
            <a:r>
              <a:rPr lang="en-US" sz="2400" i="1" dirty="0">
                <a:solidFill>
                  <a:schemeClr val="dk1"/>
                </a:solidFill>
                <a:latin typeface="Calibri"/>
                <a:ea typeface="Calibri"/>
                <a:cs typeface="Calibri"/>
                <a:sym typeface="Calibri"/>
              </a:rPr>
              <a:t> ; 2020</a:t>
            </a:r>
            <a:endParaRPr/>
          </a:p>
        </p:txBody>
      </p:sp>
      <p:sp>
        <p:nvSpPr>
          <p:cNvPr id="484" name="Google Shape;484;p52"/>
          <p:cNvSpPr txBox="1">
            <a:spLocks noGrp="1"/>
          </p:cNvSpPr>
          <p:nvPr>
            <p:ph type="body" idx="1"/>
          </p:nvPr>
        </p:nvSpPr>
        <p:spPr>
          <a:xfrm>
            <a:off x="349624" y="3966881"/>
            <a:ext cx="11497235" cy="1990165"/>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400"/>
              </a:spcBef>
              <a:spcAft>
                <a:spcPts val="0"/>
              </a:spcAft>
              <a:buClr>
                <a:schemeClr val="dk1"/>
              </a:buClr>
              <a:buSzPts val="2000"/>
              <a:buNone/>
            </a:pP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Toute</a:t>
            </a:r>
            <a:r>
              <a:rPr lang="en-US" sz="2400" dirty="0">
                <a:solidFill>
                  <a:schemeClr val="dk1"/>
                </a:solidFill>
                <a:latin typeface="Calibri"/>
                <a:ea typeface="Calibri"/>
                <a:cs typeface="Calibri"/>
                <a:sym typeface="Calibri"/>
              </a:rPr>
              <a:t> tentative de </a:t>
            </a:r>
            <a:r>
              <a:rPr lang="en-US" sz="2400" dirty="0" err="1">
                <a:solidFill>
                  <a:schemeClr val="dk1"/>
                </a:solidFill>
                <a:latin typeface="Calibri"/>
                <a:ea typeface="Calibri"/>
                <a:cs typeface="Calibri"/>
                <a:sym typeface="Calibri"/>
              </a:rPr>
              <a:t>remettre</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frontalement</a:t>
            </a:r>
            <a:r>
              <a:rPr lang="en-US" sz="2400" dirty="0">
                <a:solidFill>
                  <a:schemeClr val="dk1"/>
                </a:solidFill>
                <a:latin typeface="Calibri"/>
                <a:ea typeface="Calibri"/>
                <a:cs typeface="Calibri"/>
                <a:sym typeface="Calibri"/>
              </a:rPr>
              <a:t> en cause </a:t>
            </a:r>
            <a:r>
              <a:rPr lang="en-US" sz="2400" dirty="0" err="1">
                <a:solidFill>
                  <a:schemeClr val="dk1"/>
                </a:solidFill>
                <a:latin typeface="Calibri"/>
                <a:ea typeface="Calibri"/>
                <a:cs typeface="Calibri"/>
                <a:sym typeface="Calibri"/>
              </a:rPr>
              <a:t>n’importe</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quelle</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croyance</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magique</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ou</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religieuse</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produit</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toujours</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l’effet</a:t>
            </a:r>
            <a:r>
              <a:rPr lang="en-US" sz="2400" dirty="0">
                <a:solidFill>
                  <a:schemeClr val="dk1"/>
                </a:solidFill>
                <a:latin typeface="Calibri"/>
                <a:ea typeface="Calibri"/>
                <a:cs typeface="Calibri"/>
                <a:sym typeface="Calibri"/>
              </a:rPr>
              <a:t> inverse de </a:t>
            </a:r>
            <a:r>
              <a:rPr lang="en-US" sz="2400" dirty="0" err="1">
                <a:solidFill>
                  <a:schemeClr val="dk1"/>
                </a:solidFill>
                <a:latin typeface="Calibri"/>
                <a:ea typeface="Calibri"/>
                <a:cs typeface="Calibri"/>
                <a:sym typeface="Calibri"/>
              </a:rPr>
              <a:t>celui</a:t>
            </a:r>
            <a:r>
              <a:rPr lang="en-US" sz="2400" dirty="0">
                <a:solidFill>
                  <a:schemeClr val="dk1"/>
                </a:solidFill>
                <a:latin typeface="Calibri"/>
                <a:ea typeface="Calibri"/>
                <a:cs typeface="Calibri"/>
                <a:sym typeface="Calibri"/>
              </a:rPr>
              <a:t> recherché. En </a:t>
            </a:r>
            <a:r>
              <a:rPr lang="en-US" sz="2400" dirty="0" err="1">
                <a:solidFill>
                  <a:schemeClr val="dk1"/>
                </a:solidFill>
                <a:latin typeface="Calibri"/>
                <a:ea typeface="Calibri"/>
                <a:cs typeface="Calibri"/>
                <a:sym typeface="Calibri"/>
              </a:rPr>
              <a:t>effet</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dès</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lors</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que</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l’on</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fragilise</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d’une</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manière</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ou</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d’une</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autre</a:t>
            </a:r>
            <a:r>
              <a:rPr lang="en-US" sz="2400" dirty="0">
                <a:solidFill>
                  <a:schemeClr val="dk1"/>
                </a:solidFill>
                <a:latin typeface="Calibri"/>
                <a:ea typeface="Calibri"/>
                <a:cs typeface="Calibri"/>
                <a:sym typeface="Calibri"/>
              </a:rPr>
              <a:t> la </a:t>
            </a:r>
            <a:r>
              <a:rPr lang="en-US" sz="2400" dirty="0" err="1">
                <a:solidFill>
                  <a:schemeClr val="dk1"/>
                </a:solidFill>
                <a:latin typeface="Calibri"/>
                <a:ea typeface="Calibri"/>
                <a:cs typeface="Calibri"/>
                <a:sym typeface="Calibri"/>
              </a:rPr>
              <a:t>croyance</a:t>
            </a:r>
            <a:r>
              <a:rPr lang="en-US" sz="2400" dirty="0">
                <a:solidFill>
                  <a:schemeClr val="dk1"/>
                </a:solidFill>
                <a:latin typeface="Calibri"/>
                <a:ea typeface="Calibri"/>
                <a:cs typeface="Calibri"/>
                <a:sym typeface="Calibri"/>
              </a:rPr>
              <a:t> (..) on </a:t>
            </a:r>
            <a:r>
              <a:rPr lang="en-US" sz="2400" dirty="0" err="1">
                <a:solidFill>
                  <a:schemeClr val="dk1"/>
                </a:solidFill>
                <a:latin typeface="Calibri"/>
                <a:ea typeface="Calibri"/>
                <a:cs typeface="Calibri"/>
                <a:sym typeface="Calibri"/>
              </a:rPr>
              <a:t>renforce</a:t>
            </a:r>
            <a:r>
              <a:rPr lang="en-US" sz="2400" dirty="0">
                <a:solidFill>
                  <a:schemeClr val="dk1"/>
                </a:solidFill>
                <a:latin typeface="Calibri"/>
                <a:ea typeface="Calibri"/>
                <a:cs typeface="Calibri"/>
                <a:sym typeface="Calibri"/>
              </a:rPr>
              <a:t> le sentiment de non-</a:t>
            </a:r>
            <a:r>
              <a:rPr lang="en-US" sz="2400" dirty="0" err="1">
                <a:solidFill>
                  <a:schemeClr val="dk1"/>
                </a:solidFill>
                <a:latin typeface="Calibri"/>
                <a:ea typeface="Calibri"/>
                <a:cs typeface="Calibri"/>
                <a:sym typeface="Calibri"/>
              </a:rPr>
              <a:t>sens</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d’incertitude</a:t>
            </a:r>
            <a:r>
              <a:rPr lang="en-US" sz="2400" dirty="0">
                <a:solidFill>
                  <a:schemeClr val="dk1"/>
                </a:solidFill>
                <a:latin typeface="Calibri"/>
                <a:ea typeface="Calibri"/>
                <a:cs typeface="Calibri"/>
                <a:sym typeface="Calibri"/>
              </a:rPr>
              <a:t> et </a:t>
            </a:r>
            <a:r>
              <a:rPr lang="en-US" sz="2400" dirty="0" err="1">
                <a:solidFill>
                  <a:schemeClr val="dk1"/>
                </a:solidFill>
                <a:latin typeface="Calibri"/>
                <a:ea typeface="Calibri"/>
                <a:cs typeface="Calibri"/>
                <a:sym typeface="Calibri"/>
              </a:rPr>
              <a:t>d’anxiété</a:t>
            </a:r>
            <a:r>
              <a:rPr lang="en-US" sz="2400" dirty="0">
                <a:solidFill>
                  <a:schemeClr val="dk1"/>
                </a:solidFill>
                <a:latin typeface="Calibri"/>
                <a:ea typeface="Calibri"/>
                <a:cs typeface="Calibri"/>
                <a:sym typeface="Calibri"/>
              </a:rPr>
              <a:t>. Et on </a:t>
            </a:r>
            <a:r>
              <a:rPr lang="en-US" sz="2400" dirty="0" err="1">
                <a:solidFill>
                  <a:schemeClr val="dk1"/>
                </a:solidFill>
                <a:latin typeface="Calibri"/>
                <a:ea typeface="Calibri"/>
                <a:cs typeface="Calibri"/>
                <a:sym typeface="Calibri"/>
              </a:rPr>
              <a:t>accroît</a:t>
            </a:r>
            <a:r>
              <a:rPr lang="en-US" sz="2400" dirty="0">
                <a:solidFill>
                  <a:schemeClr val="dk1"/>
                </a:solidFill>
                <a:latin typeface="Calibri"/>
                <a:ea typeface="Calibri"/>
                <a:cs typeface="Calibri"/>
                <a:sym typeface="Calibri"/>
              </a:rPr>
              <a:t> les raisons qui </a:t>
            </a:r>
            <a:r>
              <a:rPr lang="en-US" sz="2400" dirty="0" err="1">
                <a:solidFill>
                  <a:schemeClr val="dk1"/>
                </a:solidFill>
                <a:latin typeface="Calibri"/>
                <a:ea typeface="Calibri"/>
                <a:cs typeface="Calibri"/>
                <a:sym typeface="Calibri"/>
              </a:rPr>
              <a:t>conduisent</a:t>
            </a:r>
            <a:r>
              <a:rPr lang="en-US" sz="2400" dirty="0">
                <a:solidFill>
                  <a:schemeClr val="dk1"/>
                </a:solidFill>
                <a:latin typeface="Calibri"/>
                <a:ea typeface="Calibri"/>
                <a:cs typeface="Calibri"/>
                <a:sym typeface="Calibri"/>
              </a:rPr>
              <a:t> à </a:t>
            </a:r>
            <a:r>
              <a:rPr lang="en-US" sz="2400" dirty="0" err="1">
                <a:solidFill>
                  <a:schemeClr val="dk1"/>
                </a:solidFill>
                <a:latin typeface="Calibri"/>
                <a:ea typeface="Calibri"/>
                <a:cs typeface="Calibri"/>
                <a:sym typeface="Calibri"/>
              </a:rPr>
              <a:t>croire</a:t>
            </a:r>
            <a:r>
              <a:rPr lang="en-US" sz="2400" dirty="0">
                <a:solidFill>
                  <a:schemeClr val="dk1"/>
                </a:solidFill>
                <a:latin typeface="Calibri"/>
                <a:ea typeface="Calibri"/>
                <a:cs typeface="Calibri"/>
                <a:sym typeface="Calibri"/>
              </a:rPr>
              <a:t> et on </a:t>
            </a:r>
            <a:r>
              <a:rPr lang="en-US" sz="2400" dirty="0" err="1">
                <a:solidFill>
                  <a:schemeClr val="dk1"/>
                </a:solidFill>
                <a:latin typeface="Calibri"/>
                <a:ea typeface="Calibri"/>
                <a:cs typeface="Calibri"/>
                <a:sym typeface="Calibri"/>
              </a:rPr>
              <a:t>pousse</a:t>
            </a:r>
            <a:r>
              <a:rPr lang="en-US" sz="2400" dirty="0">
                <a:solidFill>
                  <a:schemeClr val="dk1"/>
                </a:solidFill>
                <a:latin typeface="Calibri"/>
                <a:ea typeface="Calibri"/>
                <a:cs typeface="Calibri"/>
                <a:sym typeface="Calibri"/>
              </a:rPr>
              <a:t> le </a:t>
            </a:r>
            <a:r>
              <a:rPr lang="en-US" sz="2400" dirty="0" err="1">
                <a:solidFill>
                  <a:schemeClr val="dk1"/>
                </a:solidFill>
                <a:latin typeface="Calibri"/>
                <a:ea typeface="Calibri"/>
                <a:cs typeface="Calibri"/>
                <a:sym typeface="Calibri"/>
              </a:rPr>
              <a:t>croyant</a:t>
            </a:r>
            <a:r>
              <a:rPr lang="en-US" sz="2400" dirty="0">
                <a:solidFill>
                  <a:schemeClr val="dk1"/>
                </a:solidFill>
                <a:latin typeface="Calibri"/>
                <a:ea typeface="Calibri"/>
                <a:cs typeface="Calibri"/>
                <a:sym typeface="Calibri"/>
              </a:rPr>
              <a:t> à </a:t>
            </a:r>
            <a:r>
              <a:rPr lang="en-US" sz="2400" dirty="0" err="1">
                <a:solidFill>
                  <a:schemeClr val="dk1"/>
                </a:solidFill>
                <a:latin typeface="Calibri"/>
                <a:ea typeface="Calibri"/>
                <a:cs typeface="Calibri"/>
                <a:sym typeface="Calibri"/>
              </a:rPr>
              <a:t>développer</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une</a:t>
            </a:r>
            <a:r>
              <a:rPr lang="en-US" sz="2400" dirty="0">
                <a:solidFill>
                  <a:schemeClr val="dk1"/>
                </a:solidFill>
                <a:latin typeface="Calibri"/>
                <a:ea typeface="Calibri"/>
                <a:cs typeface="Calibri"/>
                <a:sym typeface="Calibri"/>
              </a:rPr>
              <a:t> « </a:t>
            </a:r>
            <a:r>
              <a:rPr lang="en-US" sz="2400" dirty="0" err="1">
                <a:solidFill>
                  <a:schemeClr val="dk1"/>
                </a:solidFill>
                <a:latin typeface="Calibri"/>
                <a:ea typeface="Calibri"/>
                <a:cs typeface="Calibri"/>
                <a:sym typeface="Calibri"/>
              </a:rPr>
              <a:t>muraille</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conceptuelle</a:t>
            </a:r>
            <a:r>
              <a:rPr lang="en-US" sz="2400" dirty="0">
                <a:solidFill>
                  <a:schemeClr val="dk1"/>
                </a:solidFill>
                <a:latin typeface="Calibri"/>
                <a:ea typeface="Calibri"/>
                <a:cs typeface="Calibri"/>
                <a:sym typeface="Calibri"/>
              </a:rPr>
              <a:t> » </a:t>
            </a:r>
            <a:r>
              <a:rPr lang="en-US" sz="2400" dirty="0" err="1">
                <a:solidFill>
                  <a:schemeClr val="dk1"/>
                </a:solidFill>
                <a:latin typeface="Calibri"/>
                <a:ea typeface="Calibri"/>
                <a:cs typeface="Calibri"/>
                <a:sym typeface="Calibri"/>
              </a:rPr>
              <a:t>protectrice</a:t>
            </a:r>
            <a:r>
              <a:rPr lang="en-US" sz="2400" dirty="0">
                <a:solidFill>
                  <a:schemeClr val="dk1"/>
                </a:solidFill>
                <a:latin typeface="Calibri"/>
                <a:ea typeface="Calibri"/>
                <a:cs typeface="Calibri"/>
                <a:sym typeface="Calibri"/>
              </a:rPr>
              <a:t> pour </a:t>
            </a:r>
            <a:r>
              <a:rPr lang="en-US" sz="2400" dirty="0" err="1">
                <a:solidFill>
                  <a:schemeClr val="dk1"/>
                </a:solidFill>
                <a:latin typeface="Calibri"/>
                <a:ea typeface="Calibri"/>
                <a:cs typeface="Calibri"/>
                <a:sym typeface="Calibri"/>
              </a:rPr>
              <a:t>défendre</a:t>
            </a:r>
            <a:r>
              <a:rPr lang="en-US" sz="2400" dirty="0">
                <a:solidFill>
                  <a:schemeClr val="dk1"/>
                </a:solidFill>
                <a:latin typeface="Calibri"/>
                <a:ea typeface="Calibri"/>
                <a:cs typeface="Calibri"/>
                <a:sym typeface="Calibri"/>
              </a:rPr>
              <a:t> (…) </a:t>
            </a:r>
            <a:r>
              <a:rPr lang="en-US" sz="2400" dirty="0" err="1">
                <a:solidFill>
                  <a:schemeClr val="dk1"/>
                </a:solidFill>
                <a:latin typeface="Calibri"/>
                <a:ea typeface="Calibri"/>
                <a:cs typeface="Calibri"/>
                <a:sym typeface="Calibri"/>
              </a:rPr>
              <a:t>ce</a:t>
            </a:r>
            <a:r>
              <a:rPr lang="en-US" sz="2400" dirty="0">
                <a:solidFill>
                  <a:schemeClr val="dk1"/>
                </a:solidFill>
                <a:latin typeface="Calibri"/>
                <a:ea typeface="Calibri"/>
                <a:cs typeface="Calibri"/>
                <a:sym typeface="Calibri"/>
              </a:rPr>
              <a:t> qui </a:t>
            </a:r>
            <a:r>
              <a:rPr lang="en-US" sz="2400" dirty="0" err="1">
                <a:solidFill>
                  <a:schemeClr val="dk1"/>
                </a:solidFill>
                <a:latin typeface="Calibri"/>
                <a:ea typeface="Calibri"/>
                <a:cs typeface="Calibri"/>
                <a:sym typeface="Calibri"/>
              </a:rPr>
              <a:t>donne</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sens</a:t>
            </a:r>
            <a:r>
              <a:rPr lang="en-US" sz="2400" dirty="0">
                <a:solidFill>
                  <a:schemeClr val="dk1"/>
                </a:solidFill>
                <a:latin typeface="Calibri"/>
                <a:ea typeface="Calibri"/>
                <a:cs typeface="Calibri"/>
                <a:sym typeface="Calibri"/>
              </a:rPr>
              <a:t> à </a:t>
            </a:r>
            <a:r>
              <a:rPr lang="en-US" sz="2400" dirty="0" err="1">
                <a:solidFill>
                  <a:schemeClr val="dk1"/>
                </a:solidFill>
                <a:latin typeface="Calibri"/>
                <a:ea typeface="Calibri"/>
                <a:cs typeface="Calibri"/>
                <a:sym typeface="Calibri"/>
              </a:rPr>
              <a:t>sa</a:t>
            </a:r>
            <a:r>
              <a:rPr lang="en-US" sz="2400" dirty="0">
                <a:solidFill>
                  <a:schemeClr val="dk1"/>
                </a:solidFill>
                <a:latin typeface="Calibri"/>
                <a:ea typeface="Calibri"/>
                <a:cs typeface="Calibri"/>
                <a:sym typeface="Calibri"/>
              </a:rPr>
              <a:t> vie. »</a:t>
            </a:r>
            <a:endParaRPr sz="2400">
              <a:solidFill>
                <a:schemeClr val="dk1"/>
              </a:solidFill>
              <a:latin typeface="Calibri"/>
              <a:ea typeface="Calibri"/>
              <a:cs typeface="Calibri"/>
              <a:sym typeface="Calibri"/>
            </a:endParaRPr>
          </a:p>
        </p:txBody>
      </p:sp>
      <p:pic>
        <p:nvPicPr>
          <p:cNvPr id="485" name="Google Shape;485;p52"/>
          <p:cNvPicPr preferRelativeResize="0"/>
          <p:nvPr/>
        </p:nvPicPr>
        <p:blipFill rotWithShape="1">
          <a:blip r:embed="rId3">
            <a:alphaModFix/>
          </a:blip>
          <a:srcRect/>
          <a:stretch/>
        </p:blipFill>
        <p:spPr>
          <a:xfrm>
            <a:off x="1237130" y="900954"/>
            <a:ext cx="2031588" cy="2931458"/>
          </a:xfrm>
          <a:prstGeom prst="rect">
            <a:avLst/>
          </a:prstGeom>
          <a:noFill/>
          <a:ln>
            <a:noFill/>
          </a:ln>
        </p:spPr>
      </p:pic>
      <p:sp>
        <p:nvSpPr>
          <p:cNvPr id="4" name="ZoneTexte 3">
            <a:extLst>
              <a:ext uri="{FF2B5EF4-FFF2-40B4-BE49-F238E27FC236}">
                <a16:creationId xmlns:a16="http://schemas.microsoft.com/office/drawing/2014/main" id="{F884AA07-FDB6-EAFF-7AD5-498FBE134E12}"/>
              </a:ext>
            </a:extLst>
          </p:cNvPr>
          <p:cNvSpPr txBox="1"/>
          <p:nvPr/>
        </p:nvSpPr>
        <p:spPr>
          <a:xfrm>
            <a:off x="0" y="0"/>
            <a:ext cx="12192000" cy="707886"/>
          </a:xfrm>
          <a:prstGeom prst="rect">
            <a:avLst/>
          </a:prstGeom>
          <a:solidFill>
            <a:schemeClr val="bg1">
              <a:lumMod val="85000"/>
            </a:schemeClr>
          </a:solidFill>
        </p:spPr>
        <p:txBody>
          <a:bodyPr wrap="square" rtlCol="0">
            <a:spAutoFit/>
          </a:bodyPr>
          <a:lstStyle/>
          <a:p>
            <a:pPr algn="ctr"/>
            <a:r>
              <a:rPr lang="en-US" sz="4000" dirty="0" err="1">
                <a:latin typeface="Century Gothic" panose="020B0502020202020204" pitchFamily="34" charset="0"/>
              </a:rPr>
              <a:t>Croyance</a:t>
            </a:r>
            <a:r>
              <a:rPr lang="en-US" sz="4000" dirty="0">
                <a:latin typeface="Century Gothic" panose="020B0502020202020204" pitchFamily="34" charset="0"/>
              </a:rPr>
              <a:t> : attention à la </a:t>
            </a:r>
            <a:r>
              <a:rPr lang="en-US" sz="4000" dirty="0" err="1">
                <a:latin typeface="Century Gothic" panose="020B0502020202020204" pitchFamily="34" charset="0"/>
              </a:rPr>
              <a:t>réactance</a:t>
            </a:r>
            <a:endParaRPr lang="fr-FR" sz="4000" dirty="0">
              <a:latin typeface="Century Gothic" panose="020B0502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2" name="PlaceHolder 1"/>
          <p:cNvSpPr>
            <a:spLocks noGrp="1"/>
          </p:cNvSpPr>
          <p:nvPr>
            <p:ph type="title" idx="4294967295"/>
          </p:nvPr>
        </p:nvSpPr>
        <p:spPr>
          <a:xfrm>
            <a:off x="115614" y="1092303"/>
            <a:ext cx="11380214" cy="5647765"/>
          </a:xfrm>
          <a:prstGeom prst="rect">
            <a:avLst/>
          </a:prstGeom>
          <a:noFill/>
          <a:ln w="0">
            <a:noFill/>
          </a:ln>
        </p:spPr>
        <p:txBody>
          <a:bodyPr anchor="ctr">
            <a:noAutofit/>
          </a:bodyPr>
          <a:lstStyle/>
          <a:p>
            <a:r>
              <a:rPr lang="fr-FR" sz="2800" b="1" dirty="0"/>
              <a:t>1) Problème sémantique : Esprit critique et non « esprit de critique » …</a:t>
            </a:r>
            <a:br>
              <a:rPr lang="fr-FR" sz="2000" dirty="0"/>
            </a:br>
            <a:br>
              <a:rPr lang="fr-FR" sz="2000" i="1" dirty="0"/>
            </a:br>
            <a:r>
              <a:rPr lang="fr-FR" sz="2000" b="1" dirty="0"/>
              <a:t>La critique n’est pas que « négative » </a:t>
            </a:r>
            <a:r>
              <a:rPr lang="fr-FR" sz="2000" i="1" dirty="0"/>
              <a:t>	</a:t>
            </a:r>
            <a:r>
              <a:rPr lang="fr-FR" sz="2000" i="1" dirty="0">
                <a:solidFill>
                  <a:schemeClr val="tx2">
                    <a:lumMod val="75000"/>
                  </a:schemeClr>
                </a:solidFill>
              </a:rPr>
              <a:t>Marc passe son temps à critiquer les autres …</a:t>
            </a:r>
            <a:br>
              <a:rPr lang="fr-FR" sz="2000" i="1" dirty="0">
                <a:solidFill>
                  <a:schemeClr val="tx2">
                    <a:lumMod val="75000"/>
                  </a:schemeClr>
                </a:solidFill>
              </a:rPr>
            </a:br>
            <a:br>
              <a:rPr lang="fr-FR" sz="2000" dirty="0"/>
            </a:br>
            <a:r>
              <a:rPr lang="fr-FR" sz="2000" b="1" dirty="0"/>
              <a:t>Le développement de l’esprit critique ne pousse pas (forcément) à renverser les institutions …</a:t>
            </a:r>
            <a:br>
              <a:rPr lang="fr-FR" sz="2000" b="1" dirty="0"/>
            </a:br>
            <a:br>
              <a:rPr lang="fr-FR" sz="2000" i="1" dirty="0"/>
            </a:br>
            <a:r>
              <a:rPr lang="fr-FR" sz="2000" i="1" dirty="0"/>
              <a:t>Il peut rendre l’élève plus exigeant, plus vigilant, moins prêt à accepter l’arbitraire </a:t>
            </a:r>
            <a:r>
              <a:rPr lang="fr-FR" sz="2000" i="1" dirty="0" err="1"/>
              <a:t>etc</a:t>
            </a:r>
            <a:br>
              <a:rPr lang="fr-FR" sz="2000" i="1" dirty="0"/>
            </a:br>
            <a:r>
              <a:rPr lang="fr-FR" sz="2000" i="1" dirty="0"/>
              <a:t>Il permet de mettre en lumière le caractère « précieux » des institutions scientifiques, du savoir partagé, des mécanismes de régulation de l’information etc.</a:t>
            </a:r>
            <a:br>
              <a:rPr lang="fr-FR" sz="2000" i="1" dirty="0"/>
            </a:br>
            <a:br>
              <a:rPr lang="fr-FR" sz="2000" i="1" dirty="0"/>
            </a:br>
            <a:r>
              <a:rPr lang="fr-FR" sz="3200" b="1" dirty="0"/>
              <a:t> « Conseil n°2. Ne pas faire de l’éducation à l’esprit critique une éducation à la méfiance. »</a:t>
            </a:r>
            <a:r>
              <a:rPr lang="fr-FR" sz="2800" i="1" dirty="0"/>
              <a:t> </a:t>
            </a:r>
            <a:r>
              <a:rPr lang="fr-FR" sz="1100" i="1" dirty="0"/>
              <a:t>En pratique : 12 conseils concrets pour démarrer dans l’éducation à l’esprit critique  </a:t>
            </a:r>
            <a:r>
              <a:rPr lang="fr-FR" sz="1100" dirty="0"/>
              <a:t>; Rapport CSEN Esprit critique 2021</a:t>
            </a:r>
            <a:br>
              <a:rPr lang="fr-FR" sz="2800" b="1" dirty="0"/>
            </a:br>
            <a:br>
              <a:rPr lang="fr-FR" sz="1200" i="1" dirty="0"/>
            </a:br>
            <a:br>
              <a:rPr lang="fr-FR" sz="1200" i="1" dirty="0"/>
            </a:br>
            <a:r>
              <a:rPr lang="fr-FR" sz="2800" b="1" dirty="0"/>
              <a:t>2) Tout le monde doit s’éduquer à l’EC  !</a:t>
            </a:r>
            <a:br>
              <a:rPr lang="fr-FR" sz="2000" b="1" dirty="0">
                <a:solidFill>
                  <a:schemeClr val="bg2">
                    <a:lumMod val="50000"/>
                  </a:schemeClr>
                </a:solidFill>
              </a:rPr>
            </a:br>
            <a:br>
              <a:rPr lang="fr-FR" sz="2000" b="1" dirty="0"/>
            </a:br>
            <a:r>
              <a:rPr lang="fr-FR" sz="2000" b="1" dirty="0"/>
              <a:t>L’esprit critique ce n’est pas que pour les autres  ou que pour les élèves  !!</a:t>
            </a:r>
            <a:br>
              <a:rPr lang="fr-FR" sz="2000" b="1" dirty="0"/>
            </a:br>
            <a:br>
              <a:rPr lang="fr-FR" sz="2000" b="1" dirty="0"/>
            </a:br>
            <a:r>
              <a:rPr lang="fr-FR" sz="2000" b="1" dirty="0"/>
              <a:t>Eduquer c’est aussi donner l’exemple …</a:t>
            </a:r>
            <a:br>
              <a:rPr lang="fr-FR" sz="2000" i="1" dirty="0"/>
            </a:br>
            <a:br>
              <a:rPr lang="fr-FR" sz="2000" dirty="0"/>
            </a:br>
            <a:endParaRPr lang="fr-FR" sz="2000" b="0" strike="noStrike" spc="-1" dirty="0">
              <a:solidFill>
                <a:srgbClr val="000000"/>
              </a:solidFill>
              <a:latin typeface="Arial"/>
            </a:endParaRPr>
          </a:p>
        </p:txBody>
      </p:sp>
      <p:sp>
        <p:nvSpPr>
          <p:cNvPr id="8" name="ZoneTexte 7"/>
          <p:cNvSpPr txBox="1"/>
          <p:nvPr/>
        </p:nvSpPr>
        <p:spPr>
          <a:xfrm>
            <a:off x="0" y="0"/>
            <a:ext cx="12192000" cy="707886"/>
          </a:xfrm>
          <a:prstGeom prst="rect">
            <a:avLst/>
          </a:prstGeom>
          <a:solidFill>
            <a:schemeClr val="bg1">
              <a:lumMod val="85000"/>
            </a:schemeClr>
          </a:solidFill>
        </p:spPr>
        <p:txBody>
          <a:bodyPr wrap="square" rtlCol="0">
            <a:spAutoFit/>
          </a:bodyPr>
          <a:lstStyle/>
          <a:p>
            <a:pPr algn="ctr"/>
            <a:r>
              <a:rPr lang="fr-FR" sz="4000" dirty="0">
                <a:latin typeface="Century Gothic" panose="020B0502020202020204" pitchFamily="34" charset="0"/>
              </a:rPr>
              <a:t>Esprit critique : deux points de vigilance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102659"/>
            <a:ext cx="10515600" cy="5074304"/>
          </a:xfrm>
        </p:spPr>
        <p:txBody>
          <a:bodyPr>
            <a:normAutofit/>
          </a:bodyPr>
          <a:lstStyle/>
          <a:p>
            <a:pPr>
              <a:buNone/>
            </a:pPr>
            <a:r>
              <a:rPr lang="fr-FR" b="1" dirty="0"/>
              <a:t>La métacognition </a:t>
            </a:r>
          </a:p>
          <a:p>
            <a:pPr>
              <a:buNone/>
            </a:pPr>
            <a:r>
              <a:rPr lang="fr-FR" dirty="0"/>
              <a:t>La métacognition est l'ensemble des capacités procédurales et déclaratives grâce auxquelles l’agent cognitif sélectionne, évalue et révise ses actions cognitives (par exemple, essayer de se rappeler un nom, reconnaître un oiseau ou expliquer un phénomène).</a:t>
            </a:r>
          </a:p>
          <a:p>
            <a:pPr>
              <a:buNone/>
            </a:pPr>
            <a:endParaRPr lang="fr-FR" dirty="0"/>
          </a:p>
          <a:p>
            <a:pPr>
              <a:buNone/>
            </a:pPr>
            <a:r>
              <a:rPr lang="fr-FR" dirty="0"/>
              <a:t>(On peut distinguer </a:t>
            </a:r>
            <a:r>
              <a:rPr lang="fr-FR" b="1" i="1" dirty="0"/>
              <a:t>métacognition procédurale </a:t>
            </a:r>
            <a:r>
              <a:rPr lang="fr-FR" dirty="0"/>
              <a:t>ou </a:t>
            </a:r>
            <a:r>
              <a:rPr lang="fr-FR" b="1" i="1" dirty="0"/>
              <a:t>implicite</a:t>
            </a:r>
            <a:r>
              <a:rPr lang="fr-FR" dirty="0"/>
              <a:t> et </a:t>
            </a:r>
            <a:r>
              <a:rPr lang="fr-FR" b="1" i="1" dirty="0"/>
              <a:t>métacognition déclarative </a:t>
            </a:r>
            <a:r>
              <a:rPr lang="fr-FR" dirty="0"/>
              <a:t>ou </a:t>
            </a:r>
            <a:r>
              <a:rPr lang="fr-FR" b="1" i="1" dirty="0"/>
              <a:t>explicite</a:t>
            </a:r>
            <a:r>
              <a:rPr lang="fr-FR" dirty="0"/>
              <a:t>)</a:t>
            </a:r>
          </a:p>
          <a:p>
            <a:pPr>
              <a:buNone/>
            </a:pPr>
            <a:endParaRPr lang="fr-FR" dirty="0"/>
          </a:p>
          <a:p>
            <a:pPr>
              <a:buNone/>
            </a:pPr>
            <a:r>
              <a:rPr lang="fr-FR" i="1" dirty="0"/>
              <a:t>Source : Métacognition; Rapport CSEN Esprit critique 2021 ; p 24</a:t>
            </a:r>
          </a:p>
        </p:txBody>
      </p:sp>
      <p:sp>
        <p:nvSpPr>
          <p:cNvPr id="4" name="ZoneTexte 3"/>
          <p:cNvSpPr txBox="1"/>
          <p:nvPr/>
        </p:nvSpPr>
        <p:spPr>
          <a:xfrm>
            <a:off x="0" y="0"/>
            <a:ext cx="12192000" cy="707886"/>
          </a:xfrm>
          <a:prstGeom prst="rect">
            <a:avLst/>
          </a:prstGeom>
          <a:solidFill>
            <a:schemeClr val="bg1">
              <a:lumMod val="85000"/>
            </a:schemeClr>
          </a:solidFill>
        </p:spPr>
        <p:txBody>
          <a:bodyPr wrap="square" rtlCol="0">
            <a:spAutoFit/>
          </a:bodyPr>
          <a:lstStyle/>
          <a:p>
            <a:pPr algn="ctr"/>
            <a:r>
              <a:rPr lang="fr-FR" sz="4000" dirty="0">
                <a:latin typeface="Century Gothic" panose="020B0502020202020204" pitchFamily="34" charset="0"/>
              </a:rPr>
              <a:t>Esprit critique et sciences cognitives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4B68D9E-BDCB-D4BC-3504-1423F95BAFDD}"/>
              </a:ext>
            </a:extLst>
          </p:cNvPr>
          <p:cNvSpPr txBox="1"/>
          <p:nvPr/>
        </p:nvSpPr>
        <p:spPr>
          <a:xfrm>
            <a:off x="798786" y="1303283"/>
            <a:ext cx="10783614" cy="4436920"/>
          </a:xfrm>
          <a:prstGeom prst="rect">
            <a:avLst/>
          </a:prstGeom>
          <a:noFill/>
        </p:spPr>
        <p:txBody>
          <a:bodyPr wrap="square">
            <a:spAutoFit/>
          </a:bodyPr>
          <a:lstStyle/>
          <a:p>
            <a:pPr marL="228600">
              <a:lnSpc>
                <a:spcPct val="107000"/>
              </a:lnSpc>
              <a:spcAft>
                <a:spcPts val="800"/>
              </a:spcAft>
            </a:pPr>
            <a:r>
              <a:rPr lang="fr-FR" sz="2400" b="1" kern="100" dirty="0">
                <a:effectLst/>
                <a:latin typeface="Calibri" panose="020F0502020204030204" pitchFamily="34" charset="0"/>
                <a:ea typeface="Calibri" panose="020F0502020204030204" pitchFamily="34" charset="0"/>
                <a:cs typeface="Times New Roman" panose="02020603050405020304" pitchFamily="18" charset="0"/>
              </a:rPr>
              <a:t>L’anniversaire</a:t>
            </a:r>
            <a:endParaRPr lang="fr-FR"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fr-FR" sz="24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fr-FR"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fr-FR" sz="2400" b="1" i="1" kern="100" dirty="0">
                <a:effectLst/>
                <a:latin typeface="Calibri" panose="020F0502020204030204" pitchFamily="34" charset="0"/>
                <a:ea typeface="Calibri" panose="020F0502020204030204" pitchFamily="34" charset="0"/>
                <a:cs typeface="Times New Roman" panose="02020603050405020304" pitchFamily="18" charset="0"/>
              </a:rPr>
              <a:t>Certains signes vous font penser que quelque chose se trame dans votre dos. Votre </a:t>
            </a:r>
            <a:r>
              <a:rPr lang="fr-FR" sz="2400" b="1" i="1" kern="100" dirty="0" err="1">
                <a:effectLst/>
                <a:latin typeface="Calibri" panose="020F0502020204030204" pitchFamily="34" charset="0"/>
                <a:ea typeface="Calibri" panose="020F0502020204030204" pitchFamily="34" charset="0"/>
                <a:cs typeface="Times New Roman" panose="02020603050405020304" pitchFamily="18" charset="0"/>
              </a:rPr>
              <a:t>ami.e</a:t>
            </a:r>
            <a:r>
              <a:rPr lang="fr-FR" sz="2400" b="1" i="1" kern="100" dirty="0">
                <a:effectLst/>
                <a:latin typeface="Calibri" panose="020F0502020204030204" pitchFamily="34" charset="0"/>
                <a:ea typeface="Calibri" panose="020F0502020204030204" pitchFamily="34" charset="0"/>
                <a:cs typeface="Times New Roman" panose="02020603050405020304" pitchFamily="18" charset="0"/>
              </a:rPr>
              <a:t> et des membres de votre famille se comportent bizarrement, ils interrompent leur conversation quand vous apparaissez, on vous donne un rendez vous étrange en ville etc. Vous soupçonnez qu’une surprise vous attend le jour de votre anniversaire. Tout le monde est dans la confidence, l’organisation est en cours, et on vous cache délibérément des choses. </a:t>
            </a:r>
          </a:p>
          <a:p>
            <a:pPr marL="228600">
              <a:lnSpc>
                <a:spcPct val="107000"/>
              </a:lnSpc>
              <a:spcAft>
                <a:spcPts val="800"/>
              </a:spcAft>
            </a:pPr>
            <a:endParaRPr lang="fr-FR" sz="2400" b="1" i="1" kern="100" dirty="0">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fr-FR" sz="2400" b="1" i="1" kern="100" dirty="0">
                <a:effectLst/>
                <a:latin typeface="Calibri" panose="020F0502020204030204" pitchFamily="34" charset="0"/>
                <a:ea typeface="Calibri" panose="020F0502020204030204" pitchFamily="34" charset="0"/>
                <a:cs typeface="Times New Roman" panose="02020603050405020304" pitchFamily="18" charset="0"/>
              </a:rPr>
              <a:t>Cela fait-il de vous un complotiste ?</a:t>
            </a:r>
            <a:endParaRPr lang="fr-FR"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ZoneTexte 3">
            <a:extLst>
              <a:ext uri="{FF2B5EF4-FFF2-40B4-BE49-F238E27FC236}">
                <a16:creationId xmlns:a16="http://schemas.microsoft.com/office/drawing/2014/main" id="{CAD635BA-04B6-0C86-4DE5-30517ECC664C}"/>
              </a:ext>
            </a:extLst>
          </p:cNvPr>
          <p:cNvSpPr txBox="1"/>
          <p:nvPr/>
        </p:nvSpPr>
        <p:spPr>
          <a:xfrm>
            <a:off x="291424" y="220717"/>
            <a:ext cx="11290976" cy="584775"/>
          </a:xfrm>
          <a:prstGeom prst="rect">
            <a:avLst/>
          </a:prstGeom>
          <a:solidFill>
            <a:schemeClr val="bg1">
              <a:lumMod val="85000"/>
            </a:schemeClr>
          </a:solidFill>
        </p:spPr>
        <p:txBody>
          <a:bodyPr wrap="none" rtlCol="0">
            <a:spAutoFit/>
          </a:bodyPr>
          <a:lstStyle/>
          <a:p>
            <a:r>
              <a:rPr lang="fr-FR" sz="3200" i="1" dirty="0"/>
              <a:t>Discussion / Tour de table : OUI ou NON ? Donnez un seul argument</a:t>
            </a:r>
          </a:p>
        </p:txBody>
      </p:sp>
      <p:sp>
        <p:nvSpPr>
          <p:cNvPr id="5" name="ZoneTexte 4">
            <a:extLst>
              <a:ext uri="{FF2B5EF4-FFF2-40B4-BE49-F238E27FC236}">
                <a16:creationId xmlns:a16="http://schemas.microsoft.com/office/drawing/2014/main" id="{E5B70F61-9C8F-D9AA-C330-78499ADD9C0D}"/>
              </a:ext>
            </a:extLst>
          </p:cNvPr>
          <p:cNvSpPr txBox="1"/>
          <p:nvPr/>
        </p:nvSpPr>
        <p:spPr>
          <a:xfrm>
            <a:off x="2627586" y="6074979"/>
            <a:ext cx="9140066" cy="369332"/>
          </a:xfrm>
          <a:prstGeom prst="rect">
            <a:avLst/>
          </a:prstGeom>
          <a:noFill/>
        </p:spPr>
        <p:txBody>
          <a:bodyPr wrap="none" rtlCol="0">
            <a:spAutoFit/>
          </a:bodyPr>
          <a:lstStyle/>
          <a:p>
            <a:r>
              <a:rPr lang="fr-FR" dirty="0"/>
              <a:t>Extrait « Le complotisme. Cognition, culture, société. S, </a:t>
            </a:r>
            <a:r>
              <a:rPr lang="fr-FR" dirty="0" err="1"/>
              <a:t>Diéguez</a:t>
            </a:r>
            <a:r>
              <a:rPr lang="fr-FR" dirty="0"/>
              <a:t> &amp; S. </a:t>
            </a:r>
            <a:r>
              <a:rPr lang="fr-FR" dirty="0" err="1"/>
              <a:t>Délouvée</a:t>
            </a:r>
            <a:r>
              <a:rPr lang="fr-FR" dirty="0"/>
              <a:t> ; Mardaga ; 2021</a:t>
            </a:r>
          </a:p>
        </p:txBody>
      </p:sp>
    </p:spTree>
    <p:extLst>
      <p:ext uri="{BB962C8B-B14F-4D97-AF65-F5344CB8AC3E}">
        <p14:creationId xmlns:p14="http://schemas.microsoft.com/office/powerpoint/2010/main" val="33172916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11306" y="1233954"/>
            <a:ext cx="10515600" cy="4351338"/>
          </a:xfrm>
        </p:spPr>
        <p:txBody>
          <a:bodyPr>
            <a:normAutofit fontScale="92500" lnSpcReduction="10000"/>
          </a:bodyPr>
          <a:lstStyle/>
          <a:p>
            <a:pPr marL="514350" indent="-514350">
              <a:buAutoNum type="arabicPeriod"/>
            </a:pPr>
            <a:r>
              <a:rPr lang="fr-FR" b="1" dirty="0"/>
              <a:t>Ne pas réduire l’éducation à l’esprit critique à une éducation aux médias et à l’information </a:t>
            </a:r>
          </a:p>
          <a:p>
            <a:pPr marL="514350" indent="-514350">
              <a:buNone/>
            </a:pPr>
            <a:r>
              <a:rPr lang="fr-FR" dirty="0"/>
              <a:t>L’analyse et l’évaluation des sources d’information – et notamment du fonctionnement des nouveaux médias de transmission de l’information - ont une part importante dans l’éducation à l’esprit critique. Cependant, pour se préparer à s’interroger sur la crédibilité d'une information, sur la cohérence des arguments apportés, sur les preuves à l’appui et sur la manière dont elles ont pu être produites, d’autres compétences et connaissances sont nécessaires. Les sciences, l’histoire, toutes les matières et les contenus qui permettent d’acquérir des connaissances solides et de réfléchir aux méthodes de production de ces mêmes connaissances sont à envisager comme des lieux d’éducation à l’esprit critique.</a:t>
            </a:r>
          </a:p>
        </p:txBody>
      </p:sp>
      <p:sp>
        <p:nvSpPr>
          <p:cNvPr id="4" name="ZoneTexte 3"/>
          <p:cNvSpPr txBox="1"/>
          <p:nvPr/>
        </p:nvSpPr>
        <p:spPr>
          <a:xfrm>
            <a:off x="416857" y="5924776"/>
            <a:ext cx="11349319" cy="646331"/>
          </a:xfrm>
          <a:prstGeom prst="rect">
            <a:avLst/>
          </a:prstGeom>
          <a:noFill/>
        </p:spPr>
        <p:txBody>
          <a:bodyPr wrap="square" rtlCol="0">
            <a:spAutoFit/>
          </a:bodyPr>
          <a:lstStyle/>
          <a:p>
            <a:r>
              <a:rPr lang="fr-FR" dirty="0"/>
              <a:t>Source : </a:t>
            </a:r>
            <a:r>
              <a:rPr lang="fr-FR" i="1" dirty="0"/>
              <a:t>En pratique : 12 conseils concrets pour démarrer dans l’éducation à l’esprit critique  </a:t>
            </a:r>
            <a:r>
              <a:rPr lang="fr-FR" dirty="0"/>
              <a:t>; Rapport CSEN Esprit critique 2021 ; p 100</a:t>
            </a:r>
          </a:p>
        </p:txBody>
      </p:sp>
      <p:sp>
        <p:nvSpPr>
          <p:cNvPr id="5" name="ZoneTexte 4"/>
          <p:cNvSpPr txBox="1"/>
          <p:nvPr/>
        </p:nvSpPr>
        <p:spPr>
          <a:xfrm>
            <a:off x="0" y="0"/>
            <a:ext cx="12192000" cy="707886"/>
          </a:xfrm>
          <a:prstGeom prst="rect">
            <a:avLst/>
          </a:prstGeom>
          <a:solidFill>
            <a:schemeClr val="bg1">
              <a:lumMod val="85000"/>
            </a:schemeClr>
          </a:solidFill>
        </p:spPr>
        <p:txBody>
          <a:bodyPr wrap="square" rtlCol="0">
            <a:spAutoFit/>
          </a:bodyPr>
          <a:lstStyle/>
          <a:p>
            <a:pPr algn="ctr"/>
            <a:r>
              <a:rPr lang="fr-FR" sz="4000" dirty="0">
                <a:latin typeface="Century Gothic" panose="020B0502020202020204" pitchFamily="34" charset="0"/>
              </a:rPr>
              <a:t>Esprit critique et EMI</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 name="ZoneTexte 83"/>
          <p:cNvSpPr txBox="1"/>
          <p:nvPr/>
        </p:nvSpPr>
        <p:spPr>
          <a:xfrm>
            <a:off x="390093" y="98157"/>
            <a:ext cx="11206566" cy="432891"/>
          </a:xfrm>
          <a:prstGeom prst="rect">
            <a:avLst/>
          </a:prstGeom>
          <a:noFill/>
        </p:spPr>
        <p:txBody>
          <a:bodyPr wrap="square" lIns="47704" tIns="23852" rIns="47704" bIns="23852" rtlCol="0">
            <a:spAutoFit/>
          </a:bodyPr>
          <a:lstStyle/>
          <a:p>
            <a:pPr algn="ctr"/>
            <a:r>
              <a:rPr lang="fr-FR" sz="2500" b="1" cap="small" dirty="0">
                <a:ea typeface="Verdana" pitchFamily="34" charset="0"/>
                <a:cs typeface="Verdana" pitchFamily="34" charset="0"/>
              </a:rPr>
              <a:t>-  ANALYSER une information / CONSTRUIRE (ou non) une CONNAISSANCE </a:t>
            </a:r>
            <a:r>
              <a:rPr lang="fr-FR" sz="2500" b="1" cap="all" dirty="0">
                <a:ea typeface="Verdana" pitchFamily="34" charset="0"/>
                <a:cs typeface="Verdana" pitchFamily="34" charset="0"/>
              </a:rPr>
              <a:t>-</a:t>
            </a:r>
          </a:p>
        </p:txBody>
      </p:sp>
      <p:cxnSp>
        <p:nvCxnSpPr>
          <p:cNvPr id="120" name="Connecteur droit avec flèche 119"/>
          <p:cNvCxnSpPr/>
          <p:nvPr/>
        </p:nvCxnSpPr>
        <p:spPr>
          <a:xfrm>
            <a:off x="6054950" y="2818813"/>
            <a:ext cx="0" cy="195910"/>
          </a:xfrm>
          <a:prstGeom prst="straightConnector1">
            <a:avLst/>
          </a:prstGeom>
          <a:ln w="127000">
            <a:solidFill>
              <a:schemeClr val="accent5"/>
            </a:solidFill>
            <a:headEnd type="none" w="med" len="med"/>
            <a:tailEnd type="triangle" w="med" len="med"/>
          </a:ln>
          <a:effectLst/>
        </p:spPr>
        <p:style>
          <a:lnRef idx="2">
            <a:schemeClr val="accent2"/>
          </a:lnRef>
          <a:fillRef idx="0">
            <a:schemeClr val="accent2"/>
          </a:fillRef>
          <a:effectRef idx="1">
            <a:schemeClr val="accent2"/>
          </a:effectRef>
          <a:fontRef idx="minor">
            <a:schemeClr val="tx1"/>
          </a:fontRef>
        </p:style>
      </p:cxnSp>
      <p:grpSp>
        <p:nvGrpSpPr>
          <p:cNvPr id="2" name="Groupe 124"/>
          <p:cNvGrpSpPr/>
          <p:nvPr/>
        </p:nvGrpSpPr>
        <p:grpSpPr>
          <a:xfrm>
            <a:off x="102745" y="3200412"/>
            <a:ext cx="2668230" cy="2122596"/>
            <a:chOff x="684288" y="2016646"/>
            <a:chExt cx="4680520" cy="4680520"/>
          </a:xfrm>
        </p:grpSpPr>
        <p:sp>
          <p:nvSpPr>
            <p:cNvPr id="86" name="Ellipse 85"/>
            <p:cNvSpPr/>
            <p:nvPr/>
          </p:nvSpPr>
          <p:spPr>
            <a:xfrm>
              <a:off x="684288" y="2016646"/>
              <a:ext cx="4680520" cy="4680520"/>
            </a:xfrm>
            <a:prstGeom prst="ellipse">
              <a:avLst/>
            </a:prstGeom>
            <a:solidFill>
              <a:schemeClr val="bg1"/>
            </a:solidFill>
            <a:ln w="57150">
              <a:solidFill>
                <a:schemeClr val="accent5"/>
              </a:solidFill>
            </a:ln>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
          <p:nvSpPr>
            <p:cNvPr id="93" name="ZoneTexte 92"/>
            <p:cNvSpPr txBox="1"/>
            <p:nvPr/>
          </p:nvSpPr>
          <p:spPr>
            <a:xfrm>
              <a:off x="1332360" y="2520701"/>
              <a:ext cx="3312368" cy="1493086"/>
            </a:xfrm>
            <a:prstGeom prst="rect">
              <a:avLst/>
            </a:prstGeom>
            <a:noFill/>
          </p:spPr>
          <p:txBody>
            <a:bodyPr wrap="square" rtlCol="0">
              <a:spAutoFit/>
            </a:bodyPr>
            <a:lstStyle/>
            <a:p>
              <a:pPr algn="ctr"/>
              <a:r>
                <a:rPr lang="fr-FR" sz="1900" b="1" cap="small" dirty="0">
                  <a:solidFill>
                    <a:srgbClr val="000000"/>
                  </a:solidFill>
                </a:rPr>
                <a:t>Etude de la </a:t>
              </a:r>
              <a:r>
                <a:rPr lang="fr-FR" sz="1900" b="1" cap="small" dirty="0">
                  <a:solidFill>
                    <a:srgbClr val="7030A0"/>
                  </a:solidFill>
                </a:rPr>
                <a:t>SOURCE</a:t>
              </a:r>
            </a:p>
          </p:txBody>
        </p:sp>
        <p:sp>
          <p:nvSpPr>
            <p:cNvPr id="123" name="ZoneTexte 122"/>
            <p:cNvSpPr txBox="1"/>
            <p:nvPr/>
          </p:nvSpPr>
          <p:spPr>
            <a:xfrm>
              <a:off x="1260353" y="3600822"/>
              <a:ext cx="3600401" cy="2816505"/>
            </a:xfrm>
            <a:prstGeom prst="rect">
              <a:avLst/>
            </a:prstGeom>
            <a:noFill/>
          </p:spPr>
          <p:txBody>
            <a:bodyPr wrap="square" rtlCol="0">
              <a:spAutoFit/>
            </a:bodyPr>
            <a:lstStyle/>
            <a:p>
              <a:pPr algn="ctr"/>
              <a:r>
                <a:rPr lang="fr-FR" sz="1700" b="1" i="1" dirty="0">
                  <a:solidFill>
                    <a:srgbClr val="7030A0"/>
                  </a:solidFill>
                </a:rPr>
                <a:t>D’où l’on en parle ?</a:t>
              </a:r>
            </a:p>
            <a:p>
              <a:pPr algn="ctr"/>
              <a:endParaRPr lang="fr-FR" sz="900" b="1" dirty="0"/>
            </a:p>
            <a:p>
              <a:pPr algn="ctr"/>
              <a:r>
                <a:rPr lang="fr-FR" sz="1700" b="1" dirty="0"/>
                <a:t>Qui ? Quand ? Dans quel objectif ? Via quel média ?</a:t>
              </a:r>
            </a:p>
          </p:txBody>
        </p:sp>
      </p:grpSp>
      <p:grpSp>
        <p:nvGrpSpPr>
          <p:cNvPr id="3" name="Groupe 128"/>
          <p:cNvGrpSpPr/>
          <p:nvPr/>
        </p:nvGrpSpPr>
        <p:grpSpPr>
          <a:xfrm>
            <a:off x="4687160" y="538176"/>
            <a:ext cx="2667933" cy="2122360"/>
            <a:chOff x="7525048" y="1872630"/>
            <a:chExt cx="4680000" cy="4680000"/>
          </a:xfrm>
        </p:grpSpPr>
        <p:sp>
          <p:nvSpPr>
            <p:cNvPr id="65" name="Ellipse 64"/>
            <p:cNvSpPr/>
            <p:nvPr/>
          </p:nvSpPr>
          <p:spPr>
            <a:xfrm>
              <a:off x="7525048" y="1872630"/>
              <a:ext cx="4680000" cy="4680000"/>
            </a:xfrm>
            <a:prstGeom prst="ellipse">
              <a:avLst/>
            </a:prstGeom>
            <a:solidFill>
              <a:schemeClr val="bg1"/>
            </a:solidFill>
            <a:ln w="57150">
              <a:solidFill>
                <a:schemeClr val="accent5"/>
              </a:solidFill>
              <a:prstDash val="solid"/>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a:p>
          </p:txBody>
        </p:sp>
        <p:sp>
          <p:nvSpPr>
            <p:cNvPr id="127" name="ZoneTexte 126"/>
            <p:cNvSpPr txBox="1"/>
            <p:nvPr/>
          </p:nvSpPr>
          <p:spPr>
            <a:xfrm>
              <a:off x="8173120" y="2088654"/>
              <a:ext cx="3312367" cy="1493086"/>
            </a:xfrm>
            <a:prstGeom prst="rect">
              <a:avLst/>
            </a:prstGeom>
            <a:noFill/>
          </p:spPr>
          <p:txBody>
            <a:bodyPr wrap="square" rtlCol="0">
              <a:spAutoFit/>
            </a:bodyPr>
            <a:lstStyle/>
            <a:p>
              <a:pPr algn="ctr"/>
              <a:r>
                <a:rPr lang="fr-FR" sz="1900" b="1" cap="small" dirty="0">
                  <a:solidFill>
                    <a:srgbClr val="000000"/>
                  </a:solidFill>
                </a:rPr>
                <a:t>Etude de la </a:t>
              </a:r>
              <a:r>
                <a:rPr lang="fr-FR" sz="1900" b="1" cap="small" dirty="0">
                  <a:solidFill>
                    <a:srgbClr val="00B050"/>
                  </a:solidFill>
                </a:rPr>
                <a:t>FORME</a:t>
              </a:r>
            </a:p>
          </p:txBody>
        </p:sp>
        <p:sp>
          <p:nvSpPr>
            <p:cNvPr id="128" name="ZoneTexte 127"/>
            <p:cNvSpPr txBox="1"/>
            <p:nvPr/>
          </p:nvSpPr>
          <p:spPr>
            <a:xfrm>
              <a:off x="7813080" y="3168775"/>
              <a:ext cx="4104456" cy="3087974"/>
            </a:xfrm>
            <a:prstGeom prst="rect">
              <a:avLst/>
            </a:prstGeom>
            <a:noFill/>
          </p:spPr>
          <p:txBody>
            <a:bodyPr wrap="square" rtlCol="0">
              <a:spAutoFit/>
            </a:bodyPr>
            <a:lstStyle/>
            <a:p>
              <a:pPr algn="ctr"/>
              <a:r>
                <a:rPr lang="fr-FR" sz="1700" b="1" i="1" dirty="0">
                  <a:solidFill>
                    <a:srgbClr val="00B050"/>
                  </a:solidFill>
                </a:rPr>
                <a:t>Comment on en parle ?</a:t>
              </a:r>
            </a:p>
            <a:p>
              <a:pPr algn="ctr"/>
              <a:r>
                <a:rPr lang="fr-FR" sz="1700" b="1" dirty="0"/>
                <a:t>Quelle forme de communication est utilisée ? Quelle forme de langage ?</a:t>
              </a:r>
            </a:p>
          </p:txBody>
        </p:sp>
      </p:grpSp>
      <p:grpSp>
        <p:nvGrpSpPr>
          <p:cNvPr id="4" name="Groupe 145"/>
          <p:cNvGrpSpPr/>
          <p:nvPr/>
        </p:nvGrpSpPr>
        <p:grpSpPr>
          <a:xfrm>
            <a:off x="9421025" y="3200412"/>
            <a:ext cx="2667933" cy="2122360"/>
            <a:chOff x="14797856" y="2520702"/>
            <a:chExt cx="4680000" cy="4680000"/>
          </a:xfrm>
        </p:grpSpPr>
        <p:sp>
          <p:nvSpPr>
            <p:cNvPr id="92" name="Ellipse 91"/>
            <p:cNvSpPr/>
            <p:nvPr/>
          </p:nvSpPr>
          <p:spPr>
            <a:xfrm>
              <a:off x="14797856" y="2520702"/>
              <a:ext cx="4680000" cy="4680000"/>
            </a:xfrm>
            <a:prstGeom prst="ellipse">
              <a:avLst/>
            </a:prstGeom>
            <a:noFill/>
            <a:ln w="57150">
              <a:solidFill>
                <a:schemeClr val="accent5"/>
              </a:solidFill>
            </a:ln>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
          <p:nvSpPr>
            <p:cNvPr id="137" name="ZoneTexte 136"/>
            <p:cNvSpPr txBox="1"/>
            <p:nvPr/>
          </p:nvSpPr>
          <p:spPr>
            <a:xfrm>
              <a:off x="15085367" y="3816847"/>
              <a:ext cx="4104456" cy="3087974"/>
            </a:xfrm>
            <a:prstGeom prst="rect">
              <a:avLst/>
            </a:prstGeom>
            <a:noFill/>
          </p:spPr>
          <p:txBody>
            <a:bodyPr wrap="square" rtlCol="0">
              <a:spAutoFit/>
            </a:bodyPr>
            <a:lstStyle/>
            <a:p>
              <a:pPr algn="ctr"/>
              <a:r>
                <a:rPr lang="fr-FR" sz="1700" b="1" i="1" dirty="0">
                  <a:solidFill>
                    <a:schemeClr val="accent6">
                      <a:lumMod val="75000"/>
                    </a:schemeClr>
                  </a:solidFill>
                </a:rPr>
                <a:t>Qu’est-ce qui est dit ?</a:t>
              </a:r>
            </a:p>
            <a:p>
              <a:pPr algn="ctr"/>
              <a:r>
                <a:rPr lang="fr-FR" sz="1700" b="1" dirty="0"/>
                <a:t>Quels sens ont les mots utilisés ? Quels raisonnements ? Quel niveau de preuves ?</a:t>
              </a:r>
            </a:p>
          </p:txBody>
        </p:sp>
        <p:sp>
          <p:nvSpPr>
            <p:cNvPr id="138" name="ZoneTexte 137"/>
            <p:cNvSpPr txBox="1"/>
            <p:nvPr/>
          </p:nvSpPr>
          <p:spPr>
            <a:xfrm>
              <a:off x="15445928" y="2736726"/>
              <a:ext cx="3312367" cy="1493086"/>
            </a:xfrm>
            <a:prstGeom prst="rect">
              <a:avLst/>
            </a:prstGeom>
            <a:noFill/>
          </p:spPr>
          <p:txBody>
            <a:bodyPr wrap="square" rtlCol="0">
              <a:spAutoFit/>
            </a:bodyPr>
            <a:lstStyle/>
            <a:p>
              <a:pPr algn="ctr"/>
              <a:r>
                <a:rPr lang="fr-FR" sz="1900" b="1" cap="small" dirty="0">
                  <a:solidFill>
                    <a:srgbClr val="000000"/>
                  </a:solidFill>
                </a:rPr>
                <a:t>Etude du </a:t>
              </a:r>
              <a:r>
                <a:rPr lang="fr-FR" sz="1900" b="1" cap="small" dirty="0">
                  <a:solidFill>
                    <a:schemeClr val="accent6">
                      <a:lumMod val="75000"/>
                    </a:schemeClr>
                  </a:solidFill>
                </a:rPr>
                <a:t>CONTENU</a:t>
              </a:r>
            </a:p>
          </p:txBody>
        </p:sp>
      </p:grpSp>
      <p:cxnSp>
        <p:nvCxnSpPr>
          <p:cNvPr id="159" name="Connecteur droit avec flèche 158"/>
          <p:cNvCxnSpPr/>
          <p:nvPr/>
        </p:nvCxnSpPr>
        <p:spPr>
          <a:xfrm flipH="1">
            <a:off x="8764230" y="4278038"/>
            <a:ext cx="615745" cy="0"/>
          </a:xfrm>
          <a:prstGeom prst="straightConnector1">
            <a:avLst/>
          </a:prstGeom>
          <a:ln w="127000">
            <a:solidFill>
              <a:schemeClr val="accent5"/>
            </a:solidFill>
            <a:headEnd type="none" w="med" len="med"/>
            <a:tailEnd type="triangle" w="med" len="med"/>
          </a:ln>
          <a:effectLst/>
        </p:spPr>
        <p:style>
          <a:lnRef idx="2">
            <a:schemeClr val="accent2"/>
          </a:lnRef>
          <a:fillRef idx="0">
            <a:schemeClr val="accent2"/>
          </a:fillRef>
          <a:effectRef idx="1">
            <a:schemeClr val="accent2"/>
          </a:effectRef>
          <a:fontRef idx="minor">
            <a:schemeClr val="tx1"/>
          </a:fontRef>
        </p:style>
      </p:cxnSp>
      <p:cxnSp>
        <p:nvCxnSpPr>
          <p:cNvPr id="161" name="Connecteur droit avec flèche 160"/>
          <p:cNvCxnSpPr/>
          <p:nvPr/>
        </p:nvCxnSpPr>
        <p:spPr>
          <a:xfrm>
            <a:off x="2853147" y="4278038"/>
            <a:ext cx="656722" cy="0"/>
          </a:xfrm>
          <a:prstGeom prst="straightConnector1">
            <a:avLst/>
          </a:prstGeom>
          <a:ln w="127000">
            <a:solidFill>
              <a:schemeClr val="accent5"/>
            </a:solidFill>
            <a:headEnd type="none" w="med" len="med"/>
            <a:tailEnd type="triangle" w="med" len="med"/>
          </a:ln>
          <a:effectLst/>
        </p:spPr>
        <p:style>
          <a:lnRef idx="2">
            <a:schemeClr val="accent2"/>
          </a:lnRef>
          <a:fillRef idx="0">
            <a:schemeClr val="accent2"/>
          </a:fillRef>
          <a:effectRef idx="1">
            <a:schemeClr val="accent2"/>
          </a:effectRef>
          <a:fontRef idx="minor">
            <a:schemeClr val="tx1"/>
          </a:fontRef>
        </p:style>
      </p:cxnSp>
      <p:sp>
        <p:nvSpPr>
          <p:cNvPr id="165" name="Rectangle à coins arrondis 164"/>
          <p:cNvSpPr/>
          <p:nvPr/>
        </p:nvSpPr>
        <p:spPr>
          <a:xfrm>
            <a:off x="0" y="5411364"/>
            <a:ext cx="11966106" cy="1175591"/>
          </a:xfrm>
          <a:prstGeom prst="roundRect">
            <a:avLst/>
          </a:prstGeom>
          <a:ln/>
        </p:spPr>
        <p:style>
          <a:lnRef idx="1">
            <a:schemeClr val="accent1"/>
          </a:lnRef>
          <a:fillRef idx="2">
            <a:schemeClr val="accent1"/>
          </a:fillRef>
          <a:effectRef idx="1">
            <a:schemeClr val="accent1"/>
          </a:effectRef>
          <a:fontRef idx="minor">
            <a:schemeClr val="dk1"/>
          </a:fontRef>
        </p:style>
        <p:txBody>
          <a:bodyPr lIns="47704" tIns="23852" rIns="47704" bIns="23852" rtlCol="0" anchor="ctr"/>
          <a:lstStyle/>
          <a:p>
            <a:pPr algn="ctr"/>
            <a:endParaRPr lang="fr-FR" dirty="0"/>
          </a:p>
        </p:txBody>
      </p:sp>
      <p:sp>
        <p:nvSpPr>
          <p:cNvPr id="166" name="ZoneTexte 165"/>
          <p:cNvSpPr txBox="1"/>
          <p:nvPr/>
        </p:nvSpPr>
        <p:spPr>
          <a:xfrm>
            <a:off x="8990124" y="5311226"/>
            <a:ext cx="3201876" cy="1310054"/>
          </a:xfrm>
          <a:prstGeom prst="rect">
            <a:avLst/>
          </a:prstGeom>
          <a:noFill/>
        </p:spPr>
        <p:txBody>
          <a:bodyPr wrap="square" lIns="47704" tIns="23852" rIns="47704" bIns="23852" rtlCol="0">
            <a:spAutoFit/>
          </a:bodyPr>
          <a:lstStyle/>
          <a:p>
            <a:pPr>
              <a:spcAft>
                <a:spcPts val="313"/>
              </a:spcAft>
              <a:buClr>
                <a:schemeClr val="accent5"/>
              </a:buClr>
            </a:pPr>
            <a:r>
              <a:rPr lang="fr-FR" sz="1700" b="1" dirty="0">
                <a:solidFill>
                  <a:schemeClr val="accent6">
                    <a:lumMod val="75000"/>
                  </a:schemeClr>
                </a:solidFill>
              </a:rPr>
              <a:t>En cours on va :</a:t>
            </a:r>
          </a:p>
          <a:p>
            <a:pPr>
              <a:buClr>
                <a:schemeClr val="accent5"/>
              </a:buClr>
              <a:buFont typeface="Wingdings" pitchFamily="2" charset="2"/>
              <a:buChar char="§"/>
            </a:pPr>
            <a:r>
              <a:rPr lang="fr-FR" sz="1500" b="1" dirty="0"/>
              <a:t> faire attention au sens des mots, apprendre de nouveaux mots ;</a:t>
            </a:r>
          </a:p>
          <a:p>
            <a:pPr>
              <a:buClr>
                <a:schemeClr val="accent5"/>
              </a:buClr>
              <a:buFont typeface="Wingdings" pitchFamily="2" charset="2"/>
              <a:buChar char="§"/>
            </a:pPr>
            <a:r>
              <a:rPr lang="fr-FR" sz="1500" b="1" dirty="0"/>
              <a:t> construire des preuves solides,</a:t>
            </a:r>
          </a:p>
          <a:p>
            <a:pPr>
              <a:buClr>
                <a:schemeClr val="accent5"/>
              </a:buClr>
              <a:buFont typeface="Wingdings" pitchFamily="2" charset="2"/>
              <a:buChar char="§"/>
            </a:pPr>
            <a:r>
              <a:rPr lang="fr-FR" sz="1500" b="1" dirty="0"/>
              <a:t> raisonner, argumenter et réfléchir.</a:t>
            </a:r>
          </a:p>
        </p:txBody>
      </p:sp>
      <p:cxnSp>
        <p:nvCxnSpPr>
          <p:cNvPr id="172" name="Connecteur droit 171"/>
          <p:cNvCxnSpPr/>
          <p:nvPr/>
        </p:nvCxnSpPr>
        <p:spPr>
          <a:xfrm>
            <a:off x="4002466" y="5584367"/>
            <a:ext cx="0" cy="1044854"/>
          </a:xfrm>
          <a:prstGeom prst="line">
            <a:avLst/>
          </a:prstGeom>
          <a:ln w="76200">
            <a:solidFill>
              <a:schemeClr val="accent5"/>
            </a:solidFill>
          </a:ln>
        </p:spPr>
        <p:style>
          <a:lnRef idx="1">
            <a:schemeClr val="accent2"/>
          </a:lnRef>
          <a:fillRef idx="0">
            <a:schemeClr val="accent2"/>
          </a:fillRef>
          <a:effectRef idx="0">
            <a:schemeClr val="accent2"/>
          </a:effectRef>
          <a:fontRef idx="minor">
            <a:schemeClr val="tx1"/>
          </a:fontRef>
        </p:style>
      </p:cxnSp>
      <p:sp>
        <p:nvSpPr>
          <p:cNvPr id="173" name="ZoneTexte 172"/>
          <p:cNvSpPr txBox="1"/>
          <p:nvPr/>
        </p:nvSpPr>
        <p:spPr>
          <a:xfrm>
            <a:off x="5172880" y="5363338"/>
            <a:ext cx="2612967" cy="1233110"/>
          </a:xfrm>
          <a:prstGeom prst="rect">
            <a:avLst/>
          </a:prstGeom>
          <a:noFill/>
        </p:spPr>
        <p:txBody>
          <a:bodyPr wrap="square" lIns="47704" tIns="23852" rIns="47704" bIns="23852" rtlCol="0">
            <a:spAutoFit/>
          </a:bodyPr>
          <a:lstStyle/>
          <a:p>
            <a:pPr>
              <a:buClr>
                <a:schemeClr val="accent5"/>
              </a:buClr>
            </a:pPr>
            <a:r>
              <a:rPr lang="fr-FR" sz="1700" b="1" dirty="0">
                <a:solidFill>
                  <a:srgbClr val="00B050"/>
                </a:solidFill>
              </a:rPr>
              <a:t>En cours on va :</a:t>
            </a:r>
          </a:p>
          <a:p>
            <a:pPr>
              <a:buClr>
                <a:schemeClr val="accent5"/>
              </a:buClr>
              <a:buFont typeface="Wingdings" pitchFamily="2" charset="2"/>
              <a:buChar char="§"/>
            </a:pPr>
            <a:r>
              <a:rPr lang="fr-FR" sz="1500" b="1" dirty="0"/>
              <a:t> analyser des schémas, des graphiques, des images ;</a:t>
            </a:r>
          </a:p>
          <a:p>
            <a:pPr>
              <a:buClr>
                <a:schemeClr val="accent5"/>
              </a:buClr>
              <a:buFont typeface="Wingdings" pitchFamily="2" charset="2"/>
              <a:buChar char="§"/>
            </a:pPr>
            <a:r>
              <a:rPr lang="fr-FR" sz="1500" b="1" dirty="0"/>
              <a:t> étudier différents types de textes.</a:t>
            </a:r>
            <a:endParaRPr lang="fr-FR" sz="1500" dirty="0"/>
          </a:p>
        </p:txBody>
      </p:sp>
      <p:sp>
        <p:nvSpPr>
          <p:cNvPr id="175" name="ZoneTexte 174"/>
          <p:cNvSpPr txBox="1"/>
          <p:nvPr/>
        </p:nvSpPr>
        <p:spPr>
          <a:xfrm>
            <a:off x="1129552" y="5386364"/>
            <a:ext cx="3012141" cy="1471636"/>
          </a:xfrm>
          <a:prstGeom prst="rect">
            <a:avLst/>
          </a:prstGeom>
          <a:noFill/>
        </p:spPr>
        <p:txBody>
          <a:bodyPr wrap="square" lIns="47704" tIns="23852" rIns="47704" bIns="23852" rtlCol="0">
            <a:spAutoFit/>
          </a:bodyPr>
          <a:lstStyle/>
          <a:p>
            <a:pPr>
              <a:buClr>
                <a:schemeClr val="accent5"/>
              </a:buClr>
            </a:pPr>
            <a:r>
              <a:rPr lang="fr-FR" sz="1700" b="1" dirty="0">
                <a:solidFill>
                  <a:srgbClr val="7030A0"/>
                </a:solidFill>
              </a:rPr>
              <a:t>En cours on va :</a:t>
            </a:r>
          </a:p>
          <a:p>
            <a:pPr>
              <a:buClr>
                <a:schemeClr val="accent5"/>
              </a:buClr>
              <a:buFont typeface="Wingdings" pitchFamily="2" charset="2"/>
              <a:buChar char="§"/>
            </a:pPr>
            <a:r>
              <a:rPr lang="fr-FR" sz="1500" b="1" dirty="0"/>
              <a:t> citer nos sources !</a:t>
            </a:r>
          </a:p>
          <a:p>
            <a:pPr>
              <a:buClr>
                <a:schemeClr val="accent5"/>
              </a:buClr>
              <a:buFont typeface="Wingdings" pitchFamily="2" charset="2"/>
              <a:buChar char="§"/>
            </a:pPr>
            <a:r>
              <a:rPr lang="fr-FR" sz="1500" b="1" dirty="0"/>
              <a:t> discuter de leur fiabilité ;</a:t>
            </a:r>
          </a:p>
          <a:p>
            <a:pPr>
              <a:buClr>
                <a:schemeClr val="accent5"/>
              </a:buClr>
              <a:buFont typeface="Wingdings" pitchFamily="2" charset="2"/>
              <a:buChar char="§"/>
            </a:pPr>
            <a:r>
              <a:rPr lang="fr-FR" sz="1500" b="1" dirty="0"/>
              <a:t>  apprendre à recouper l’information.</a:t>
            </a:r>
          </a:p>
          <a:p>
            <a:pPr>
              <a:buClr>
                <a:schemeClr val="accent5"/>
              </a:buClr>
              <a:buFont typeface="Wingdings" pitchFamily="2" charset="2"/>
              <a:buChar char="§"/>
            </a:pPr>
            <a:endParaRPr lang="fr-FR" sz="1300" dirty="0"/>
          </a:p>
        </p:txBody>
      </p:sp>
      <p:pic>
        <p:nvPicPr>
          <p:cNvPr id="176" name="Picture 9" descr="Image associée"/>
          <p:cNvPicPr>
            <a:picLocks noChangeAspect="1" noChangeArrowheads="1"/>
          </p:cNvPicPr>
          <p:nvPr/>
        </p:nvPicPr>
        <p:blipFill>
          <a:blip r:embed="rId2" cstate="print"/>
          <a:srcRect r="33250"/>
          <a:stretch>
            <a:fillRect/>
          </a:stretch>
        </p:blipFill>
        <p:spPr bwMode="auto">
          <a:xfrm>
            <a:off x="172815" y="5609208"/>
            <a:ext cx="903093" cy="718417"/>
          </a:xfrm>
          <a:prstGeom prst="rect">
            <a:avLst/>
          </a:prstGeom>
          <a:noFill/>
        </p:spPr>
      </p:pic>
      <p:pic>
        <p:nvPicPr>
          <p:cNvPr id="177" name="Picture 13" descr="Résultat de recherche d'images pour &quot;icone loupe texte&quot;"/>
          <p:cNvPicPr>
            <a:picLocks noChangeAspect="1" noChangeArrowheads="1"/>
          </p:cNvPicPr>
          <p:nvPr/>
        </p:nvPicPr>
        <p:blipFill>
          <a:blip r:embed="rId3" cstate="print"/>
          <a:srcRect l="16559" r="20871" b="3679"/>
          <a:stretch>
            <a:fillRect/>
          </a:stretch>
        </p:blipFill>
        <p:spPr bwMode="auto">
          <a:xfrm>
            <a:off x="4194267" y="5616893"/>
            <a:ext cx="937563" cy="751072"/>
          </a:xfrm>
          <a:prstGeom prst="rect">
            <a:avLst/>
          </a:prstGeom>
          <a:noFill/>
        </p:spPr>
      </p:pic>
      <p:cxnSp>
        <p:nvCxnSpPr>
          <p:cNvPr id="180" name="Connecteur droit 179"/>
          <p:cNvCxnSpPr/>
          <p:nvPr/>
        </p:nvCxnSpPr>
        <p:spPr>
          <a:xfrm>
            <a:off x="7820087" y="5584251"/>
            <a:ext cx="0" cy="1044854"/>
          </a:xfrm>
          <a:prstGeom prst="line">
            <a:avLst/>
          </a:prstGeom>
          <a:ln w="76200">
            <a:solidFill>
              <a:schemeClr val="accent5"/>
            </a:solidFill>
          </a:ln>
        </p:spPr>
        <p:style>
          <a:lnRef idx="1">
            <a:schemeClr val="accent2"/>
          </a:lnRef>
          <a:fillRef idx="0">
            <a:schemeClr val="accent2"/>
          </a:fillRef>
          <a:effectRef idx="0">
            <a:schemeClr val="accent2"/>
          </a:effectRef>
          <a:fontRef idx="minor">
            <a:schemeClr val="tx1"/>
          </a:fontRef>
        </p:style>
      </p:cxnSp>
      <p:grpSp>
        <p:nvGrpSpPr>
          <p:cNvPr id="5" name="Groupe 183"/>
          <p:cNvGrpSpPr/>
          <p:nvPr/>
        </p:nvGrpSpPr>
        <p:grpSpPr>
          <a:xfrm>
            <a:off x="595341" y="1077817"/>
            <a:ext cx="2504031" cy="1625042"/>
            <a:chOff x="2628504" y="3312790"/>
            <a:chExt cx="4392488" cy="2925777"/>
          </a:xfrm>
        </p:grpSpPr>
        <p:sp>
          <p:nvSpPr>
            <p:cNvPr id="181" name="Arrondir un rectangle avec un coin diagonal 180"/>
            <p:cNvSpPr/>
            <p:nvPr/>
          </p:nvSpPr>
          <p:spPr>
            <a:xfrm>
              <a:off x="2628504" y="3312790"/>
              <a:ext cx="4392488" cy="2448272"/>
            </a:xfrm>
            <a:prstGeom prst="round2DiagRect">
              <a:avLst/>
            </a:prstGeom>
            <a:noFill/>
            <a:ln w="57150">
              <a:solidFill>
                <a:schemeClr val="accent5"/>
              </a:solidFill>
            </a:ln>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
          <p:nvSpPr>
            <p:cNvPr id="182" name="ZoneTexte 181"/>
            <p:cNvSpPr txBox="1"/>
            <p:nvPr/>
          </p:nvSpPr>
          <p:spPr>
            <a:xfrm>
              <a:off x="3132560" y="3384797"/>
              <a:ext cx="3312369" cy="848345"/>
            </a:xfrm>
            <a:prstGeom prst="rect">
              <a:avLst/>
            </a:prstGeom>
            <a:noFill/>
          </p:spPr>
          <p:txBody>
            <a:bodyPr wrap="square" rtlCol="0">
              <a:spAutoFit/>
            </a:bodyPr>
            <a:lstStyle/>
            <a:p>
              <a:pPr algn="ctr"/>
              <a:r>
                <a:rPr lang="fr-FR" sz="1900" b="1" cap="small" dirty="0">
                  <a:solidFill>
                    <a:srgbClr val="000000"/>
                  </a:solidFill>
                </a:rPr>
                <a:t>Etude du </a:t>
              </a:r>
              <a:r>
                <a:rPr lang="fr-FR" sz="1900" b="1" cap="small" dirty="0">
                  <a:solidFill>
                    <a:srgbClr val="00B0F0"/>
                  </a:solidFill>
                </a:rPr>
                <a:t>CADRE</a:t>
              </a:r>
            </a:p>
          </p:txBody>
        </p:sp>
        <p:sp>
          <p:nvSpPr>
            <p:cNvPr id="183" name="ZoneTexte 182"/>
            <p:cNvSpPr txBox="1"/>
            <p:nvPr/>
          </p:nvSpPr>
          <p:spPr>
            <a:xfrm>
              <a:off x="2700513" y="4032870"/>
              <a:ext cx="4104456" cy="2205697"/>
            </a:xfrm>
            <a:prstGeom prst="rect">
              <a:avLst/>
            </a:prstGeom>
            <a:noFill/>
          </p:spPr>
          <p:txBody>
            <a:bodyPr wrap="square" rtlCol="0">
              <a:spAutoFit/>
            </a:bodyPr>
            <a:lstStyle/>
            <a:p>
              <a:pPr algn="ctr"/>
              <a:r>
                <a:rPr lang="fr-FR" sz="1700" b="1" i="1" dirty="0">
                  <a:solidFill>
                    <a:srgbClr val="00B0F0"/>
                  </a:solidFill>
                </a:rPr>
                <a:t>Qu’est-ce qui accompagne cette information ?</a:t>
              </a:r>
            </a:p>
            <a:p>
              <a:pPr algn="ctr"/>
              <a:endParaRPr lang="fr-FR" sz="800" b="1" dirty="0"/>
            </a:p>
          </p:txBody>
        </p:sp>
      </p:grpSp>
      <p:grpSp>
        <p:nvGrpSpPr>
          <p:cNvPr id="6" name="Groupe 184"/>
          <p:cNvGrpSpPr/>
          <p:nvPr/>
        </p:nvGrpSpPr>
        <p:grpSpPr>
          <a:xfrm>
            <a:off x="9133677" y="1077818"/>
            <a:ext cx="2504031" cy="1369548"/>
            <a:chOff x="2628504" y="3312790"/>
            <a:chExt cx="4392488" cy="2448272"/>
          </a:xfrm>
        </p:grpSpPr>
        <p:sp>
          <p:nvSpPr>
            <p:cNvPr id="186" name="Arrondir un rectangle avec un coin diagonal 185"/>
            <p:cNvSpPr/>
            <p:nvPr/>
          </p:nvSpPr>
          <p:spPr>
            <a:xfrm>
              <a:off x="2628504" y="3312790"/>
              <a:ext cx="4392488" cy="2448272"/>
            </a:xfrm>
            <a:prstGeom prst="round2DiagRect">
              <a:avLst/>
            </a:prstGeom>
            <a:noFill/>
            <a:ln w="57150">
              <a:solidFill>
                <a:schemeClr val="accent5"/>
              </a:solidFill>
            </a:ln>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
          <p:nvSpPr>
            <p:cNvPr id="187" name="ZoneTexte 186"/>
            <p:cNvSpPr txBox="1"/>
            <p:nvPr/>
          </p:nvSpPr>
          <p:spPr>
            <a:xfrm>
              <a:off x="2844528" y="3384797"/>
              <a:ext cx="4032449" cy="848345"/>
            </a:xfrm>
            <a:prstGeom prst="rect">
              <a:avLst/>
            </a:prstGeom>
            <a:noFill/>
          </p:spPr>
          <p:txBody>
            <a:bodyPr wrap="square" rtlCol="0">
              <a:spAutoFit/>
            </a:bodyPr>
            <a:lstStyle/>
            <a:p>
              <a:pPr algn="ctr"/>
              <a:r>
                <a:rPr lang="fr-FR" sz="1900" b="1" cap="small" dirty="0">
                  <a:solidFill>
                    <a:srgbClr val="000000"/>
                  </a:solidFill>
                </a:rPr>
                <a:t>Etude de l’ </a:t>
              </a:r>
              <a:r>
                <a:rPr lang="fr-FR" sz="1900" b="1" cap="small" dirty="0">
                  <a:solidFill>
                    <a:srgbClr val="C00000"/>
                  </a:solidFill>
                </a:rPr>
                <a:t>ENJEU</a:t>
              </a:r>
            </a:p>
          </p:txBody>
        </p:sp>
        <p:sp>
          <p:nvSpPr>
            <p:cNvPr id="188" name="ZoneTexte 187"/>
            <p:cNvSpPr txBox="1"/>
            <p:nvPr/>
          </p:nvSpPr>
          <p:spPr>
            <a:xfrm>
              <a:off x="2700513" y="4320903"/>
              <a:ext cx="4248473" cy="1357351"/>
            </a:xfrm>
            <a:prstGeom prst="rect">
              <a:avLst/>
            </a:prstGeom>
            <a:noFill/>
          </p:spPr>
          <p:txBody>
            <a:bodyPr wrap="square" rtlCol="0">
              <a:spAutoFit/>
            </a:bodyPr>
            <a:lstStyle/>
            <a:p>
              <a:pPr algn="ctr"/>
              <a:r>
                <a:rPr lang="fr-FR" sz="1700" b="1" i="1" dirty="0">
                  <a:solidFill>
                    <a:srgbClr val="C00000"/>
                  </a:solidFill>
                </a:rPr>
                <a:t>Qu’est-ce que ça change pour moi ?</a:t>
              </a:r>
              <a:endParaRPr lang="fr-FR" sz="800" b="1" dirty="0"/>
            </a:p>
          </p:txBody>
        </p:sp>
      </p:grpSp>
      <p:cxnSp>
        <p:nvCxnSpPr>
          <p:cNvPr id="189" name="Connecteur droit avec flèche 188"/>
          <p:cNvCxnSpPr/>
          <p:nvPr/>
        </p:nvCxnSpPr>
        <p:spPr>
          <a:xfrm>
            <a:off x="2524677" y="2416685"/>
            <a:ext cx="985193" cy="783728"/>
          </a:xfrm>
          <a:prstGeom prst="straightConnector1">
            <a:avLst/>
          </a:prstGeom>
          <a:ln w="127000">
            <a:solidFill>
              <a:schemeClr val="accent5"/>
            </a:solidFill>
            <a:headEnd type="none" w="med" len="med"/>
            <a:tailEnd type="triangle" w="med" len="med"/>
          </a:ln>
          <a:effectLst/>
        </p:spPr>
        <p:style>
          <a:lnRef idx="2">
            <a:schemeClr val="accent2"/>
          </a:lnRef>
          <a:fillRef idx="0">
            <a:schemeClr val="accent2"/>
          </a:fillRef>
          <a:effectRef idx="1">
            <a:schemeClr val="accent2"/>
          </a:effectRef>
          <a:fontRef idx="minor">
            <a:schemeClr val="tx1"/>
          </a:fontRef>
        </p:style>
      </p:cxnSp>
      <p:cxnSp>
        <p:nvCxnSpPr>
          <p:cNvPr id="191" name="Connecteur droit avec flèche 190"/>
          <p:cNvCxnSpPr/>
          <p:nvPr/>
        </p:nvCxnSpPr>
        <p:spPr>
          <a:xfrm flipH="1">
            <a:off x="8764230" y="2449340"/>
            <a:ext cx="944143" cy="718417"/>
          </a:xfrm>
          <a:prstGeom prst="straightConnector1">
            <a:avLst/>
          </a:prstGeom>
          <a:ln w="127000">
            <a:solidFill>
              <a:schemeClr val="accent5"/>
            </a:solidFill>
            <a:headEnd type="none" w="med" len="med"/>
            <a:tailEnd type="triangle" w="med" len="med"/>
          </a:ln>
          <a:effectLst/>
        </p:spPr>
        <p:style>
          <a:lnRef idx="2">
            <a:schemeClr val="accent2"/>
          </a:lnRef>
          <a:fillRef idx="0">
            <a:schemeClr val="accent2"/>
          </a:fillRef>
          <a:effectRef idx="1">
            <a:schemeClr val="accent2"/>
          </a:effectRef>
          <a:fontRef idx="minor">
            <a:schemeClr val="tx1"/>
          </a:fontRef>
        </p:style>
      </p:cxnSp>
      <p:pic>
        <p:nvPicPr>
          <p:cNvPr id="197" name="Picture 15" descr="Résultat de recherche d'images pour &quot;image preuve&quot;"/>
          <p:cNvPicPr>
            <a:picLocks noChangeAspect="1" noChangeArrowheads="1"/>
          </p:cNvPicPr>
          <p:nvPr/>
        </p:nvPicPr>
        <p:blipFill>
          <a:blip r:embed="rId4" cstate="print"/>
          <a:srcRect/>
          <a:stretch>
            <a:fillRect/>
          </a:stretch>
        </p:blipFill>
        <p:spPr bwMode="auto">
          <a:xfrm>
            <a:off x="7943236" y="5616893"/>
            <a:ext cx="944143" cy="751072"/>
          </a:xfrm>
          <a:prstGeom prst="rect">
            <a:avLst/>
          </a:prstGeom>
          <a:noFill/>
        </p:spPr>
      </p:pic>
      <p:cxnSp>
        <p:nvCxnSpPr>
          <p:cNvPr id="44" name="Connecteur droit avec flèche 43"/>
          <p:cNvCxnSpPr/>
          <p:nvPr/>
        </p:nvCxnSpPr>
        <p:spPr>
          <a:xfrm>
            <a:off x="3879317" y="4082106"/>
            <a:ext cx="4474416" cy="0"/>
          </a:xfrm>
          <a:prstGeom prst="straightConnector1">
            <a:avLst/>
          </a:prstGeom>
          <a:ln w="76200">
            <a:solidFill>
              <a:schemeClr val="accent5">
                <a:lumMod val="75000"/>
              </a:schemeClr>
            </a:solidFill>
            <a:prstDash val="sysDash"/>
            <a:headEnd type="none" w="med" len="med"/>
            <a:tailEnd type="triangle" w="med" len="med"/>
          </a:ln>
          <a:effectLst>
            <a:glow rad="139700">
              <a:schemeClr val="accent1">
                <a:satMod val="175000"/>
                <a:alpha val="40000"/>
              </a:schemeClr>
            </a:glow>
          </a:effectLst>
        </p:spPr>
        <p:style>
          <a:lnRef idx="2">
            <a:schemeClr val="accent2"/>
          </a:lnRef>
          <a:fillRef idx="0">
            <a:schemeClr val="accent2"/>
          </a:fillRef>
          <a:effectRef idx="1">
            <a:schemeClr val="accent2"/>
          </a:effectRef>
          <a:fontRef idx="minor">
            <a:schemeClr val="tx1"/>
          </a:fontRef>
        </p:style>
      </p:cxnSp>
      <p:sp>
        <p:nvSpPr>
          <p:cNvPr id="47" name="ZoneTexte 46"/>
          <p:cNvSpPr txBox="1"/>
          <p:nvPr/>
        </p:nvSpPr>
        <p:spPr>
          <a:xfrm>
            <a:off x="3633727" y="2927636"/>
            <a:ext cx="4884913" cy="1094610"/>
          </a:xfrm>
          <a:prstGeom prst="rect">
            <a:avLst/>
          </a:prstGeom>
          <a:noFill/>
        </p:spPr>
        <p:txBody>
          <a:bodyPr wrap="square" lIns="47704" tIns="23852" rIns="47704" bIns="23852" rtlCol="0">
            <a:spAutoFit/>
          </a:bodyPr>
          <a:lstStyle/>
          <a:p>
            <a:pPr algn="ctr"/>
            <a:r>
              <a:rPr lang="fr-FR" sz="1500" b="1" i="1" cap="small" dirty="0">
                <a:solidFill>
                  <a:schemeClr val="bg2">
                    <a:lumMod val="50000"/>
                  </a:schemeClr>
                </a:solidFill>
              </a:rPr>
              <a:t>CERTITUDE ? DOUTE ?</a:t>
            </a:r>
            <a:endParaRPr lang="fr-FR" sz="1500" cap="small" dirty="0">
              <a:solidFill>
                <a:schemeClr val="bg2">
                  <a:lumMod val="50000"/>
                </a:schemeClr>
              </a:solidFill>
            </a:endParaRPr>
          </a:p>
          <a:p>
            <a:pPr algn="ctr"/>
            <a:r>
              <a:rPr lang="fr-FR" sz="1500" b="1" i="1" cap="small" dirty="0">
                <a:solidFill>
                  <a:schemeClr val="bg2">
                    <a:lumMod val="50000"/>
                  </a:schemeClr>
                </a:solidFill>
              </a:rPr>
              <a:t>Dois-je me RENSEIGNER PLUS sur cette information ?</a:t>
            </a:r>
            <a:endParaRPr lang="fr-FR" sz="2300" b="1" cap="small" dirty="0">
              <a:solidFill>
                <a:schemeClr val="bg2">
                  <a:lumMod val="50000"/>
                </a:schemeClr>
              </a:solidFill>
            </a:endParaRPr>
          </a:p>
          <a:p>
            <a:pPr algn="ctr"/>
            <a:r>
              <a:rPr lang="fr-FR" sz="1900" b="1" cap="small" dirty="0">
                <a:solidFill>
                  <a:schemeClr val="bg2">
                    <a:lumMod val="50000"/>
                  </a:schemeClr>
                </a:solidFill>
              </a:rPr>
              <a:t>CONCLUSION</a:t>
            </a:r>
          </a:p>
          <a:p>
            <a:pPr algn="ctr"/>
            <a:r>
              <a:rPr lang="fr-FR" sz="1900" b="1" cap="small" dirty="0">
                <a:solidFill>
                  <a:schemeClr val="bg2">
                    <a:lumMod val="50000"/>
                  </a:schemeClr>
                </a:solidFill>
              </a:rPr>
              <a:t>Se positionner sur le curseur suivant :</a:t>
            </a:r>
          </a:p>
        </p:txBody>
      </p:sp>
      <p:sp>
        <p:nvSpPr>
          <p:cNvPr id="48" name="Rectangle à coins arrondis 47"/>
          <p:cNvSpPr/>
          <p:nvPr/>
        </p:nvSpPr>
        <p:spPr>
          <a:xfrm>
            <a:off x="3550919" y="2877671"/>
            <a:ext cx="5131211" cy="2477993"/>
          </a:xfrm>
          <a:prstGeom prst="roundRect">
            <a:avLst/>
          </a:prstGeom>
          <a:noFill/>
          <a:ln w="57150">
            <a:solidFill>
              <a:schemeClr val="bg2">
                <a:lumMod val="50000"/>
              </a:schemeClr>
            </a:solidFill>
          </a:ln>
          <a:effectLst/>
        </p:spPr>
        <p:style>
          <a:lnRef idx="2">
            <a:schemeClr val="accent2"/>
          </a:lnRef>
          <a:fillRef idx="1">
            <a:schemeClr val="lt1"/>
          </a:fillRef>
          <a:effectRef idx="0">
            <a:schemeClr val="accent2"/>
          </a:effectRef>
          <a:fontRef idx="minor">
            <a:schemeClr val="dk1"/>
          </a:fontRef>
        </p:style>
        <p:txBody>
          <a:bodyPr lIns="47704" tIns="23852" rIns="47704" bIns="23852" rtlCol="0" anchor="ctr"/>
          <a:lstStyle/>
          <a:p>
            <a:pPr algn="ctr"/>
            <a:endParaRPr lang="fr-FR" dirty="0"/>
          </a:p>
        </p:txBody>
      </p:sp>
      <p:cxnSp>
        <p:nvCxnSpPr>
          <p:cNvPr id="49" name="Connecteur droit avec flèche 48"/>
          <p:cNvCxnSpPr/>
          <p:nvPr/>
        </p:nvCxnSpPr>
        <p:spPr>
          <a:xfrm>
            <a:off x="5110807" y="3951485"/>
            <a:ext cx="0" cy="212236"/>
          </a:xfrm>
          <a:prstGeom prst="straightConnector1">
            <a:avLst/>
          </a:prstGeom>
          <a:ln w="38100">
            <a:solidFill>
              <a:schemeClr val="accent5"/>
            </a:solidFill>
            <a:headEnd type="none" w="med" len="med"/>
            <a:tailEnd type="none" w="med" len="med"/>
          </a:ln>
          <a:effectLst/>
        </p:spPr>
        <p:style>
          <a:lnRef idx="2">
            <a:schemeClr val="accent2"/>
          </a:lnRef>
          <a:fillRef idx="0">
            <a:schemeClr val="accent2"/>
          </a:fillRef>
          <a:effectRef idx="1">
            <a:schemeClr val="accent2"/>
          </a:effectRef>
          <a:fontRef idx="minor">
            <a:schemeClr val="tx1"/>
          </a:fontRef>
        </p:style>
      </p:cxnSp>
      <p:cxnSp>
        <p:nvCxnSpPr>
          <p:cNvPr id="50" name="Connecteur droit avec flèche 49"/>
          <p:cNvCxnSpPr/>
          <p:nvPr/>
        </p:nvCxnSpPr>
        <p:spPr>
          <a:xfrm>
            <a:off x="7010425" y="3951485"/>
            <a:ext cx="0" cy="212236"/>
          </a:xfrm>
          <a:prstGeom prst="straightConnector1">
            <a:avLst/>
          </a:prstGeom>
          <a:ln w="38100">
            <a:solidFill>
              <a:schemeClr val="accent5"/>
            </a:solidFill>
            <a:headEnd type="none" w="med" len="med"/>
            <a:tailEnd type="none" w="med" len="med"/>
          </a:ln>
          <a:effectLst/>
        </p:spPr>
        <p:style>
          <a:lnRef idx="2">
            <a:schemeClr val="accent2"/>
          </a:lnRef>
          <a:fillRef idx="0">
            <a:schemeClr val="accent2"/>
          </a:fillRef>
          <a:effectRef idx="1">
            <a:schemeClr val="accent2"/>
          </a:effectRef>
          <a:fontRef idx="minor">
            <a:schemeClr val="tx1"/>
          </a:fontRef>
        </p:style>
      </p:cxnSp>
      <p:graphicFrame>
        <p:nvGraphicFramePr>
          <p:cNvPr id="51" name="Tableau 50"/>
          <p:cNvGraphicFramePr>
            <a:graphicFrameLocks noGrp="1"/>
          </p:cNvGraphicFramePr>
          <p:nvPr/>
        </p:nvGraphicFramePr>
        <p:xfrm>
          <a:off x="3733965" y="4206524"/>
          <a:ext cx="4660820" cy="1019239"/>
        </p:xfrm>
        <a:graphic>
          <a:graphicData uri="http://schemas.openxmlformats.org/drawingml/2006/table">
            <a:tbl>
              <a:tblPr/>
              <a:tblGrid>
                <a:gridCol w="1272502">
                  <a:extLst>
                    <a:ext uri="{9D8B030D-6E8A-4147-A177-3AD203B41FA5}">
                      <a16:colId xmlns:a16="http://schemas.microsoft.com/office/drawing/2014/main" val="20000"/>
                    </a:ext>
                  </a:extLst>
                </a:gridCol>
                <a:gridCol w="472720">
                  <a:extLst>
                    <a:ext uri="{9D8B030D-6E8A-4147-A177-3AD203B41FA5}">
                      <a16:colId xmlns:a16="http://schemas.microsoft.com/office/drawing/2014/main" val="20001"/>
                    </a:ext>
                  </a:extLst>
                </a:gridCol>
                <a:gridCol w="459269">
                  <a:extLst>
                    <a:ext uri="{9D8B030D-6E8A-4147-A177-3AD203B41FA5}">
                      <a16:colId xmlns:a16="http://schemas.microsoft.com/office/drawing/2014/main" val="20002"/>
                    </a:ext>
                  </a:extLst>
                </a:gridCol>
                <a:gridCol w="505196">
                  <a:extLst>
                    <a:ext uri="{9D8B030D-6E8A-4147-A177-3AD203B41FA5}">
                      <a16:colId xmlns:a16="http://schemas.microsoft.com/office/drawing/2014/main" val="20003"/>
                    </a:ext>
                  </a:extLst>
                </a:gridCol>
                <a:gridCol w="451628">
                  <a:extLst>
                    <a:ext uri="{9D8B030D-6E8A-4147-A177-3AD203B41FA5}">
                      <a16:colId xmlns:a16="http://schemas.microsoft.com/office/drawing/2014/main" val="20004"/>
                    </a:ext>
                  </a:extLst>
                </a:gridCol>
                <a:gridCol w="1499505">
                  <a:extLst>
                    <a:ext uri="{9D8B030D-6E8A-4147-A177-3AD203B41FA5}">
                      <a16:colId xmlns:a16="http://schemas.microsoft.com/office/drawing/2014/main" val="20005"/>
                    </a:ext>
                  </a:extLst>
                </a:gridCol>
              </a:tblGrid>
              <a:tr h="258608">
                <a:tc>
                  <a:txBody>
                    <a:bodyPr/>
                    <a:lstStyle/>
                    <a:p>
                      <a:pPr algn="ctr">
                        <a:lnSpc>
                          <a:spcPct val="115000"/>
                        </a:lnSpc>
                        <a:spcAft>
                          <a:spcPts val="0"/>
                        </a:spcAft>
                      </a:pPr>
                      <a:r>
                        <a:rPr lang="fr-FR" sz="1300" b="1" dirty="0">
                          <a:solidFill>
                            <a:srgbClr val="00000A"/>
                          </a:solidFill>
                          <a:latin typeface="Calibri"/>
                          <a:ea typeface="Calibri"/>
                          <a:cs typeface="Times New Roman"/>
                        </a:rPr>
                        <a:t>0</a:t>
                      </a:r>
                      <a:endParaRPr lang="fr-FR" sz="1100" dirty="0">
                        <a:solidFill>
                          <a:srgbClr val="00000A"/>
                        </a:solidFill>
                        <a:latin typeface="Calibri"/>
                        <a:ea typeface="Calibri"/>
                        <a:cs typeface="Times New Roman"/>
                      </a:endParaRPr>
                    </a:p>
                  </a:txBody>
                  <a:tcPr marL="39095" marR="390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fr-FR" sz="1300" b="1">
                          <a:solidFill>
                            <a:srgbClr val="00000A"/>
                          </a:solidFill>
                          <a:latin typeface="Calibri"/>
                          <a:ea typeface="Calibri"/>
                          <a:cs typeface="Times New Roman"/>
                        </a:rPr>
                        <a:t>1</a:t>
                      </a:r>
                      <a:endParaRPr lang="fr-FR" sz="1100">
                        <a:solidFill>
                          <a:srgbClr val="00000A"/>
                        </a:solidFill>
                        <a:latin typeface="Calibri"/>
                        <a:ea typeface="Calibri"/>
                        <a:cs typeface="Times New Roman"/>
                      </a:endParaRPr>
                    </a:p>
                  </a:txBody>
                  <a:tcPr marL="39095" marR="390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0"/>
                        </a:spcAft>
                      </a:pPr>
                      <a:r>
                        <a:rPr lang="fr-FR" sz="1300" b="1">
                          <a:solidFill>
                            <a:srgbClr val="00000A"/>
                          </a:solidFill>
                          <a:latin typeface="Calibri"/>
                          <a:ea typeface="Calibri"/>
                          <a:cs typeface="Times New Roman"/>
                        </a:rPr>
                        <a:t>2</a:t>
                      </a:r>
                      <a:endParaRPr lang="fr-FR" sz="1100">
                        <a:solidFill>
                          <a:srgbClr val="00000A"/>
                        </a:solidFill>
                        <a:latin typeface="Calibri"/>
                        <a:ea typeface="Calibri"/>
                        <a:cs typeface="Times New Roman"/>
                      </a:endParaRPr>
                    </a:p>
                  </a:txBody>
                  <a:tcPr marL="39095" marR="390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0"/>
                        </a:spcAft>
                      </a:pPr>
                      <a:r>
                        <a:rPr lang="fr-FR" sz="1300" b="1">
                          <a:solidFill>
                            <a:srgbClr val="00000A"/>
                          </a:solidFill>
                          <a:latin typeface="Calibri"/>
                          <a:ea typeface="Calibri"/>
                          <a:cs typeface="Times New Roman"/>
                        </a:rPr>
                        <a:t>3</a:t>
                      </a:r>
                      <a:endParaRPr lang="fr-FR" sz="1100">
                        <a:solidFill>
                          <a:srgbClr val="00000A"/>
                        </a:solidFill>
                        <a:latin typeface="Calibri"/>
                        <a:ea typeface="Calibri"/>
                        <a:cs typeface="Times New Roman"/>
                      </a:endParaRPr>
                    </a:p>
                  </a:txBody>
                  <a:tcPr marL="39095" marR="390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0"/>
                        </a:spcAft>
                      </a:pPr>
                      <a:r>
                        <a:rPr lang="fr-FR" sz="1300" b="1">
                          <a:solidFill>
                            <a:srgbClr val="00000A"/>
                          </a:solidFill>
                          <a:latin typeface="Calibri"/>
                          <a:ea typeface="Calibri"/>
                          <a:cs typeface="Times New Roman"/>
                        </a:rPr>
                        <a:t>4</a:t>
                      </a:r>
                      <a:endParaRPr lang="fr-FR" sz="1100">
                        <a:solidFill>
                          <a:srgbClr val="00000A"/>
                        </a:solidFill>
                        <a:latin typeface="Calibri"/>
                        <a:ea typeface="Calibri"/>
                        <a:cs typeface="Times New Roman"/>
                      </a:endParaRPr>
                    </a:p>
                  </a:txBody>
                  <a:tcPr marL="39095" marR="390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0"/>
                        </a:spcAft>
                      </a:pPr>
                      <a:r>
                        <a:rPr lang="fr-FR" sz="1300" b="1" dirty="0">
                          <a:solidFill>
                            <a:srgbClr val="00000A"/>
                          </a:solidFill>
                          <a:latin typeface="Calibri"/>
                          <a:ea typeface="Calibri"/>
                          <a:cs typeface="Times New Roman"/>
                        </a:rPr>
                        <a:t>5</a:t>
                      </a:r>
                      <a:endParaRPr lang="fr-FR" sz="1100" dirty="0">
                        <a:solidFill>
                          <a:srgbClr val="00000A"/>
                        </a:solidFill>
                        <a:latin typeface="Calibri"/>
                        <a:ea typeface="Calibri"/>
                        <a:cs typeface="Times New Roman"/>
                      </a:endParaRPr>
                    </a:p>
                  </a:txBody>
                  <a:tcPr marL="39095" marR="390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0"/>
                  </a:ext>
                </a:extLst>
              </a:tr>
              <a:tr h="760631">
                <a:tc gridSpan="6">
                  <a:txBody>
                    <a:bodyPr/>
                    <a:lstStyle/>
                    <a:p>
                      <a:pPr algn="ctr">
                        <a:lnSpc>
                          <a:spcPct val="115000"/>
                        </a:lnSpc>
                        <a:spcAft>
                          <a:spcPts val="0"/>
                        </a:spcAft>
                      </a:pPr>
                      <a:r>
                        <a:rPr lang="fr-FR" sz="1300" b="1" dirty="0">
                          <a:solidFill>
                            <a:srgbClr val="00000A"/>
                          </a:solidFill>
                          <a:latin typeface="Calibri"/>
                          <a:ea typeface="Calibri"/>
                          <a:cs typeface="Times New Roman"/>
                        </a:rPr>
                        <a:t>FAUX                          </a:t>
                      </a:r>
                      <a:r>
                        <a:rPr lang="fr-FR" sz="1300" b="1" baseline="0" dirty="0">
                          <a:solidFill>
                            <a:srgbClr val="00000A"/>
                          </a:solidFill>
                          <a:latin typeface="Calibri"/>
                          <a:ea typeface="Calibri"/>
                          <a:cs typeface="Times New Roman"/>
                        </a:rPr>
                        <a:t> DOUTE                          FIABLE</a:t>
                      </a:r>
                      <a:endParaRPr lang="fr-FR" sz="1100" dirty="0">
                        <a:solidFill>
                          <a:srgbClr val="00000A"/>
                        </a:solidFill>
                        <a:latin typeface="Calibri"/>
                        <a:ea typeface="Calibri"/>
                        <a:cs typeface="Times New Roman"/>
                      </a:endParaRPr>
                    </a:p>
                    <a:p>
                      <a:pPr marL="0" marR="0" indent="0" algn="ctr" defTabSz="2085690" rtl="0" eaLnBrk="1" fontAlgn="auto" latinLnBrk="0" hangingPunct="1">
                        <a:lnSpc>
                          <a:spcPct val="115000"/>
                        </a:lnSpc>
                        <a:spcBef>
                          <a:spcPts val="0"/>
                        </a:spcBef>
                        <a:spcAft>
                          <a:spcPts val="0"/>
                        </a:spcAft>
                        <a:buClrTx/>
                        <a:buSzTx/>
                        <a:buFontTx/>
                        <a:buNone/>
                        <a:tabLst/>
                        <a:defRPr/>
                      </a:pPr>
                      <a:r>
                        <a:rPr lang="fr-FR" sz="1300" b="1" i="1" dirty="0">
                          <a:solidFill>
                            <a:srgbClr val="00000A"/>
                          </a:solidFill>
                          <a:latin typeface="Calibri"/>
                          <a:ea typeface="Calibri"/>
                          <a:cs typeface="Times New Roman"/>
                        </a:rPr>
                        <a:t>Erreur</a:t>
                      </a:r>
                      <a:r>
                        <a:rPr lang="fr-FR" sz="1300" b="1" i="1" dirty="0">
                          <a:solidFill>
                            <a:srgbClr val="00000A"/>
                          </a:solidFill>
                          <a:latin typeface="+mn-lt"/>
                          <a:ea typeface="Calibri"/>
                          <a:cs typeface="Times New Roman"/>
                        </a:rPr>
                        <a:t>,      </a:t>
                      </a:r>
                      <a:r>
                        <a:rPr lang="fr-FR" sz="1300" b="1" dirty="0">
                          <a:solidFill>
                            <a:srgbClr val="00000A"/>
                          </a:solidFill>
                          <a:latin typeface="+mn-lt"/>
                          <a:ea typeface="Calibri"/>
                          <a:cs typeface="Times New Roman"/>
                        </a:rPr>
                        <a:t>                                                        </a:t>
                      </a:r>
                      <a:r>
                        <a:rPr lang="fr-FR" sz="1300" b="1" i="1" dirty="0">
                          <a:solidFill>
                            <a:srgbClr val="00000A"/>
                          </a:solidFill>
                          <a:latin typeface="+mn-lt"/>
                          <a:ea typeface="Calibri"/>
                          <a:cs typeface="Times New Roman"/>
                        </a:rPr>
                        <a:t>Nouvelle</a:t>
                      </a:r>
                    </a:p>
                    <a:p>
                      <a:pPr marL="0" marR="0" indent="0" algn="l" defTabSz="2085690" rtl="0" eaLnBrk="1" fontAlgn="auto" latinLnBrk="0" hangingPunct="1">
                        <a:lnSpc>
                          <a:spcPct val="115000"/>
                        </a:lnSpc>
                        <a:spcBef>
                          <a:spcPts val="0"/>
                        </a:spcBef>
                        <a:spcAft>
                          <a:spcPts val="0"/>
                        </a:spcAft>
                        <a:buClrTx/>
                        <a:buSzTx/>
                        <a:buFontTx/>
                        <a:buNone/>
                        <a:tabLst/>
                        <a:defRPr/>
                      </a:pPr>
                      <a:r>
                        <a:rPr lang="fr-FR" sz="1300" b="1" i="1" dirty="0">
                          <a:solidFill>
                            <a:srgbClr val="00000A"/>
                          </a:solidFill>
                          <a:latin typeface="Calibri"/>
                          <a:ea typeface="Calibri"/>
                          <a:cs typeface="Times New Roman"/>
                        </a:rPr>
                        <a:t>      mensonge</a:t>
                      </a:r>
                      <a:r>
                        <a:rPr lang="fr-FR" sz="1300" b="1" i="1" baseline="0" dirty="0">
                          <a:solidFill>
                            <a:srgbClr val="00000A"/>
                          </a:solidFill>
                          <a:latin typeface="Calibri"/>
                          <a:ea typeface="Calibri"/>
                          <a:cs typeface="Times New Roman"/>
                        </a:rPr>
                        <a:t> …</a:t>
                      </a:r>
                      <a:r>
                        <a:rPr lang="fr-FR" sz="1300" b="1" i="1" dirty="0">
                          <a:solidFill>
                            <a:srgbClr val="00000A"/>
                          </a:solidFill>
                          <a:latin typeface="Calibri"/>
                          <a:ea typeface="Calibri"/>
                          <a:cs typeface="Times New Roman"/>
                        </a:rPr>
                        <a:t>                                        </a:t>
                      </a:r>
                      <a:r>
                        <a:rPr lang="fr-FR" sz="1300" b="1" i="1" dirty="0">
                          <a:solidFill>
                            <a:srgbClr val="00000A"/>
                          </a:solidFill>
                          <a:latin typeface="+mn-lt"/>
                          <a:ea typeface="Calibri"/>
                          <a:cs typeface="Times New Roman"/>
                        </a:rPr>
                        <a:t>CONNAISSANCE</a:t>
                      </a:r>
                      <a:endParaRPr lang="fr-FR" sz="1300" b="1" i="1" dirty="0">
                        <a:solidFill>
                          <a:srgbClr val="00000A"/>
                        </a:solidFill>
                        <a:latin typeface="Calibri"/>
                        <a:ea typeface="Calibri"/>
                        <a:cs typeface="Times New Roman"/>
                      </a:endParaRPr>
                    </a:p>
                  </a:txBody>
                  <a:tcPr marL="39095" marR="390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100000">
                          <a:srgbClr val="00B050"/>
                        </a:gs>
                        <a:gs pos="25000">
                          <a:srgbClr val="FF6633"/>
                        </a:gs>
                        <a:gs pos="50000">
                          <a:srgbClr val="FFFF00"/>
                        </a:gs>
                        <a:gs pos="75000">
                          <a:srgbClr val="01A78F"/>
                        </a:gs>
                        <a:gs pos="100000">
                          <a:srgbClr val="3366FF"/>
                        </a:gs>
                      </a:gsLst>
                      <a:lin ang="0" scaled="0"/>
                    </a:gradFill>
                  </a:tcPr>
                </a:tc>
                <a:tc hMerge="1">
                  <a:txBody>
                    <a:bodyPr/>
                    <a:lstStyle/>
                    <a:p>
                      <a:pPr algn="ctr">
                        <a:lnSpc>
                          <a:spcPct val="115000"/>
                        </a:lnSpc>
                        <a:spcAft>
                          <a:spcPts val="0"/>
                        </a:spcAft>
                      </a:pPr>
                      <a:endParaRPr lang="fr-FR" sz="2400" dirty="0">
                        <a:solidFill>
                          <a:srgbClr val="00000A"/>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pPr algn="ctr">
                        <a:lnSpc>
                          <a:spcPct val="115000"/>
                        </a:lnSpc>
                        <a:spcAft>
                          <a:spcPts val="0"/>
                        </a:spcAft>
                      </a:pPr>
                      <a:endParaRPr lang="fr-FR" sz="2400" dirty="0">
                        <a:solidFill>
                          <a:srgbClr val="00000A"/>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1"/>
                  </a:ext>
                </a:extLst>
              </a:tr>
            </a:tbl>
          </a:graphicData>
        </a:graphic>
      </p:graphicFrame>
      <p:sp>
        <p:nvSpPr>
          <p:cNvPr id="46" name="ZoneTexte 45"/>
          <p:cNvSpPr txBox="1"/>
          <p:nvPr/>
        </p:nvSpPr>
        <p:spPr>
          <a:xfrm>
            <a:off x="1275345" y="6642556"/>
            <a:ext cx="9232014" cy="215444"/>
          </a:xfrm>
          <a:prstGeom prst="rect">
            <a:avLst/>
          </a:prstGeom>
          <a:noFill/>
        </p:spPr>
        <p:txBody>
          <a:bodyPr wrap="none" rtlCol="0">
            <a:spAutoFit/>
          </a:bodyPr>
          <a:lstStyle/>
          <a:p>
            <a:r>
              <a:rPr lang="fr-FR" sz="800" dirty="0"/>
              <a:t>Licence CC ; Utilisation libre non commerciale ; Auteurs : D. </a:t>
            </a:r>
            <a:r>
              <a:rPr lang="fr-FR" sz="800" dirty="0" err="1"/>
              <a:t>Caroti</a:t>
            </a:r>
            <a:r>
              <a:rPr lang="fr-FR" sz="800" dirty="0"/>
              <a:t>; C. </a:t>
            </a:r>
            <a:r>
              <a:rPr lang="fr-FR" sz="800" dirty="0" err="1"/>
              <a:t>Dussine</a:t>
            </a:r>
            <a:r>
              <a:rPr lang="fr-FR" sz="800" dirty="0"/>
              <a:t>; J. </a:t>
            </a:r>
            <a:r>
              <a:rPr lang="fr-FR" sz="800" dirty="0" err="1"/>
              <a:t>Machet</a:t>
            </a:r>
            <a:r>
              <a:rPr lang="fr-FR" sz="800" dirty="0"/>
              <a:t> Explications : </a:t>
            </a:r>
            <a:r>
              <a:rPr lang="fr-FR" sz="800" dirty="0">
                <a:hlinkClick r:id="rId5"/>
              </a:rPr>
              <a:t>https://cortecs.org/activites/tri-de-linformation-et-enseignement-de-lesprit-critique-une-carte-pour-sy-retrouver/</a:t>
            </a:r>
            <a:endParaRPr lang="fr-FR" sz="8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3F201-92F7-C5B4-B634-4167D0EF9A1D}"/>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0FAD1BC8-5B26-3D39-A8E4-06118D98BFD9}"/>
              </a:ext>
            </a:extLst>
          </p:cNvPr>
          <p:cNvSpPr txBox="1"/>
          <p:nvPr/>
        </p:nvSpPr>
        <p:spPr>
          <a:xfrm>
            <a:off x="0" y="0"/>
            <a:ext cx="12192000" cy="954107"/>
          </a:xfrm>
          <a:prstGeom prst="rect">
            <a:avLst/>
          </a:prstGeom>
          <a:solidFill>
            <a:schemeClr val="bg1">
              <a:lumMod val="85000"/>
            </a:schemeClr>
          </a:solidFill>
        </p:spPr>
        <p:txBody>
          <a:bodyPr wrap="square" rtlCol="0">
            <a:spAutoFit/>
          </a:bodyPr>
          <a:lstStyle/>
          <a:p>
            <a:pPr algn="ctr"/>
            <a:r>
              <a:rPr lang="fr-FR" sz="5600" dirty="0">
                <a:latin typeface="Century Gothic" panose="020B0502020202020204" pitchFamily="34" charset="0"/>
              </a:rPr>
              <a:t>Programme</a:t>
            </a:r>
          </a:p>
        </p:txBody>
      </p:sp>
      <p:sp>
        <p:nvSpPr>
          <p:cNvPr id="4" name="ZoneTexte 3">
            <a:extLst>
              <a:ext uri="{FF2B5EF4-FFF2-40B4-BE49-F238E27FC236}">
                <a16:creationId xmlns:a16="http://schemas.microsoft.com/office/drawing/2014/main" id="{55F8ECEE-A33E-0CCD-6C3D-E829E236989B}"/>
              </a:ext>
            </a:extLst>
          </p:cNvPr>
          <p:cNvSpPr txBox="1"/>
          <p:nvPr/>
        </p:nvSpPr>
        <p:spPr>
          <a:xfrm>
            <a:off x="385010" y="1443790"/>
            <a:ext cx="11333748" cy="2677656"/>
          </a:xfrm>
          <a:prstGeom prst="rect">
            <a:avLst/>
          </a:prstGeom>
          <a:noFill/>
        </p:spPr>
        <p:txBody>
          <a:bodyPr wrap="square" rtlCol="0">
            <a:spAutoFit/>
          </a:bodyPr>
          <a:lstStyle/>
          <a:p>
            <a:r>
              <a:rPr lang="fr-FR" sz="2400" dirty="0">
                <a:solidFill>
                  <a:schemeClr val="bg2">
                    <a:lumMod val="25000"/>
                  </a:schemeClr>
                </a:solidFill>
              </a:rPr>
              <a:t>Introduction et vocabulaire								≈ 50’	</a:t>
            </a:r>
          </a:p>
          <a:p>
            <a:endParaRPr lang="fr-FR" sz="2400" dirty="0">
              <a:solidFill>
                <a:schemeClr val="bg2">
                  <a:lumMod val="25000"/>
                </a:schemeClr>
              </a:solidFill>
            </a:endParaRPr>
          </a:p>
          <a:p>
            <a:r>
              <a:rPr lang="fr-FR" sz="2400" dirty="0">
                <a:solidFill>
                  <a:srgbClr val="00B050"/>
                </a:solidFill>
              </a:rPr>
              <a:t>Points saillants en lien avec le complotisme		</a:t>
            </a:r>
            <a:r>
              <a:rPr lang="fr-FR" sz="2400" dirty="0">
                <a:solidFill>
                  <a:schemeClr val="bg2">
                    <a:lumMod val="25000"/>
                  </a:schemeClr>
                </a:solidFill>
              </a:rPr>
              <a:t>				≈ 40’</a:t>
            </a:r>
          </a:p>
          <a:p>
            <a:endParaRPr lang="fr-FR" sz="2400" dirty="0">
              <a:solidFill>
                <a:schemeClr val="bg2">
                  <a:lumMod val="25000"/>
                </a:schemeClr>
              </a:solidFill>
            </a:endParaRPr>
          </a:p>
          <a:p>
            <a:r>
              <a:rPr lang="fr-FR" sz="2400" dirty="0">
                <a:solidFill>
                  <a:schemeClr val="bg2">
                    <a:lumMod val="25000"/>
                  </a:schemeClr>
                </a:solidFill>
              </a:rPr>
              <a:t>Biais cognitifs ; morceaux choisis							 ≈ 1h</a:t>
            </a:r>
          </a:p>
          <a:p>
            <a:endParaRPr lang="fr-FR" sz="2400" dirty="0">
              <a:solidFill>
                <a:schemeClr val="bg2">
                  <a:lumMod val="25000"/>
                </a:schemeClr>
              </a:solidFill>
            </a:endParaRPr>
          </a:p>
          <a:p>
            <a:r>
              <a:rPr lang="fr-FR" sz="2400" dirty="0">
                <a:solidFill>
                  <a:schemeClr val="bg2">
                    <a:lumMod val="25000"/>
                  </a:schemeClr>
                </a:solidFill>
              </a:rPr>
              <a:t>Conclusion										 ≈ 20’</a:t>
            </a:r>
          </a:p>
        </p:txBody>
      </p:sp>
    </p:spTree>
    <p:extLst>
      <p:ext uri="{BB962C8B-B14F-4D97-AF65-F5344CB8AC3E}">
        <p14:creationId xmlns:p14="http://schemas.microsoft.com/office/powerpoint/2010/main" val="41229228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Grp="1" noChangeArrowheads="1"/>
          </p:cNvSpPr>
          <p:nvPr>
            <p:ph type="title" idx="4294967295"/>
          </p:nvPr>
        </p:nvSpPr>
        <p:spPr>
          <a:xfrm>
            <a:off x="349441" y="96490"/>
            <a:ext cx="10970880" cy="1144920"/>
          </a:xfrm>
        </p:spPr>
        <p:txBody>
          <a:bodyPr tIns="24892"/>
          <a:lstStyle/>
          <a:p>
            <a:pPr algn="l" eaLnBrk="1">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sz="2800" i="1" dirty="0">
                <a:solidFill>
                  <a:schemeClr val="accent1">
                    <a:lumMod val="50000"/>
                  </a:schemeClr>
                </a:solidFill>
              </a:rPr>
              <a:t>LA science ou LES sciences ?</a:t>
            </a:r>
          </a:p>
        </p:txBody>
      </p:sp>
      <p:sp>
        <p:nvSpPr>
          <p:cNvPr id="15363" name="Rectangle 2"/>
          <p:cNvSpPr>
            <a:spLocks noGrp="1" noChangeArrowheads="1"/>
          </p:cNvSpPr>
          <p:nvPr>
            <p:ph type="body" idx="4294967295"/>
          </p:nvPr>
        </p:nvSpPr>
        <p:spPr>
          <a:xfrm>
            <a:off x="480000" y="901535"/>
            <a:ext cx="10884481" cy="5028618"/>
          </a:xfrm>
        </p:spPr>
        <p:txBody>
          <a:bodyPr>
            <a:normAutofit fontScale="47500" lnSpcReduction="20000"/>
          </a:bodyPr>
          <a:lstStyle/>
          <a:p>
            <a:pPr marL="431800" indent="-323850" eaLnBrk="1">
              <a:buClr>
                <a:srgbClr val="FFFFFF"/>
              </a:buClr>
              <a:buSzPct val="45000"/>
              <a:buFont typeface="Wingdings"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sz="6700" dirty="0"/>
              <a:t>LES SIX ATTENDUS COGNITIFS DU SAVOIR SCIENTIFIQUE</a:t>
            </a:r>
          </a:p>
          <a:p>
            <a:pPr marL="431800" indent="-323850" eaLnBrk="1">
              <a:buClr>
                <a:srgbClr val="FFFFFF"/>
              </a:buClr>
              <a:buSzPct val="45000"/>
              <a:buFont typeface="Wingdings"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endParaRPr lang="fr-FR" sz="6700" dirty="0"/>
          </a:p>
          <a:p>
            <a:pPr marL="431800" indent="-323850" eaLnBrk="1">
              <a:buClr>
                <a:srgbClr val="FFFFFF"/>
              </a:buClr>
              <a:buSzPct val="45000"/>
              <a:buFont typeface="Wingdings"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sz="6700" dirty="0"/>
              <a:t>1</a:t>
            </a:r>
            <a:r>
              <a:rPr lang="fr-FR" sz="6700" baseline="33000" dirty="0"/>
              <a:t>er </a:t>
            </a:r>
            <a:r>
              <a:rPr lang="fr-FR" sz="6700" dirty="0"/>
              <a:t>: le scepticisme initial concernant les faits</a:t>
            </a:r>
          </a:p>
          <a:p>
            <a:pPr marL="431800" indent="-323850" eaLnBrk="1">
              <a:buClr>
                <a:srgbClr val="FFFFFF"/>
              </a:buClr>
              <a:buSzPct val="45000"/>
              <a:buFont typeface="Wingdings"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sz="6700" dirty="0"/>
              <a:t>2</a:t>
            </a:r>
            <a:r>
              <a:rPr lang="fr-FR" sz="6700" baseline="33000" dirty="0"/>
              <a:t>e </a:t>
            </a:r>
            <a:r>
              <a:rPr lang="fr-FR" sz="6700" dirty="0"/>
              <a:t>: le réalisme ; </a:t>
            </a:r>
          </a:p>
          <a:p>
            <a:pPr marL="431800" indent="-323850" eaLnBrk="1">
              <a:buClr>
                <a:srgbClr val="FFFFFF"/>
              </a:buClr>
              <a:buSzPct val="45000"/>
              <a:buFont typeface="Wingdings"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sz="6700" dirty="0"/>
              <a:t>3</a:t>
            </a:r>
            <a:r>
              <a:rPr lang="fr-FR" sz="6700" baseline="33000" dirty="0"/>
              <a:t>e</a:t>
            </a:r>
            <a:r>
              <a:rPr lang="fr-FR" sz="6700" dirty="0"/>
              <a:t>: la rationalité ; </a:t>
            </a:r>
          </a:p>
          <a:p>
            <a:pPr marL="431800" indent="-323850" eaLnBrk="1">
              <a:buClr>
                <a:srgbClr val="FFFFFF"/>
              </a:buClr>
              <a:buSzPct val="45000"/>
              <a:buFont typeface="Wingdings"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sz="6700" dirty="0"/>
              <a:t>4</a:t>
            </a:r>
            <a:r>
              <a:rPr lang="fr-FR" sz="6700" baseline="33000" dirty="0"/>
              <a:t>e </a:t>
            </a:r>
            <a:r>
              <a:rPr lang="fr-FR" sz="6700" dirty="0"/>
              <a:t>: le matérialisme méthodologique</a:t>
            </a:r>
          </a:p>
          <a:p>
            <a:pPr marL="431800" indent="-323850" eaLnBrk="1">
              <a:buClr>
                <a:srgbClr val="FFFFFF"/>
              </a:buClr>
              <a:buSzPct val="45000"/>
              <a:buFont typeface="Wingdings"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sz="6700" dirty="0"/>
              <a:t>5</a:t>
            </a:r>
            <a:r>
              <a:rPr lang="fr-FR" sz="6700" baseline="33000" dirty="0"/>
              <a:t>e </a:t>
            </a:r>
            <a:r>
              <a:rPr lang="fr-FR" sz="6700" dirty="0"/>
              <a:t>: la transparence des procédures</a:t>
            </a:r>
          </a:p>
          <a:p>
            <a:pPr marL="431800" indent="-323850" eaLnBrk="1">
              <a:buClr>
                <a:srgbClr val="FFFFFF"/>
              </a:buClr>
              <a:buSzPct val="45000"/>
              <a:buFont typeface="Wingdings"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sz="6700" dirty="0"/>
              <a:t>6</a:t>
            </a:r>
            <a:r>
              <a:rPr lang="fr-FR" sz="6700" baseline="33000" dirty="0"/>
              <a:t>e </a:t>
            </a:r>
            <a:r>
              <a:rPr lang="fr-FR" sz="6700" dirty="0"/>
              <a:t>: la prise en compte de toutes les </a:t>
            </a:r>
          </a:p>
          <a:p>
            <a:pPr marL="431800" indent="-323850" eaLnBrk="1">
              <a:buClr>
                <a:srgbClr val="FFFFFF"/>
              </a:buClr>
              <a:buSzPct val="45000"/>
              <a:buFont typeface="Wingdings"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sz="6700" dirty="0"/>
              <a:t>données disponibles pertinentes au regard </a:t>
            </a:r>
          </a:p>
          <a:p>
            <a:pPr marL="431800" indent="-323850" eaLnBrk="1">
              <a:buClr>
                <a:srgbClr val="FFFFFF"/>
              </a:buClr>
              <a:buSzPct val="45000"/>
              <a:buFont typeface="Wingdings"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sz="6700" dirty="0"/>
              <a:t>de la question posée</a:t>
            </a:r>
          </a:p>
          <a:p>
            <a:pPr marL="431800" indent="-323850" eaLnBrk="1">
              <a:buClr>
                <a:srgbClr val="FFFFFF"/>
              </a:buClr>
              <a:buSzPct val="45000"/>
              <a:buFont typeface="Wingdings"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endParaRPr lang="fr-FR" dirty="0"/>
          </a:p>
        </p:txBody>
      </p:sp>
      <p:pic>
        <p:nvPicPr>
          <p:cNvPr id="2" name="Picture 3">
            <a:extLst>
              <a:ext uri="{FF2B5EF4-FFF2-40B4-BE49-F238E27FC236}">
                <a16:creationId xmlns:a16="http://schemas.microsoft.com/office/drawing/2014/main" id="{E713C90D-93D5-451B-84EC-543D53174B9F}"/>
              </a:ext>
            </a:extLst>
          </p:cNvPr>
          <p:cNvPicPr>
            <a:picLocks noChangeAspect="1" noChangeArrowheads="1"/>
          </p:cNvPicPr>
          <p:nvPr/>
        </p:nvPicPr>
        <p:blipFill>
          <a:blip r:embed="rId3"/>
          <a:srcRect/>
          <a:stretch>
            <a:fillRect/>
          </a:stretch>
        </p:blipFill>
        <p:spPr bwMode="auto">
          <a:xfrm>
            <a:off x="9401301" y="2713842"/>
            <a:ext cx="2310699" cy="3242623"/>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ChangeArrowheads="1"/>
          </p:cNvSpPr>
          <p:nvPr>
            <p:ph type="title" idx="4294967295"/>
          </p:nvPr>
        </p:nvSpPr>
        <p:spPr>
          <a:xfrm>
            <a:off x="0" y="0"/>
            <a:ext cx="12192000" cy="1144920"/>
          </a:xfrm>
          <a:solidFill>
            <a:schemeClr val="bg2">
              <a:lumMod val="75000"/>
            </a:schemeClr>
          </a:solidFill>
        </p:spPr>
        <p:txBody>
          <a:bodyPr tIns="39116"/>
          <a:lstStyle/>
          <a:p>
            <a:pPr algn="l" eaLnBrk="1">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dirty="0"/>
              <a:t>1er Le scepticisme initial concernant les faits </a:t>
            </a:r>
          </a:p>
        </p:txBody>
      </p:sp>
      <p:sp>
        <p:nvSpPr>
          <p:cNvPr id="17411" name="Rectangle 2"/>
          <p:cNvSpPr>
            <a:spLocks noGrp="1" noChangeArrowheads="1"/>
          </p:cNvSpPr>
          <p:nvPr>
            <p:ph type="body" idx="4294967295"/>
          </p:nvPr>
        </p:nvSpPr>
        <p:spPr>
          <a:xfrm>
            <a:off x="608641" y="1358153"/>
            <a:ext cx="11145599" cy="4846019"/>
          </a:xfrm>
        </p:spPr>
        <p:txBody>
          <a:bodyPr tIns="0"/>
          <a:lstStyle/>
          <a:p>
            <a:pPr marL="431800" indent="-323850" eaLnBrk="1">
              <a:spcBef>
                <a:spcPts val="1700"/>
              </a:spcBef>
              <a:spcAft>
                <a:spcPts val="3113"/>
              </a:spcAft>
              <a:buClr>
                <a:srgbClr val="0099FF"/>
              </a:buClr>
              <a:buSzPct val="4500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dirty="0">
                <a:solidFill>
                  <a:schemeClr val="accent1">
                    <a:lumMod val="50000"/>
                  </a:schemeClr>
                </a:solidFill>
              </a:rPr>
              <a:t>S’assurer de </a:t>
            </a:r>
            <a:r>
              <a:rPr lang="fr-FR" u="sng" dirty="0">
                <a:solidFill>
                  <a:schemeClr val="accent1">
                    <a:lumMod val="50000"/>
                  </a:schemeClr>
                </a:solidFill>
              </a:rPr>
              <a:t>l’existence</a:t>
            </a:r>
            <a:r>
              <a:rPr lang="fr-FR" dirty="0">
                <a:solidFill>
                  <a:schemeClr val="accent1">
                    <a:lumMod val="50000"/>
                  </a:schemeClr>
                </a:solidFill>
              </a:rPr>
              <a:t> d’un phénomène/d’une entité avant de chercher à l’expliquer.</a:t>
            </a:r>
          </a:p>
          <a:p>
            <a:pPr marL="431800" indent="-323850" eaLnBrk="1">
              <a:lnSpc>
                <a:spcPct val="107000"/>
              </a:lnSpc>
              <a:spcBef>
                <a:spcPts val="1700"/>
              </a:spcBef>
              <a:spcAft>
                <a:spcPts val="3113"/>
              </a:spcAft>
              <a:buClr>
                <a:srgbClr val="0099FF"/>
              </a:buClr>
              <a:buSzPct val="45000"/>
              <a:buFont typeface="Wingdings"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dirty="0"/>
              <a:t>« Lever ses convictions déjà forgées »</a:t>
            </a:r>
          </a:p>
          <a:p>
            <a:pPr marL="431800" indent="-323850" eaLnBrk="1">
              <a:lnSpc>
                <a:spcPct val="107000"/>
              </a:lnSpc>
              <a:spcBef>
                <a:spcPts val="1700"/>
              </a:spcBef>
              <a:spcAft>
                <a:spcPts val="3113"/>
              </a:spcAft>
              <a:buClr>
                <a:srgbClr val="0099FF"/>
              </a:buClr>
              <a:buSzPct val="45000"/>
              <a:buFont typeface="Wingdings"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dirty="0"/>
              <a:t>« Le scientifique ne sait pas par avance ce qu’il va trouver » (il peut le supposer)</a:t>
            </a:r>
          </a:p>
        </p:txBody>
      </p:sp>
      <p:sp>
        <p:nvSpPr>
          <p:cNvPr id="3" name="ZoneTexte 2">
            <a:extLst>
              <a:ext uri="{FF2B5EF4-FFF2-40B4-BE49-F238E27FC236}">
                <a16:creationId xmlns:a16="http://schemas.microsoft.com/office/drawing/2014/main" id="{DC3593E4-0621-7DA7-B3EE-C8DB8F88B1D2}"/>
              </a:ext>
            </a:extLst>
          </p:cNvPr>
          <p:cNvSpPr txBox="1"/>
          <p:nvPr/>
        </p:nvSpPr>
        <p:spPr>
          <a:xfrm>
            <a:off x="437760" y="4976627"/>
            <a:ext cx="10091993" cy="954107"/>
          </a:xfrm>
          <a:prstGeom prst="rect">
            <a:avLst/>
          </a:prstGeom>
          <a:noFill/>
        </p:spPr>
        <p:txBody>
          <a:bodyPr wrap="none" rtlCol="0">
            <a:spAutoFit/>
          </a:bodyPr>
          <a:lstStyle/>
          <a:p>
            <a:r>
              <a:rPr lang="fr-FR" sz="2800" dirty="0">
                <a:solidFill>
                  <a:srgbClr val="C00000"/>
                </a:solidFill>
              </a:rPr>
              <a:t>On identifie ici une ATTITUDE caractéristique de LA science/  de l’EC </a:t>
            </a:r>
          </a:p>
          <a:p>
            <a:r>
              <a:rPr lang="fr-FR" sz="2800" dirty="0">
                <a:solidFill>
                  <a:srgbClr val="C00000"/>
                </a:solidFill>
              </a:rPr>
              <a:t>qui diffère fortement du complotisme ! </a:t>
            </a: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Grp="1" noChangeArrowheads="1"/>
          </p:cNvSpPr>
          <p:nvPr>
            <p:ph type="title" idx="4294967295"/>
          </p:nvPr>
        </p:nvSpPr>
        <p:spPr>
          <a:xfrm>
            <a:off x="608641" y="420524"/>
            <a:ext cx="10970880" cy="1700819"/>
          </a:xfrm>
        </p:spPr>
        <p:txBody>
          <a:bodyPr tIns="39116"/>
          <a:lstStyle/>
          <a:p>
            <a:pPr algn="l" eaLnBrk="1">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b="1" dirty="0">
                <a:solidFill>
                  <a:schemeClr val="accent1">
                    <a:lumMod val="50000"/>
                  </a:schemeClr>
                </a:solidFill>
              </a:rPr>
              <a:t>S’assurer de l’existence d’un phénomène avant de chercher à l’expliquer</a:t>
            </a:r>
          </a:p>
        </p:txBody>
      </p:sp>
      <p:sp>
        <p:nvSpPr>
          <p:cNvPr id="25602" name="Rectangle 2"/>
          <p:cNvSpPr>
            <a:spLocks noGrp="1" noChangeArrowheads="1"/>
          </p:cNvSpPr>
          <p:nvPr>
            <p:ph type="body" idx="4294967295"/>
          </p:nvPr>
        </p:nvSpPr>
        <p:spPr>
          <a:xfrm>
            <a:off x="435841" y="2341686"/>
            <a:ext cx="11145599" cy="4353578"/>
          </a:xfrm>
        </p:spPr>
        <p:txBody>
          <a:bodyPr tIns="24892">
            <a:normAutofit/>
          </a:bodyPr>
          <a:lstStyle/>
          <a:p>
            <a:pPr marL="431800" indent="-323850" eaLnBrk="1">
              <a:spcBef>
                <a:spcPts val="850"/>
              </a:spcBef>
              <a:spcAft>
                <a:spcPts val="2263"/>
              </a:spcAft>
              <a:buClr>
                <a:srgbClr val="0099FF"/>
              </a:buClr>
              <a:buSzPct val="45000"/>
              <a:buFont typeface="Times New Roman" pitchFamily="16"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sz="2800" dirty="0"/>
              <a:t>Les freins :</a:t>
            </a:r>
          </a:p>
          <a:p>
            <a:pPr marL="431800" indent="-323850" eaLnBrk="1">
              <a:spcBef>
                <a:spcPts val="850"/>
              </a:spcBef>
              <a:spcAft>
                <a:spcPts val="2263"/>
              </a:spcAft>
              <a:buClr>
                <a:srgbClr val="0099FF"/>
              </a:buClr>
              <a:buSzPct val="45000"/>
              <a:buFont typeface="Wingdings"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sz="2800" dirty="0"/>
              <a:t>Les forces idéologiques </a:t>
            </a:r>
            <a:r>
              <a:rPr lang="fr-FR" sz="2800" i="1" dirty="0"/>
              <a:t>(incluant les effets d’entrainements dans une communauté de scientifiques)</a:t>
            </a:r>
          </a:p>
          <a:p>
            <a:pPr marL="431800" indent="-323850" eaLnBrk="1">
              <a:spcBef>
                <a:spcPts val="850"/>
              </a:spcBef>
              <a:spcAft>
                <a:spcPts val="2263"/>
              </a:spcAft>
              <a:buClr>
                <a:srgbClr val="0099FF"/>
              </a:buClr>
              <a:buSzPct val="45000"/>
              <a:buFont typeface="Wingdings"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sz="2800" dirty="0"/>
              <a:t>Les forces « religieuses » &amp;</a:t>
            </a:r>
            <a:r>
              <a:rPr lang="fr-FR" dirty="0"/>
              <a:t> les croyances collectives</a:t>
            </a:r>
            <a:endParaRPr lang="fr-FR" sz="2800" dirty="0"/>
          </a:p>
          <a:p>
            <a:pPr marL="431800" indent="-323850" eaLnBrk="1">
              <a:spcBef>
                <a:spcPts val="850"/>
              </a:spcBef>
              <a:spcAft>
                <a:spcPts val="2263"/>
              </a:spcAft>
              <a:buClr>
                <a:srgbClr val="0099FF"/>
              </a:buClr>
              <a:buSzPct val="45000"/>
              <a:buFont typeface="Wingdings"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sz="2800" dirty="0"/>
              <a:t>Les </a:t>
            </a:r>
            <a:r>
              <a:rPr lang="fr-FR" sz="2800"/>
              <a:t>forces mercantiles</a:t>
            </a:r>
            <a:r>
              <a:rPr lang="fr-FR"/>
              <a:t>,</a:t>
            </a:r>
            <a:r>
              <a:rPr lang="fr-FR" sz="2800"/>
              <a:t> </a:t>
            </a:r>
            <a:r>
              <a:rPr lang="fr-FR" sz="2800" dirty="0"/>
              <a:t>les </a:t>
            </a:r>
            <a:r>
              <a:rPr lang="fr-FR" sz="2800"/>
              <a:t>conflits d’intérêt </a:t>
            </a:r>
            <a:endParaRPr lang="fr-FR" sz="2800" dirty="0"/>
          </a:p>
          <a:p>
            <a:pPr marL="431800" indent="-323850" eaLnBrk="1">
              <a:spcBef>
                <a:spcPts val="850"/>
              </a:spcBef>
              <a:spcAft>
                <a:spcPts val="2263"/>
              </a:spcAft>
              <a:buClr>
                <a:srgbClr val="0099FF"/>
              </a:buClr>
              <a:buSzPct val="4500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endParaRPr lang="fr-FR" dirty="0"/>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07"/>
          <p:cNvSpPr txBox="1"/>
          <p:nvPr/>
        </p:nvSpPr>
        <p:spPr>
          <a:xfrm>
            <a:off x="849495" y="4603863"/>
            <a:ext cx="9144000" cy="2123618"/>
          </a:xfrm>
          <a:prstGeom prst="rect">
            <a:avLst/>
          </a:prstGeom>
          <a:noFill/>
          <a:ln>
            <a:noFill/>
          </a:ln>
        </p:spPr>
        <p:txBody>
          <a:bodyPr spcFirstLastPara="1" wrap="square" lIns="91425" tIns="45700" rIns="91425" bIns="45700" anchor="t" anchorCtr="0">
            <a:spAutoFit/>
          </a:bodyPr>
          <a:lstStyle/>
          <a:p>
            <a:pPr marL="431800" marR="0" lvl="0" indent="-323850" algn="just" rtl="0">
              <a:lnSpc>
                <a:spcPct val="100000"/>
              </a:lnSpc>
              <a:spcBef>
                <a:spcPts val="0"/>
              </a:spcBef>
              <a:spcAft>
                <a:spcPts val="0"/>
              </a:spcAft>
              <a:buClr>
                <a:srgbClr val="000000"/>
              </a:buClr>
              <a:buSzPts val="3200"/>
              <a:buFont typeface="Arial"/>
              <a:buNone/>
            </a:pPr>
            <a:r>
              <a:rPr lang="en-US" sz="3200" b="1" i="0" u="none" strike="noStrike" cap="none" dirty="0" err="1">
                <a:solidFill>
                  <a:srgbClr val="E46C0A"/>
                </a:solidFill>
                <a:latin typeface="Calibri"/>
                <a:ea typeface="Calibri"/>
                <a:cs typeface="Calibri"/>
                <a:sym typeface="Calibri"/>
              </a:rPr>
              <a:t>Matérialisme</a:t>
            </a:r>
            <a:r>
              <a:rPr lang="en-US" sz="3200" b="1" i="0" u="none" strike="noStrike" cap="none" dirty="0">
                <a:solidFill>
                  <a:srgbClr val="E46C0A"/>
                </a:solidFill>
                <a:latin typeface="Calibri"/>
                <a:ea typeface="Calibri"/>
                <a:cs typeface="Calibri"/>
                <a:sym typeface="Calibri"/>
              </a:rPr>
              <a:t> </a:t>
            </a:r>
            <a:r>
              <a:rPr lang="en-US" sz="3200" b="1" i="0" u="none" strike="noStrike" cap="none" dirty="0" err="1">
                <a:solidFill>
                  <a:srgbClr val="E46C0A"/>
                </a:solidFill>
                <a:latin typeface="Calibri"/>
                <a:ea typeface="Calibri"/>
                <a:cs typeface="Calibri"/>
                <a:sym typeface="Calibri"/>
              </a:rPr>
              <a:t>méthodologique</a:t>
            </a:r>
            <a:r>
              <a:rPr lang="en-US" sz="3200" b="1" i="0" u="none" strike="noStrike" cap="none" dirty="0">
                <a:solidFill>
                  <a:srgbClr val="E46C0A"/>
                </a:solidFill>
                <a:latin typeface="Calibri"/>
                <a:ea typeface="Calibri"/>
                <a:cs typeface="Calibri"/>
                <a:sym typeface="Calibri"/>
              </a:rPr>
              <a:t> </a:t>
            </a:r>
            <a:r>
              <a:rPr lang="en-US" sz="2800" b="1" i="0" u="none" strike="noStrike" cap="none" dirty="0">
                <a:solidFill>
                  <a:srgbClr val="E46C0A"/>
                </a:solidFill>
                <a:latin typeface="Calibri"/>
                <a:ea typeface="Calibri"/>
                <a:cs typeface="Calibri"/>
                <a:sym typeface="Calibri"/>
              </a:rPr>
              <a:t> </a:t>
            </a:r>
            <a:endParaRPr sz="1800" b="1" i="0" u="none" strike="noStrike" cap="none" dirty="0">
              <a:solidFill>
                <a:srgbClr val="E46C0A"/>
              </a:solidFill>
              <a:latin typeface="Calibri"/>
              <a:ea typeface="Calibri"/>
              <a:cs typeface="Calibri"/>
              <a:sym typeface="Calibri"/>
            </a:endParaRPr>
          </a:p>
          <a:p>
            <a:pPr marL="431800" marR="0" lvl="0" indent="-323850" algn="just" rtl="0">
              <a:lnSpc>
                <a:spcPct val="100000"/>
              </a:lnSpc>
              <a:spcBef>
                <a:spcPts val="0"/>
              </a:spcBef>
              <a:spcAft>
                <a:spcPts val="0"/>
              </a:spcAft>
              <a:buClr>
                <a:srgbClr val="000000"/>
              </a:buClr>
              <a:buSzPts val="2800"/>
              <a:buFont typeface="Arial"/>
              <a:buNone/>
            </a:pPr>
            <a:endParaRPr sz="2800" b="0" i="0" u="none" strike="noStrike" cap="none" dirty="0">
              <a:solidFill>
                <a:srgbClr val="E46C0A"/>
              </a:solidFill>
              <a:latin typeface="Calibri"/>
              <a:ea typeface="Calibri"/>
              <a:cs typeface="Calibri"/>
              <a:sym typeface="Calibri"/>
            </a:endParaRPr>
          </a:p>
          <a:p>
            <a:pPr marL="431800" marR="0" lvl="0" indent="-323850" algn="just"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Calibri"/>
                <a:ea typeface="Calibri"/>
                <a:cs typeface="Calibri"/>
                <a:sym typeface="Calibri"/>
              </a:rPr>
              <a:t>En science, on ne </a:t>
            </a:r>
            <a:r>
              <a:rPr lang="en-US" sz="2400" b="0" i="0" u="none" strike="noStrike" cap="none" dirty="0" err="1">
                <a:solidFill>
                  <a:schemeClr val="dk1"/>
                </a:solidFill>
                <a:latin typeface="Calibri"/>
                <a:ea typeface="Calibri"/>
                <a:cs typeface="Calibri"/>
                <a:sym typeface="Calibri"/>
              </a:rPr>
              <a:t>sait</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travailler</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qu'avec</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ce</a:t>
            </a:r>
            <a:r>
              <a:rPr lang="en-US" sz="2400" b="0" i="0" u="none" strike="noStrike" cap="none" dirty="0">
                <a:solidFill>
                  <a:schemeClr val="dk1"/>
                </a:solidFill>
                <a:latin typeface="Calibri"/>
                <a:ea typeface="Calibri"/>
                <a:cs typeface="Calibri"/>
                <a:sym typeface="Calibri"/>
              </a:rPr>
              <a:t> qui </a:t>
            </a:r>
            <a:r>
              <a:rPr lang="en-US" sz="2400" b="0" i="0" u="none" strike="noStrike" cap="none" dirty="0" err="1">
                <a:solidFill>
                  <a:schemeClr val="dk1"/>
                </a:solidFill>
                <a:latin typeface="Calibri"/>
                <a:ea typeface="Calibri"/>
                <a:cs typeface="Calibri"/>
                <a:sym typeface="Calibri"/>
              </a:rPr>
              <a:t>est</a:t>
            </a:r>
            <a:r>
              <a:rPr lang="en-US" sz="2400" b="0" i="0" u="none" strike="noStrike" cap="none" dirty="0">
                <a:solidFill>
                  <a:schemeClr val="dk1"/>
                </a:solidFill>
                <a:latin typeface="Calibri"/>
                <a:ea typeface="Calibri"/>
                <a:cs typeface="Calibri"/>
                <a:sym typeface="Calibri"/>
              </a:rPr>
              <a:t> « </a:t>
            </a:r>
            <a:r>
              <a:rPr lang="en-US" sz="2400" b="0" i="0" u="none" strike="noStrike" cap="none" dirty="0" err="1">
                <a:solidFill>
                  <a:schemeClr val="dk1"/>
                </a:solidFill>
                <a:latin typeface="Calibri"/>
                <a:ea typeface="Calibri"/>
                <a:cs typeface="Calibri"/>
                <a:sym typeface="Calibri"/>
              </a:rPr>
              <a:t>mesurable</a:t>
            </a:r>
            <a:r>
              <a:rPr lang="en-US" sz="2400" b="0" i="0" u="none" strike="noStrike" cap="none" dirty="0">
                <a:solidFill>
                  <a:schemeClr val="dk1"/>
                </a:solidFill>
                <a:latin typeface="Calibri"/>
                <a:ea typeface="Calibri"/>
                <a:cs typeface="Calibri"/>
                <a:sym typeface="Calibri"/>
              </a:rPr>
              <a:t> », </a:t>
            </a:r>
            <a:endParaRPr sz="2400" b="0" i="0" u="none" strike="noStrike" cap="none" dirty="0">
              <a:solidFill>
                <a:schemeClr val="dk1"/>
              </a:solidFill>
              <a:latin typeface="Calibri"/>
              <a:ea typeface="Calibri"/>
              <a:cs typeface="Calibri"/>
              <a:sym typeface="Calibri"/>
            </a:endParaRPr>
          </a:p>
          <a:p>
            <a:pPr marL="431800" marR="0" lvl="0" indent="-323850" algn="just"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Calibri"/>
                <a:ea typeface="Calibri"/>
                <a:cs typeface="Calibri"/>
                <a:sym typeface="Calibri"/>
              </a:rPr>
              <a:t>observable, </a:t>
            </a:r>
            <a:r>
              <a:rPr lang="en-US" sz="2400" b="0" i="0" u="none" strike="noStrike" cap="none" dirty="0" err="1">
                <a:solidFill>
                  <a:schemeClr val="dk1"/>
                </a:solidFill>
                <a:latin typeface="Calibri"/>
                <a:ea typeface="Calibri"/>
                <a:cs typeface="Calibri"/>
                <a:sym typeface="Calibri"/>
              </a:rPr>
              <a:t>ce</a:t>
            </a:r>
            <a:r>
              <a:rPr lang="en-US" sz="2400" b="0" i="0" u="none" strike="noStrike" cap="none" dirty="0">
                <a:solidFill>
                  <a:schemeClr val="dk1"/>
                </a:solidFill>
                <a:latin typeface="Calibri"/>
                <a:ea typeface="Calibri"/>
                <a:cs typeface="Calibri"/>
                <a:sym typeface="Calibri"/>
              </a:rPr>
              <a:t> qui </a:t>
            </a:r>
            <a:r>
              <a:rPr lang="en-US" sz="2400" b="0" i="0" u="none" strike="noStrike" cap="none" dirty="0" err="1">
                <a:solidFill>
                  <a:schemeClr val="dk1"/>
                </a:solidFill>
                <a:latin typeface="Calibri"/>
                <a:ea typeface="Calibri"/>
                <a:cs typeface="Calibri"/>
                <a:sym typeface="Calibri"/>
              </a:rPr>
              <a:t>est</a:t>
            </a:r>
            <a:r>
              <a:rPr lang="en-US" sz="2400" b="0" i="0" u="none" strike="noStrike" cap="none" dirty="0">
                <a:solidFill>
                  <a:schemeClr val="dk1"/>
                </a:solidFill>
                <a:latin typeface="Calibri"/>
                <a:ea typeface="Calibri"/>
                <a:cs typeface="Calibri"/>
                <a:sym typeface="Calibri"/>
              </a:rPr>
              <a:t> accessible à « </a:t>
            </a:r>
            <a:r>
              <a:rPr lang="en-US" sz="2400" b="0" i="0" u="none" strike="noStrike" cap="none" dirty="0" err="1">
                <a:solidFill>
                  <a:schemeClr val="dk1"/>
                </a:solidFill>
                <a:latin typeface="Calibri"/>
                <a:ea typeface="Calibri"/>
                <a:cs typeface="Calibri"/>
                <a:sym typeface="Calibri"/>
              </a:rPr>
              <a:t>l'expérience</a:t>
            </a:r>
            <a:r>
              <a:rPr lang="en-US" sz="2400" b="0" i="0" u="none" strike="noStrike" cap="none" dirty="0">
                <a:solidFill>
                  <a:schemeClr val="dk1"/>
                </a:solidFill>
                <a:latin typeface="Calibri"/>
                <a:ea typeface="Calibri"/>
                <a:cs typeface="Calibri"/>
                <a:sym typeface="Calibri"/>
              </a:rPr>
              <a:t> »</a:t>
            </a:r>
            <a:endParaRPr sz="2400" b="0" i="0" u="none" strike="noStrike" cap="none" dirty="0">
              <a:solidFill>
                <a:schemeClr val="dk1"/>
              </a:solidFill>
              <a:latin typeface="Calibri"/>
              <a:ea typeface="Calibri"/>
              <a:cs typeface="Calibri"/>
              <a:sym typeface="Calibri"/>
            </a:endParaRPr>
          </a:p>
          <a:p>
            <a:pPr marL="431800" marR="0" lvl="0" indent="-323850" algn="just"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Calibri"/>
                <a:ea typeface="Calibri"/>
                <a:cs typeface="Calibri"/>
                <a:sym typeface="Calibri"/>
              </a:rPr>
              <a:t>Posture humble et qui trace les </a:t>
            </a:r>
            <a:r>
              <a:rPr lang="en-US" sz="2400" b="0" i="0" u="none" strike="noStrike" cap="none" dirty="0" err="1">
                <a:solidFill>
                  <a:schemeClr val="dk1"/>
                </a:solidFill>
                <a:latin typeface="Calibri"/>
                <a:ea typeface="Calibri"/>
                <a:cs typeface="Calibri"/>
                <a:sym typeface="Calibri"/>
              </a:rPr>
              <a:t>limites</a:t>
            </a:r>
            <a:r>
              <a:rPr lang="en-US" sz="2400" b="0" i="0" u="none" strike="noStrike" cap="none" dirty="0">
                <a:solidFill>
                  <a:schemeClr val="dk1"/>
                </a:solidFill>
                <a:latin typeface="Calibri"/>
                <a:ea typeface="Calibri"/>
                <a:cs typeface="Calibri"/>
                <a:sym typeface="Calibri"/>
              </a:rPr>
              <a:t> de </a:t>
            </a:r>
            <a:r>
              <a:rPr lang="en-US" sz="2400" b="0" i="0" u="none" strike="noStrike" cap="none" dirty="0" err="1">
                <a:solidFill>
                  <a:schemeClr val="dk1"/>
                </a:solidFill>
                <a:latin typeface="Calibri"/>
                <a:ea typeface="Calibri"/>
                <a:cs typeface="Calibri"/>
                <a:sym typeface="Calibri"/>
              </a:rPr>
              <a:t>ce</a:t>
            </a:r>
            <a:r>
              <a:rPr lang="en-US" sz="2400" b="0" i="0" u="none" strike="noStrike" cap="none" dirty="0">
                <a:solidFill>
                  <a:schemeClr val="dk1"/>
                </a:solidFill>
                <a:latin typeface="Calibri"/>
                <a:ea typeface="Calibri"/>
                <a:cs typeface="Calibri"/>
                <a:sym typeface="Calibri"/>
              </a:rPr>
              <a:t> que </a:t>
            </a:r>
            <a:r>
              <a:rPr lang="en-US" sz="2400" b="0" i="0" u="none" strike="noStrike" cap="none" dirty="0" err="1">
                <a:solidFill>
                  <a:schemeClr val="dk1"/>
                </a:solidFill>
                <a:latin typeface="Calibri"/>
                <a:ea typeface="Calibri"/>
                <a:cs typeface="Calibri"/>
                <a:sym typeface="Calibri"/>
              </a:rPr>
              <a:t>l'on</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sait</a:t>
            </a:r>
            <a:r>
              <a:rPr lang="en-US" sz="2400" b="0" i="0" u="none" strike="noStrike" cap="none" dirty="0">
                <a:solidFill>
                  <a:schemeClr val="dk1"/>
                </a:solidFill>
                <a:latin typeface="Calibri"/>
                <a:ea typeface="Calibri"/>
                <a:cs typeface="Calibri"/>
                <a:sym typeface="Calibri"/>
              </a:rPr>
              <a:t> faire  !</a:t>
            </a:r>
            <a:endParaRPr sz="2400" b="0" i="0" u="none" strike="noStrike" cap="none" dirty="0">
              <a:solidFill>
                <a:schemeClr val="dk1"/>
              </a:solidFill>
              <a:latin typeface="Calibri"/>
              <a:ea typeface="Calibri"/>
              <a:cs typeface="Calibri"/>
              <a:sym typeface="Calibri"/>
            </a:endParaRPr>
          </a:p>
        </p:txBody>
      </p:sp>
      <p:sp>
        <p:nvSpPr>
          <p:cNvPr id="248" name="Google Shape;248;p207"/>
          <p:cNvSpPr txBox="1"/>
          <p:nvPr/>
        </p:nvSpPr>
        <p:spPr>
          <a:xfrm>
            <a:off x="738150" y="1144920"/>
            <a:ext cx="10715700" cy="3724056"/>
          </a:xfrm>
          <a:prstGeom prst="rect">
            <a:avLst/>
          </a:prstGeom>
          <a:noFill/>
          <a:ln>
            <a:noFill/>
          </a:ln>
        </p:spPr>
        <p:txBody>
          <a:bodyPr spcFirstLastPara="1" wrap="square" lIns="91425" tIns="45700" rIns="91425" bIns="45700" anchor="t" anchorCtr="0">
            <a:spAutoFit/>
          </a:bodyPr>
          <a:lstStyle/>
          <a:p>
            <a:pPr marL="431800" marR="0" lvl="0" indent="-323850" algn="just" rtl="0">
              <a:lnSpc>
                <a:spcPct val="100000"/>
              </a:lnSpc>
              <a:spcBef>
                <a:spcPts val="0"/>
              </a:spcBef>
              <a:spcAft>
                <a:spcPts val="0"/>
              </a:spcAft>
              <a:buClr>
                <a:srgbClr val="000000"/>
              </a:buClr>
              <a:buSzPts val="3200"/>
              <a:buFont typeface="Arial"/>
              <a:buNone/>
            </a:pPr>
            <a:r>
              <a:rPr lang="en-US" sz="3200" b="1" i="0" u="none" strike="noStrike" cap="none" dirty="0" err="1">
                <a:solidFill>
                  <a:srgbClr val="E46C0A"/>
                </a:solidFill>
                <a:latin typeface="Calibri"/>
                <a:ea typeface="Calibri"/>
                <a:cs typeface="Calibri"/>
                <a:sym typeface="Calibri"/>
              </a:rPr>
              <a:t>Réalisme</a:t>
            </a:r>
            <a:endParaRPr sz="1800" b="1" i="0" u="none" strike="noStrike" cap="none" dirty="0">
              <a:solidFill>
                <a:srgbClr val="E46C0A"/>
              </a:solidFill>
              <a:latin typeface="Calibri"/>
              <a:ea typeface="Calibri"/>
              <a:cs typeface="Calibri"/>
              <a:sym typeface="Calibri"/>
            </a:endParaRPr>
          </a:p>
          <a:p>
            <a:pPr marL="431800" marR="0" lvl="0" indent="-323850" algn="just" rtl="0">
              <a:lnSpc>
                <a:spcPct val="100000"/>
              </a:lnSpc>
              <a:spcBef>
                <a:spcPts val="0"/>
              </a:spcBef>
              <a:spcAft>
                <a:spcPts val="0"/>
              </a:spcAft>
              <a:buClr>
                <a:srgbClr val="000000"/>
              </a:buClr>
              <a:buSzPts val="1000"/>
              <a:buFont typeface="Arial"/>
              <a:buNone/>
            </a:pPr>
            <a:endParaRPr sz="1000" b="0" i="0" u="none" strike="noStrike" cap="none" dirty="0">
              <a:solidFill>
                <a:srgbClr val="E46C0A"/>
              </a:solidFill>
              <a:latin typeface="Calibri"/>
              <a:ea typeface="Calibri"/>
              <a:cs typeface="Calibri"/>
              <a:sym typeface="Calibri"/>
            </a:endParaRPr>
          </a:p>
          <a:p>
            <a:pPr marL="431800" marR="0" lvl="0" indent="-323850" algn="just"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Calibri"/>
                <a:ea typeface="Calibri"/>
                <a:cs typeface="Calibri"/>
                <a:sym typeface="Calibri"/>
              </a:rPr>
              <a:t>En science, on </a:t>
            </a:r>
            <a:r>
              <a:rPr lang="en-US" sz="2400" b="0" i="0" u="none" strike="noStrike" cap="none" dirty="0" err="1">
                <a:solidFill>
                  <a:schemeClr val="dk1"/>
                </a:solidFill>
                <a:latin typeface="Calibri"/>
                <a:ea typeface="Calibri"/>
                <a:cs typeface="Calibri"/>
                <a:sym typeface="Calibri"/>
              </a:rPr>
              <a:t>cherche</a:t>
            </a:r>
            <a:r>
              <a:rPr lang="en-US" sz="2400" b="0" i="0" u="none" strike="noStrike" cap="none" dirty="0">
                <a:solidFill>
                  <a:schemeClr val="dk1"/>
                </a:solidFill>
                <a:latin typeface="Calibri"/>
                <a:ea typeface="Calibri"/>
                <a:cs typeface="Calibri"/>
                <a:sym typeface="Calibri"/>
              </a:rPr>
              <a:t> à </a:t>
            </a:r>
            <a:r>
              <a:rPr lang="en-US" sz="2400" b="0" i="0" u="none" strike="noStrike" cap="none" dirty="0" err="1">
                <a:solidFill>
                  <a:schemeClr val="dk1"/>
                </a:solidFill>
                <a:latin typeface="Calibri"/>
                <a:ea typeface="Calibri"/>
                <a:cs typeface="Calibri"/>
                <a:sym typeface="Calibri"/>
              </a:rPr>
              <a:t>décrire</a:t>
            </a:r>
            <a:r>
              <a:rPr lang="en-US" sz="2400" b="0" i="0" u="none" strike="noStrike" cap="none" dirty="0">
                <a:solidFill>
                  <a:schemeClr val="dk1"/>
                </a:solidFill>
                <a:latin typeface="Calibri"/>
                <a:ea typeface="Calibri"/>
                <a:cs typeface="Calibri"/>
                <a:sym typeface="Calibri"/>
              </a:rPr>
              <a:t> la </a:t>
            </a:r>
            <a:r>
              <a:rPr lang="en-US" sz="2400" b="0" i="0" u="none" strike="noStrike" cap="none" dirty="0" err="1">
                <a:solidFill>
                  <a:schemeClr val="dk1"/>
                </a:solidFill>
                <a:latin typeface="Calibri"/>
                <a:ea typeface="Calibri"/>
                <a:cs typeface="Calibri"/>
                <a:sym typeface="Calibri"/>
              </a:rPr>
              <a:t>réalité</a:t>
            </a:r>
            <a:r>
              <a:rPr lang="en-US" sz="2400" b="0" i="0" u="none" strike="noStrike" cap="none" dirty="0">
                <a:solidFill>
                  <a:schemeClr val="dk1"/>
                </a:solidFill>
                <a:latin typeface="Calibri"/>
                <a:ea typeface="Calibri"/>
                <a:cs typeface="Calibri"/>
                <a:sym typeface="Calibri"/>
              </a:rPr>
              <a:t> qui </a:t>
            </a:r>
            <a:r>
              <a:rPr lang="en-US" sz="2400" b="0" i="0" u="none" strike="noStrike" cap="none" dirty="0" err="1">
                <a:solidFill>
                  <a:schemeClr val="dk1"/>
                </a:solidFill>
                <a:latin typeface="Calibri"/>
                <a:ea typeface="Calibri"/>
                <a:cs typeface="Calibri"/>
                <a:sym typeface="Calibri"/>
              </a:rPr>
              <a:t>existe</a:t>
            </a:r>
            <a:r>
              <a:rPr lang="en-US" sz="2400" b="0" i="0" u="none" strike="noStrike" cap="none" dirty="0">
                <a:solidFill>
                  <a:schemeClr val="dk1"/>
                </a:solidFill>
                <a:latin typeface="Calibri"/>
                <a:ea typeface="Calibri"/>
                <a:cs typeface="Calibri"/>
                <a:sym typeface="Calibri"/>
              </a:rPr>
              <a:t> … au </a:t>
            </a:r>
            <a:r>
              <a:rPr lang="en-US" sz="2400" b="0" i="0" u="none" strike="noStrike" cap="none" dirty="0" err="1">
                <a:solidFill>
                  <a:schemeClr val="dk1"/>
                </a:solidFill>
                <a:latin typeface="Calibri"/>
                <a:ea typeface="Calibri"/>
                <a:cs typeface="Calibri"/>
                <a:sym typeface="Calibri"/>
              </a:rPr>
              <a:t>delà</a:t>
            </a:r>
            <a:r>
              <a:rPr lang="en-US" sz="2400" b="0" i="0" u="none" strike="noStrike" cap="none" dirty="0">
                <a:solidFill>
                  <a:schemeClr val="dk1"/>
                </a:solidFill>
                <a:latin typeface="Calibri"/>
                <a:ea typeface="Calibri"/>
                <a:cs typeface="Calibri"/>
                <a:sym typeface="Calibri"/>
              </a:rPr>
              <a:t> de</a:t>
            </a:r>
            <a:endParaRPr sz="2400" b="0" i="0" u="none" strike="noStrike" cap="none" dirty="0">
              <a:solidFill>
                <a:schemeClr val="dk1"/>
              </a:solidFill>
              <a:latin typeface="Calibri"/>
              <a:ea typeface="Calibri"/>
              <a:cs typeface="Calibri"/>
              <a:sym typeface="Calibri"/>
            </a:endParaRPr>
          </a:p>
          <a:p>
            <a:pPr marL="431800" marR="0" lvl="0" indent="-323850" algn="just"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Calibri"/>
                <a:ea typeface="Calibri"/>
                <a:cs typeface="Calibri"/>
                <a:sym typeface="Calibri"/>
              </a:rPr>
              <a:t>la </a:t>
            </a:r>
            <a:r>
              <a:rPr lang="en-US" sz="2400" b="0" i="0" u="none" strike="noStrike" cap="none" dirty="0" err="1">
                <a:solidFill>
                  <a:schemeClr val="dk1"/>
                </a:solidFill>
                <a:latin typeface="Calibri"/>
                <a:ea typeface="Calibri"/>
                <a:cs typeface="Calibri"/>
                <a:sym typeface="Calibri"/>
              </a:rPr>
              <a:t>validité</a:t>
            </a:r>
            <a:r>
              <a:rPr lang="en-US" sz="2400" b="0" i="0" u="none" strike="noStrike" cap="none" dirty="0">
                <a:solidFill>
                  <a:schemeClr val="dk1"/>
                </a:solidFill>
                <a:latin typeface="Calibri"/>
                <a:ea typeface="Calibri"/>
                <a:cs typeface="Calibri"/>
                <a:sym typeface="Calibri"/>
              </a:rPr>
              <a:t> des concepts que </a:t>
            </a:r>
            <a:r>
              <a:rPr lang="en-US" sz="2400" b="0" i="0" u="none" strike="noStrike" cap="none" dirty="0" err="1">
                <a:solidFill>
                  <a:schemeClr val="dk1"/>
                </a:solidFill>
                <a:latin typeface="Calibri"/>
                <a:ea typeface="Calibri"/>
                <a:cs typeface="Calibri"/>
                <a:sym typeface="Calibri"/>
              </a:rPr>
              <a:t>l’on</a:t>
            </a:r>
            <a:r>
              <a:rPr lang="en-US" sz="2400" b="0" i="0" u="none" strike="noStrike" cap="none" dirty="0">
                <a:solidFill>
                  <a:schemeClr val="dk1"/>
                </a:solidFill>
                <a:latin typeface="Calibri"/>
                <a:ea typeface="Calibri"/>
                <a:cs typeface="Calibri"/>
                <a:sym typeface="Calibri"/>
              </a:rPr>
              <a:t> a pour </a:t>
            </a:r>
            <a:r>
              <a:rPr lang="en-US" sz="2400" b="0" i="0" u="none" strike="noStrike" cap="none" dirty="0" err="1">
                <a:solidFill>
                  <a:schemeClr val="dk1"/>
                </a:solidFill>
                <a:latin typeface="Calibri"/>
                <a:ea typeface="Calibri"/>
                <a:cs typeface="Calibri"/>
                <a:sym typeface="Calibri"/>
              </a:rPr>
              <a:t>tenter</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cette</a:t>
            </a:r>
            <a:r>
              <a:rPr lang="en-US" sz="2400" b="0" i="0" u="none" strike="noStrike" cap="none" dirty="0">
                <a:solidFill>
                  <a:schemeClr val="dk1"/>
                </a:solidFill>
                <a:latin typeface="Calibri"/>
                <a:ea typeface="Calibri"/>
                <a:cs typeface="Calibri"/>
                <a:sym typeface="Calibri"/>
              </a:rPr>
              <a:t> description.</a:t>
            </a:r>
            <a:endParaRPr sz="2400" b="0" i="0" u="none" strike="noStrike" cap="none" dirty="0">
              <a:solidFill>
                <a:schemeClr val="dk1"/>
              </a:solidFill>
              <a:latin typeface="Calibri"/>
              <a:ea typeface="Calibri"/>
              <a:cs typeface="Calibri"/>
              <a:sym typeface="Calibri"/>
            </a:endParaRPr>
          </a:p>
          <a:p>
            <a:pPr marL="431800" marR="0" lvl="0" indent="-323850" algn="just" rtl="0">
              <a:lnSpc>
                <a:spcPct val="100000"/>
              </a:lnSpc>
              <a:spcBef>
                <a:spcPts val="0"/>
              </a:spcBef>
              <a:spcAft>
                <a:spcPts val="0"/>
              </a:spcAft>
              <a:buClr>
                <a:srgbClr val="000000"/>
              </a:buClr>
              <a:buSzPts val="2400"/>
              <a:buFont typeface="Arial"/>
              <a:buNone/>
            </a:pPr>
            <a:r>
              <a:rPr lang="en-US" sz="2400" b="0" i="1" u="none" strike="noStrike" cap="none" dirty="0">
                <a:solidFill>
                  <a:schemeClr val="dk1"/>
                </a:solidFill>
                <a:latin typeface="Calibri"/>
                <a:ea typeface="Calibri"/>
                <a:cs typeface="Calibri"/>
                <a:sym typeface="Calibri"/>
              </a:rPr>
              <a:t>Ce </a:t>
            </a:r>
            <a:r>
              <a:rPr lang="en-US" sz="2400" b="0" i="1" u="none" strike="noStrike" cap="none" dirty="0" err="1">
                <a:solidFill>
                  <a:schemeClr val="dk1"/>
                </a:solidFill>
                <a:latin typeface="Calibri"/>
                <a:ea typeface="Calibri"/>
                <a:cs typeface="Calibri"/>
                <a:sym typeface="Calibri"/>
              </a:rPr>
              <a:t>n’est</a:t>
            </a:r>
            <a:r>
              <a:rPr lang="en-US" sz="2400" b="0" i="1" u="none" strike="noStrike" cap="none" dirty="0">
                <a:solidFill>
                  <a:schemeClr val="dk1"/>
                </a:solidFill>
                <a:latin typeface="Calibri"/>
                <a:ea typeface="Calibri"/>
                <a:cs typeface="Calibri"/>
                <a:sym typeface="Calibri"/>
              </a:rPr>
              <a:t> pas </a:t>
            </a:r>
            <a:r>
              <a:rPr lang="en-US" sz="2400" b="0" i="1" u="none" strike="noStrike" cap="none" dirty="0" err="1">
                <a:solidFill>
                  <a:schemeClr val="dk1"/>
                </a:solidFill>
                <a:latin typeface="Calibri"/>
                <a:ea typeface="Calibri"/>
                <a:cs typeface="Calibri"/>
                <a:sym typeface="Calibri"/>
              </a:rPr>
              <a:t>notre</a:t>
            </a:r>
            <a:r>
              <a:rPr lang="en-US" sz="2400" b="0" i="1" u="none" strike="noStrike" cap="none" dirty="0">
                <a:solidFill>
                  <a:schemeClr val="dk1"/>
                </a:solidFill>
                <a:latin typeface="Calibri"/>
                <a:ea typeface="Calibri"/>
                <a:cs typeface="Calibri"/>
                <a:sym typeface="Calibri"/>
              </a:rPr>
              <a:t> description qui « fait » la </a:t>
            </a:r>
            <a:r>
              <a:rPr lang="en-US" sz="2400" b="0" i="1" u="none" strike="noStrike" cap="none" dirty="0" err="1">
                <a:solidFill>
                  <a:schemeClr val="dk1"/>
                </a:solidFill>
                <a:latin typeface="Calibri"/>
                <a:ea typeface="Calibri"/>
                <a:cs typeface="Calibri"/>
                <a:sym typeface="Calibri"/>
              </a:rPr>
              <a:t>réalité</a:t>
            </a:r>
            <a:r>
              <a:rPr lang="en-US" sz="2400" b="0" i="1" u="none" strike="noStrike" cap="none" dirty="0">
                <a:solidFill>
                  <a:schemeClr val="dk1"/>
                </a:solidFill>
                <a:latin typeface="Calibri"/>
                <a:ea typeface="Calibri"/>
                <a:cs typeface="Calibri"/>
                <a:sym typeface="Calibri"/>
              </a:rPr>
              <a:t> !</a:t>
            </a:r>
            <a:endParaRPr sz="2400" b="0" i="0" u="none" strike="noStrike" cap="none" dirty="0">
              <a:solidFill>
                <a:schemeClr val="dk1"/>
              </a:solidFill>
              <a:latin typeface="Calibri"/>
              <a:ea typeface="Calibri"/>
              <a:cs typeface="Calibri"/>
              <a:sym typeface="Calibri"/>
            </a:endParaRPr>
          </a:p>
          <a:p>
            <a:pPr marL="431800" marR="0" lvl="0" indent="-323850" algn="just"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Calibri"/>
                <a:ea typeface="Calibri"/>
                <a:cs typeface="Calibri"/>
                <a:sym typeface="Calibri"/>
              </a:rPr>
              <a:t>Distinction avec le champ </a:t>
            </a:r>
            <a:r>
              <a:rPr lang="en-US" sz="2400" b="0" i="0" u="none" strike="noStrike" cap="none" dirty="0" err="1">
                <a:solidFill>
                  <a:schemeClr val="dk1"/>
                </a:solidFill>
                <a:latin typeface="Calibri"/>
                <a:ea typeface="Calibri"/>
                <a:cs typeface="Calibri"/>
                <a:sym typeface="Calibri"/>
              </a:rPr>
              <a:t>imaginaire</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ou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fictionnel</a:t>
            </a:r>
            <a:r>
              <a:rPr lang="en-US" sz="2400" b="0" i="0" u="none" strike="noStrike" cap="none" dirty="0">
                <a:solidFill>
                  <a:schemeClr val="dk1"/>
                </a:solidFill>
                <a:latin typeface="Calibri"/>
                <a:ea typeface="Calibri"/>
                <a:cs typeface="Calibri"/>
                <a:sym typeface="Calibri"/>
              </a:rPr>
              <a:t> !</a:t>
            </a:r>
            <a:endParaRPr dirty="0"/>
          </a:p>
          <a:p>
            <a:pPr marL="431800" marR="0" lvl="0" indent="-323850" algn="just"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Calibri"/>
              <a:ea typeface="Calibri"/>
              <a:cs typeface="Calibri"/>
              <a:sym typeface="Calibri"/>
            </a:endParaRPr>
          </a:p>
          <a:p>
            <a:pPr marL="431800" marR="0" lvl="0" indent="-323850" algn="just" rtl="0">
              <a:lnSpc>
                <a:spcPct val="100000"/>
              </a:lnSpc>
              <a:spcBef>
                <a:spcPts val="0"/>
              </a:spcBef>
              <a:spcAft>
                <a:spcPts val="0"/>
              </a:spcAft>
              <a:buClr>
                <a:srgbClr val="000000"/>
              </a:buClr>
              <a:buSzPts val="2400"/>
              <a:buFont typeface="Arial"/>
              <a:buNone/>
            </a:pPr>
            <a:r>
              <a:rPr lang="en-US" sz="2400" b="0" i="0" u="none" strike="noStrike" cap="none" dirty="0">
                <a:solidFill>
                  <a:srgbClr val="548135"/>
                </a:solidFill>
                <a:latin typeface="Calibri"/>
                <a:ea typeface="Calibri"/>
                <a:cs typeface="Calibri"/>
                <a:sym typeface="Calibri"/>
              </a:rPr>
              <a:t>En cycle 2 : </a:t>
            </a:r>
            <a:r>
              <a:rPr lang="en-US" sz="2400" b="0" i="0" u="none" strike="noStrike" cap="none" dirty="0">
                <a:solidFill>
                  <a:schemeClr val="dk1"/>
                </a:solidFill>
                <a:latin typeface="Calibri"/>
                <a:ea typeface="Calibri"/>
                <a:cs typeface="Calibri"/>
                <a:sym typeface="Calibri"/>
              </a:rPr>
              <a:t>Dragon </a:t>
            </a:r>
            <a:r>
              <a:rPr lang="en-US" sz="2400" b="0" i="0" u="none" strike="noStrike" cap="none" dirty="0" err="1">
                <a:solidFill>
                  <a:schemeClr val="dk1"/>
                </a:solidFill>
                <a:latin typeface="Calibri"/>
                <a:ea typeface="Calibri"/>
                <a:cs typeface="Calibri"/>
                <a:sym typeface="Calibri"/>
              </a:rPr>
              <a:t>ou</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dinosaure</a:t>
            </a:r>
            <a:r>
              <a:rPr lang="en-US" sz="2400" b="0" i="0" u="none" strike="noStrike" cap="none" dirty="0">
                <a:solidFill>
                  <a:schemeClr val="dk1"/>
                </a:solidFill>
                <a:latin typeface="Calibri"/>
                <a:ea typeface="Calibri"/>
                <a:cs typeface="Calibri"/>
                <a:sym typeface="Calibri"/>
              </a:rPr>
              <a:t> ?</a:t>
            </a:r>
            <a:endParaRPr dirty="0"/>
          </a:p>
          <a:p>
            <a:pPr marL="431800" marR="0" lvl="0" indent="-323850" algn="just" rtl="0">
              <a:lnSpc>
                <a:spcPct val="100000"/>
              </a:lnSpc>
              <a:spcBef>
                <a:spcPts val="0"/>
              </a:spcBef>
              <a:spcAft>
                <a:spcPts val="0"/>
              </a:spcAft>
              <a:buNone/>
            </a:pPr>
            <a:r>
              <a:rPr lang="en-US" sz="24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https://www.fondation-lamap.org/fr/page/62527/dinosaure-et-dragon</a:t>
            </a:r>
            <a:r>
              <a:rPr lang="en-US" sz="2400" b="0" i="0" u="none" strike="noStrike" cap="none" dirty="0">
                <a:solidFill>
                  <a:schemeClr val="dk1"/>
                </a:solidFill>
                <a:latin typeface="Calibri"/>
                <a:ea typeface="Calibri"/>
                <a:cs typeface="Calibri"/>
                <a:sym typeface="Calibri"/>
              </a:rPr>
              <a:t> </a:t>
            </a: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dirty="0">
              <a:solidFill>
                <a:srgbClr val="E46C0A"/>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9250F0B6-1AF1-45D3-BF39-6E08D90C158C}"/>
              </a:ext>
            </a:extLst>
          </p:cNvPr>
          <p:cNvSpPr txBox="1">
            <a:spLocks noChangeArrowheads="1"/>
          </p:cNvSpPr>
          <p:nvPr/>
        </p:nvSpPr>
        <p:spPr>
          <a:xfrm>
            <a:off x="0" y="0"/>
            <a:ext cx="12192000" cy="1144920"/>
          </a:xfrm>
          <a:prstGeom prst="rect">
            <a:avLst/>
          </a:prstGeom>
          <a:solidFill>
            <a:schemeClr val="bg2">
              <a:lumMod val="75000"/>
            </a:schemeClr>
          </a:solidFill>
        </p:spPr>
        <p:txBody>
          <a:bodyPr vert="horz" lIns="91440" tIns="39116"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dirty="0"/>
              <a:t>3</a:t>
            </a:r>
            <a:r>
              <a:rPr lang="fr-FR" baseline="30000" dirty="0"/>
              <a:t>e</a:t>
            </a:r>
            <a:r>
              <a:rPr lang="fr-FR" dirty="0"/>
              <a:t> et 4</a:t>
            </a:r>
            <a:r>
              <a:rPr lang="fr-FR" baseline="30000" dirty="0"/>
              <a:t>e</a:t>
            </a:r>
            <a:r>
              <a:rPr lang="fr-FR" dirty="0"/>
              <a:t> : réalisme &amp; matérialisme méthodologique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Grp="1" noChangeArrowheads="1"/>
          </p:cNvSpPr>
          <p:nvPr>
            <p:ph type="title" idx="4294967295"/>
          </p:nvPr>
        </p:nvSpPr>
        <p:spPr>
          <a:xfrm>
            <a:off x="1221120" y="0"/>
            <a:ext cx="10970880" cy="1144920"/>
          </a:xfrm>
        </p:spPr>
        <p:txBody>
          <a:bodyPr tIns="39116"/>
          <a:lstStyle/>
          <a:p>
            <a:pPr algn="l" eaLnBrk="1">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b="1" dirty="0">
                <a:solidFill>
                  <a:schemeClr val="accent1">
                    <a:lumMod val="50000"/>
                  </a:schemeClr>
                </a:solidFill>
              </a:rPr>
              <a:t>4</a:t>
            </a:r>
            <a:r>
              <a:rPr lang="fr-FR" b="1" baseline="30000" dirty="0">
                <a:solidFill>
                  <a:schemeClr val="accent1">
                    <a:lumMod val="50000"/>
                  </a:schemeClr>
                </a:solidFill>
              </a:rPr>
              <a:t>e</a:t>
            </a:r>
            <a:r>
              <a:rPr lang="fr-FR" b="1" dirty="0">
                <a:solidFill>
                  <a:schemeClr val="accent1">
                    <a:lumMod val="50000"/>
                  </a:schemeClr>
                </a:solidFill>
              </a:rPr>
              <a:t> : Matérialisme méthodologique </a:t>
            </a:r>
          </a:p>
        </p:txBody>
      </p:sp>
      <p:sp>
        <p:nvSpPr>
          <p:cNvPr id="14339" name="Rectangle 2"/>
          <p:cNvSpPr>
            <a:spLocks noGrp="1" noChangeArrowheads="1"/>
          </p:cNvSpPr>
          <p:nvPr>
            <p:ph type="body" idx="4294967295"/>
          </p:nvPr>
        </p:nvSpPr>
        <p:spPr>
          <a:xfrm>
            <a:off x="608641" y="1147801"/>
            <a:ext cx="11145599" cy="4991564"/>
          </a:xfrm>
        </p:spPr>
        <p:txBody>
          <a:bodyPr/>
          <a:lstStyle/>
          <a:p>
            <a:pPr marL="431800" indent="-323850" eaLnBrk="1">
              <a:buClr>
                <a:srgbClr val="0099FF"/>
              </a:buClr>
              <a:buSzPct val="45000"/>
              <a:buFont typeface="Wingdings"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endParaRPr lang="fr-FR" dirty="0"/>
          </a:p>
          <a:p>
            <a:pPr marL="431800" indent="-323850" eaLnBrk="1">
              <a:buClr>
                <a:srgbClr val="0099FF"/>
              </a:buClr>
              <a:buSzPct val="45000"/>
              <a:buFont typeface="Wingdings"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dirty="0"/>
              <a:t>Le dragon dans le garage de Carl Sagan et Ann </a:t>
            </a:r>
            <a:r>
              <a:rPr lang="fr-FR" dirty="0" err="1"/>
              <a:t>Druyan</a:t>
            </a:r>
            <a:r>
              <a:rPr lang="fr-FR" dirty="0"/>
              <a:t> </a:t>
            </a:r>
            <a:r>
              <a:rPr lang="fr-FR" sz="2000" dirty="0"/>
              <a:t>(Carl Sagan, in </a:t>
            </a:r>
            <a:r>
              <a:rPr lang="fr-FR" sz="2000" i="1" dirty="0"/>
              <a:t>The </a:t>
            </a:r>
            <a:r>
              <a:rPr lang="fr-FR" sz="2000" i="1" dirty="0" err="1"/>
              <a:t>Demon</a:t>
            </a:r>
            <a:r>
              <a:rPr lang="fr-FR" sz="2000" i="1" dirty="0"/>
              <a:t>-</a:t>
            </a:r>
            <a:r>
              <a:rPr lang="fr-FR" sz="2000" i="1" dirty="0" err="1"/>
              <a:t>Haunted</a:t>
            </a:r>
            <a:r>
              <a:rPr lang="fr-FR" sz="2000" i="1" dirty="0"/>
              <a:t> World : Science as a </a:t>
            </a:r>
            <a:r>
              <a:rPr lang="fr-FR" sz="2000" i="1" dirty="0" err="1"/>
              <a:t>Candle</a:t>
            </a:r>
            <a:r>
              <a:rPr lang="fr-FR" sz="2000" i="1" dirty="0"/>
              <a:t> in the </a:t>
            </a:r>
            <a:r>
              <a:rPr lang="fr-FR" sz="2000" i="1" dirty="0" err="1"/>
              <a:t>Dark</a:t>
            </a:r>
            <a:r>
              <a:rPr lang="fr-FR" sz="2000" dirty="0"/>
              <a:t>, ch. 10, 1995)</a:t>
            </a:r>
          </a:p>
        </p:txBody>
      </p:sp>
      <p:pic>
        <p:nvPicPr>
          <p:cNvPr id="14340" name="Picture 3"/>
          <p:cNvPicPr>
            <a:picLocks noChangeAspect="1" noChangeArrowheads="1"/>
          </p:cNvPicPr>
          <p:nvPr/>
        </p:nvPicPr>
        <p:blipFill>
          <a:blip r:embed="rId3"/>
          <a:srcRect/>
          <a:stretch>
            <a:fillRect/>
          </a:stretch>
        </p:blipFill>
        <p:spPr bwMode="auto">
          <a:xfrm>
            <a:off x="2576393" y="2589726"/>
            <a:ext cx="6140160" cy="3456363"/>
          </a:xfrm>
          <a:prstGeom prst="rect">
            <a:avLst/>
          </a:prstGeom>
          <a:noFill/>
          <a:ln w="9525">
            <a:noFill/>
            <a:round/>
            <a:headEnd/>
            <a:tailEnd/>
          </a:ln>
        </p:spPr>
      </p:pic>
      <p:grpSp>
        <p:nvGrpSpPr>
          <p:cNvPr id="2" name="Group 4"/>
          <p:cNvGrpSpPr>
            <a:grpSpLocks/>
          </p:cNvGrpSpPr>
          <p:nvPr/>
        </p:nvGrpSpPr>
        <p:grpSpPr bwMode="auto">
          <a:xfrm>
            <a:off x="5137920" y="4506234"/>
            <a:ext cx="2350080" cy="1369583"/>
            <a:chOff x="2676" y="3129"/>
            <a:chExt cx="1224" cy="951"/>
          </a:xfrm>
        </p:grpSpPr>
        <p:pic>
          <p:nvPicPr>
            <p:cNvPr id="14342" name="Picture 5"/>
            <p:cNvPicPr>
              <a:picLocks noChangeAspect="1" noChangeArrowheads="1"/>
            </p:cNvPicPr>
            <p:nvPr/>
          </p:nvPicPr>
          <p:blipFill>
            <a:blip r:embed="rId4"/>
            <a:srcRect/>
            <a:stretch>
              <a:fillRect/>
            </a:stretch>
          </p:blipFill>
          <p:spPr bwMode="auto">
            <a:xfrm>
              <a:off x="2676" y="3220"/>
              <a:ext cx="1224" cy="861"/>
            </a:xfrm>
            <a:prstGeom prst="rect">
              <a:avLst/>
            </a:prstGeom>
            <a:noFill/>
            <a:ln w="9525">
              <a:noFill/>
              <a:round/>
              <a:headEnd/>
              <a:tailEnd/>
            </a:ln>
          </p:spPr>
        </p:pic>
        <p:sp>
          <p:nvSpPr>
            <p:cNvPr id="14343" name="Line 6"/>
            <p:cNvSpPr>
              <a:spLocks noChangeShapeType="1"/>
            </p:cNvSpPr>
            <p:nvPr/>
          </p:nvSpPr>
          <p:spPr bwMode="auto">
            <a:xfrm>
              <a:off x="2676" y="3129"/>
              <a:ext cx="951" cy="815"/>
            </a:xfrm>
            <a:prstGeom prst="line">
              <a:avLst/>
            </a:prstGeom>
            <a:noFill/>
            <a:ln w="38160">
              <a:solidFill>
                <a:srgbClr val="FF00FF"/>
              </a:solidFill>
              <a:round/>
              <a:headEnd/>
              <a:tailEnd/>
            </a:ln>
          </p:spPr>
          <p:txBody>
            <a:bodyPr/>
            <a:lstStyle/>
            <a:p>
              <a:endParaRPr lang="fr-FR"/>
            </a:p>
          </p:txBody>
        </p:sp>
        <p:sp>
          <p:nvSpPr>
            <p:cNvPr id="14344" name="Line 7"/>
            <p:cNvSpPr>
              <a:spLocks noChangeShapeType="1"/>
            </p:cNvSpPr>
            <p:nvPr/>
          </p:nvSpPr>
          <p:spPr bwMode="auto">
            <a:xfrm flipH="1">
              <a:off x="2766" y="3129"/>
              <a:ext cx="636" cy="951"/>
            </a:xfrm>
            <a:prstGeom prst="line">
              <a:avLst/>
            </a:prstGeom>
            <a:noFill/>
            <a:ln w="38160">
              <a:solidFill>
                <a:srgbClr val="FF00FF"/>
              </a:solidFill>
              <a:round/>
              <a:headEnd/>
              <a:tailEnd/>
            </a:ln>
          </p:spPr>
          <p:txBody>
            <a:bodyPr/>
            <a:lstStyle/>
            <a:p>
              <a:endParaRPr lang="fr-FR"/>
            </a:p>
          </p:txBody>
        </p:sp>
      </p:grpSp>
      <p:sp>
        <p:nvSpPr>
          <p:cNvPr id="9" name="ZoneTexte 8"/>
          <p:cNvSpPr txBox="1"/>
          <p:nvPr/>
        </p:nvSpPr>
        <p:spPr>
          <a:xfrm flipH="1">
            <a:off x="699247" y="6104965"/>
            <a:ext cx="10959352" cy="369332"/>
          </a:xfrm>
          <a:prstGeom prst="rect">
            <a:avLst/>
          </a:prstGeom>
          <a:noFill/>
        </p:spPr>
        <p:txBody>
          <a:bodyPr wrap="square" rtlCol="0">
            <a:spAutoFit/>
          </a:bodyPr>
          <a:lstStyle/>
          <a:p>
            <a:r>
              <a:rPr lang="fr-FR" dirty="0"/>
              <a:t>Article : </a:t>
            </a:r>
            <a:r>
              <a:rPr lang="fr-FR" dirty="0">
                <a:hlinkClick r:id="rId5"/>
              </a:rPr>
              <a:t>https://cortecs.org/la-zetetique/le-dragon-dans-le-garage-de-carl-sagan-et-ann-dryuand/</a:t>
            </a:r>
            <a:r>
              <a:rPr lang="fr-FR" dirty="0"/>
              <a:t>  </a:t>
            </a:r>
          </a:p>
        </p:txBody>
      </p:sp>
      <p:sp>
        <p:nvSpPr>
          <p:cNvPr id="10" name="ZoneTexte 9"/>
          <p:cNvSpPr txBox="1"/>
          <p:nvPr/>
        </p:nvSpPr>
        <p:spPr>
          <a:xfrm>
            <a:off x="9345706" y="2716305"/>
            <a:ext cx="2184908" cy="1754326"/>
          </a:xfrm>
          <a:prstGeom prst="rect">
            <a:avLst/>
          </a:prstGeom>
          <a:noFill/>
        </p:spPr>
        <p:txBody>
          <a:bodyPr wrap="square" rtlCol="0">
            <a:spAutoFit/>
          </a:bodyPr>
          <a:lstStyle/>
          <a:p>
            <a:r>
              <a:rPr lang="fr-FR" b="1" dirty="0">
                <a:solidFill>
                  <a:schemeClr val="accent1">
                    <a:lumMod val="50000"/>
                  </a:schemeClr>
                </a:solidFill>
              </a:rPr>
              <a:t>Quelle est la différence, dans le monde réel, entre « il y a un dragon » et « il n’y a pas de dragon » ?</a:t>
            </a:r>
          </a:p>
        </p:txBody>
      </p:sp>
      <p:sp>
        <p:nvSpPr>
          <p:cNvPr id="3" name="Rectangle 1">
            <a:extLst>
              <a:ext uri="{FF2B5EF4-FFF2-40B4-BE49-F238E27FC236}">
                <a16:creationId xmlns:a16="http://schemas.microsoft.com/office/drawing/2014/main" id="{CD1434DB-9ACF-1112-43CE-C1FB108E5CC6}"/>
              </a:ext>
            </a:extLst>
          </p:cNvPr>
          <p:cNvSpPr txBox="1">
            <a:spLocks noChangeArrowheads="1"/>
          </p:cNvSpPr>
          <p:nvPr/>
        </p:nvSpPr>
        <p:spPr>
          <a:xfrm>
            <a:off x="0" y="0"/>
            <a:ext cx="12192000" cy="1144920"/>
          </a:xfrm>
          <a:prstGeom prst="rect">
            <a:avLst/>
          </a:prstGeom>
          <a:solidFill>
            <a:schemeClr val="bg2">
              <a:lumMod val="75000"/>
            </a:schemeClr>
          </a:solidFill>
        </p:spPr>
        <p:txBody>
          <a:bodyPr vert="horz" lIns="91440" tIns="39116"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dirty="0"/>
              <a:t>4e. Le matérialisme méthodologique</a:t>
            </a: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Grp="1" noChangeArrowheads="1"/>
          </p:cNvSpPr>
          <p:nvPr>
            <p:ph type="title" idx="4294967295"/>
          </p:nvPr>
        </p:nvSpPr>
        <p:spPr>
          <a:xfrm>
            <a:off x="608641" y="273629"/>
            <a:ext cx="10970880" cy="1144921"/>
          </a:xfrm>
        </p:spPr>
        <p:txBody>
          <a:bodyPr tIns="39116">
            <a:normAutofit/>
          </a:bodyPr>
          <a:lstStyle/>
          <a:p>
            <a:pPr algn="l" eaLnBrk="1">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b="1" dirty="0">
                <a:solidFill>
                  <a:schemeClr val="accent1">
                    <a:lumMod val="50000"/>
                  </a:schemeClr>
                </a:solidFill>
              </a:rPr>
              <a:t>4</a:t>
            </a:r>
            <a:r>
              <a:rPr lang="fr-FR" b="1" baseline="30000" dirty="0">
                <a:solidFill>
                  <a:schemeClr val="accent1">
                    <a:lumMod val="50000"/>
                  </a:schemeClr>
                </a:solidFill>
              </a:rPr>
              <a:t>e</a:t>
            </a:r>
            <a:r>
              <a:rPr lang="fr-FR" b="1" dirty="0">
                <a:solidFill>
                  <a:schemeClr val="accent1">
                    <a:lumMod val="50000"/>
                  </a:schemeClr>
                </a:solidFill>
              </a:rPr>
              <a:t> : Matérialisme méthodologique</a:t>
            </a:r>
          </a:p>
        </p:txBody>
      </p:sp>
      <p:sp>
        <p:nvSpPr>
          <p:cNvPr id="34818" name="Rectangle 2"/>
          <p:cNvSpPr>
            <a:spLocks noGrp="1" noChangeArrowheads="1"/>
          </p:cNvSpPr>
          <p:nvPr>
            <p:ph type="body" idx="4294967295"/>
          </p:nvPr>
        </p:nvSpPr>
        <p:spPr>
          <a:xfrm>
            <a:off x="608641" y="1147801"/>
            <a:ext cx="11145599" cy="4991564"/>
          </a:xfrm>
        </p:spPr>
        <p:txBody>
          <a:bodyPr/>
          <a:lstStyle/>
          <a:p>
            <a:pPr marL="431800" indent="-323850" eaLnBrk="1">
              <a:buClr>
                <a:srgbClr val="0099FF"/>
              </a:buClr>
              <a:buSzPct val="45000"/>
              <a:buFont typeface="Wingdings"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endParaRPr lang="fr-FR" dirty="0"/>
          </a:p>
          <a:p>
            <a:pPr marL="431800" indent="-323850" eaLnBrk="1">
              <a:buClr>
                <a:srgbClr val="0099FF"/>
              </a:buClr>
              <a:buSzPct val="45000"/>
              <a:buFont typeface="Wingdings"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dirty="0"/>
              <a:t>En résumé : en science, on ne sait travailler qu'avec ce qui est « mesurable », connaissable objectivement, ce qui est accessible à l'expérience (</a:t>
            </a:r>
            <a:r>
              <a:rPr lang="fr-FR" dirty="0">
                <a:solidFill>
                  <a:schemeClr val="accent1">
                    <a:lumMod val="50000"/>
                  </a:schemeClr>
                </a:solidFill>
              </a:rPr>
              <a:t>matérialisme méthodologique</a:t>
            </a:r>
            <a:r>
              <a:rPr lang="fr-FR" dirty="0"/>
              <a:t>)</a:t>
            </a:r>
          </a:p>
          <a:p>
            <a:pPr marL="431800" indent="-323850" eaLnBrk="1">
              <a:buClr>
                <a:srgbClr val="3399FF"/>
              </a:buClr>
              <a:buSzPct val="45000"/>
              <a:buFont typeface="Wingdings"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dirty="0"/>
              <a:t>Posture humble et qui trace les limites de ce que l'on sait faire :</a:t>
            </a:r>
          </a:p>
          <a:p>
            <a:pPr marL="863600" lvl="1" indent="-323850" eaLnBrk="1">
              <a:buClr>
                <a:srgbClr val="FFFFFF"/>
              </a:buClr>
              <a:buSzPct val="75000"/>
              <a:buFont typeface="Symbol"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dirty="0"/>
              <a:t>cela ne signifie pas que des « entités » inconnues n'existent pas</a:t>
            </a:r>
          </a:p>
          <a:p>
            <a:pPr marL="863600" lvl="1" indent="-323850" eaLnBrk="1">
              <a:buClr>
                <a:srgbClr val="FFFFFF"/>
              </a:buClr>
              <a:buSzPct val="75000"/>
              <a:buFont typeface="Symbol"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dirty="0"/>
              <a:t>cela circonscrit les domaines scientifiques</a:t>
            </a:r>
          </a:p>
          <a:p>
            <a:pPr marL="863600" lvl="1" indent="-323850" eaLnBrk="1">
              <a:buClr>
                <a:srgbClr val="FFFFFF"/>
              </a:buClr>
              <a:buSzPct val="75000"/>
              <a:buFont typeface="Symbol"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endParaRPr lang="fr-FR" dirty="0"/>
          </a:p>
          <a:p>
            <a:pPr marL="431800" indent="-323850" eaLnBrk="1">
              <a:buClr>
                <a:srgbClr val="3399FF"/>
              </a:buClr>
              <a:buSzPct val="45000"/>
              <a:buFont typeface="Wingdings"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dirty="0">
                <a:solidFill>
                  <a:schemeClr val="accent1">
                    <a:lumMod val="50000"/>
                  </a:schemeClr>
                </a:solidFill>
              </a:rPr>
              <a:t>Matérialisme méthodologique -&gt; posture d’humilité épistémologique</a:t>
            </a: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Rectangle 1"/>
          <p:cNvSpPr>
            <a:spLocks noGrp="1" noChangeArrowheads="1"/>
          </p:cNvSpPr>
          <p:nvPr>
            <p:ph type="title" idx="4294967295"/>
          </p:nvPr>
        </p:nvSpPr>
        <p:spPr>
          <a:xfrm>
            <a:off x="608641" y="273629"/>
            <a:ext cx="10970880" cy="1144921"/>
          </a:xfrm>
        </p:spPr>
        <p:txBody>
          <a:bodyPr tIns="39116">
            <a:normAutofit fontScale="90000"/>
          </a:bodyPr>
          <a:lstStyle/>
          <a:p>
            <a:pPr algn="l" eaLnBrk="1">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b="1" dirty="0">
                <a:solidFill>
                  <a:schemeClr val="accent1">
                    <a:lumMod val="50000"/>
                  </a:schemeClr>
                </a:solidFill>
              </a:rPr>
              <a:t>Matérialisme méthodologique </a:t>
            </a:r>
            <a:br>
              <a:rPr lang="fr-FR" b="1" dirty="0">
                <a:solidFill>
                  <a:schemeClr val="accent1">
                    <a:lumMod val="50000"/>
                  </a:schemeClr>
                </a:solidFill>
              </a:rPr>
            </a:br>
            <a:r>
              <a:rPr lang="fr-FR" b="1" dirty="0">
                <a:solidFill>
                  <a:schemeClr val="accent1">
                    <a:lumMod val="50000"/>
                  </a:schemeClr>
                </a:solidFill>
              </a:rPr>
              <a:t>et intrusions spiritualistes</a:t>
            </a:r>
          </a:p>
        </p:txBody>
      </p:sp>
      <p:sp>
        <p:nvSpPr>
          <p:cNvPr id="34818" name="Rectangle 2"/>
          <p:cNvSpPr>
            <a:spLocks noGrp="1" noChangeArrowheads="1"/>
          </p:cNvSpPr>
          <p:nvPr>
            <p:ph type="body" idx="4294967295"/>
          </p:nvPr>
        </p:nvSpPr>
        <p:spPr>
          <a:xfrm>
            <a:off x="608641" y="1896035"/>
            <a:ext cx="3734759" cy="4243330"/>
          </a:xfrm>
        </p:spPr>
        <p:txBody>
          <a:bodyPr/>
          <a:lstStyle/>
          <a:p>
            <a:pPr marL="431800" indent="-323850" eaLnBrk="1">
              <a:buClr>
                <a:srgbClr val="0099FF"/>
              </a:buClr>
              <a:buSzPct val="45000"/>
              <a:buFont typeface="Wingdings"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dirty="0"/>
              <a:t>Peux-on travailler en science sur les notions suivantes ?</a:t>
            </a:r>
          </a:p>
          <a:p>
            <a:pPr marL="431800" indent="-323850" eaLnBrk="1">
              <a:buClr>
                <a:srgbClr val="0099FF"/>
              </a:buClr>
              <a:buSzPct val="45000"/>
              <a:buFont typeface="Wingdings"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endParaRPr lang="fr-FR" dirty="0"/>
          </a:p>
          <a:p>
            <a:pPr marL="431800" indent="-323850">
              <a:buSzPct val="45000"/>
              <a:buFont typeface="Wingdings" pitchFamily="2" charset="2"/>
              <a:buChar char="q"/>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dirty="0"/>
              <a:t>L’âme</a:t>
            </a:r>
          </a:p>
          <a:p>
            <a:pPr marL="431800" indent="-323850">
              <a:buSzPct val="45000"/>
              <a:buFont typeface="Wingdings" pitchFamily="2" charset="2"/>
              <a:buChar char="q"/>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dirty="0"/>
              <a:t>Le destin</a:t>
            </a:r>
          </a:p>
          <a:p>
            <a:pPr marL="431800" indent="-323850">
              <a:buSzPct val="45000"/>
              <a:buFont typeface="Wingdings" pitchFamily="2" charset="2"/>
              <a:buChar char="q"/>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dirty="0"/>
              <a:t>La chance</a:t>
            </a:r>
          </a:p>
          <a:p>
            <a:pPr marL="431800" indent="-323850">
              <a:buSzPct val="45000"/>
              <a:buFont typeface="Wingdings" pitchFamily="2" charset="2"/>
              <a:buChar char="q"/>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dirty="0"/>
              <a:t>Dieu</a:t>
            </a:r>
          </a:p>
        </p:txBody>
      </p:sp>
      <p:sp>
        <p:nvSpPr>
          <p:cNvPr id="4" name="ZoneTexte 3"/>
          <p:cNvSpPr txBox="1"/>
          <p:nvPr/>
        </p:nvSpPr>
        <p:spPr>
          <a:xfrm>
            <a:off x="4948518" y="2164976"/>
            <a:ext cx="5123329" cy="1815882"/>
          </a:xfrm>
          <a:prstGeom prst="rect">
            <a:avLst/>
          </a:prstGeom>
          <a:noFill/>
        </p:spPr>
        <p:txBody>
          <a:bodyPr wrap="square" rtlCol="0">
            <a:spAutoFit/>
          </a:bodyPr>
          <a:lstStyle/>
          <a:p>
            <a:r>
              <a:rPr lang="fr-FR" sz="2800" b="1" dirty="0">
                <a:solidFill>
                  <a:schemeClr val="accent1">
                    <a:lumMod val="50000"/>
                  </a:schemeClr>
                </a:solidFill>
              </a:rPr>
              <a:t>Réponse: non </a:t>
            </a:r>
            <a:r>
              <a:rPr lang="fr-FR" sz="2800" b="1" u="sng" dirty="0">
                <a:solidFill>
                  <a:schemeClr val="accent1">
                    <a:lumMod val="50000"/>
                  </a:schemeClr>
                </a:solidFill>
              </a:rPr>
              <a:t>si</a:t>
            </a:r>
            <a:r>
              <a:rPr lang="fr-FR" sz="2800" b="1" dirty="0">
                <a:solidFill>
                  <a:schemeClr val="accent1">
                    <a:lumMod val="50000"/>
                  </a:schemeClr>
                </a:solidFill>
              </a:rPr>
              <a:t> elles ne donnent lieu à aucun effet « matériel », </a:t>
            </a:r>
          </a:p>
          <a:p>
            <a:r>
              <a:rPr lang="fr-FR" sz="2800" b="1" dirty="0">
                <a:solidFill>
                  <a:schemeClr val="accent1">
                    <a:lumMod val="50000"/>
                  </a:schemeClr>
                </a:solidFill>
              </a:rPr>
              <a:t>si elles ne laissent pas de « traces », pas d’observables.</a:t>
            </a:r>
          </a:p>
        </p:txBody>
      </p:sp>
      <p:sp>
        <p:nvSpPr>
          <p:cNvPr id="5" name="ZoneTexte 4"/>
          <p:cNvSpPr txBox="1"/>
          <p:nvPr/>
        </p:nvSpPr>
        <p:spPr>
          <a:xfrm>
            <a:off x="4128247" y="4289612"/>
            <a:ext cx="5778826" cy="923330"/>
          </a:xfrm>
          <a:prstGeom prst="rect">
            <a:avLst/>
          </a:prstGeom>
          <a:noFill/>
        </p:spPr>
        <p:txBody>
          <a:bodyPr wrap="none" rtlCol="0">
            <a:spAutoFit/>
          </a:bodyPr>
          <a:lstStyle/>
          <a:p>
            <a:r>
              <a:rPr lang="fr-FR" dirty="0"/>
              <a:t>- J’ai de la chance au jeu</a:t>
            </a:r>
          </a:p>
          <a:p>
            <a:pPr>
              <a:buFontTx/>
              <a:buChar char="-"/>
            </a:pPr>
            <a:r>
              <a:rPr lang="fr-FR" dirty="0"/>
              <a:t> Pourquoi penses-tu cela ?</a:t>
            </a:r>
          </a:p>
          <a:p>
            <a:pPr>
              <a:buFontTx/>
              <a:buChar char="-"/>
            </a:pPr>
            <a:r>
              <a:rPr lang="fr-FR" dirty="0"/>
              <a:t>Je gagne plus souvent que les autres donc j’ai de la chance.</a:t>
            </a:r>
          </a:p>
        </p:txBody>
      </p:sp>
      <p:sp>
        <p:nvSpPr>
          <p:cNvPr id="6" name="Ellipse 5"/>
          <p:cNvSpPr/>
          <p:nvPr/>
        </p:nvSpPr>
        <p:spPr>
          <a:xfrm>
            <a:off x="4450977" y="4814046"/>
            <a:ext cx="3213847" cy="443753"/>
          </a:xfrm>
          <a:prstGeom prst="ellipse">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2931459" y="5486400"/>
            <a:ext cx="4712957" cy="369332"/>
          </a:xfrm>
          <a:prstGeom prst="rect">
            <a:avLst/>
          </a:prstGeom>
          <a:noFill/>
        </p:spPr>
        <p:txBody>
          <a:bodyPr wrap="none" rtlCol="0">
            <a:spAutoFit/>
          </a:bodyPr>
          <a:lstStyle/>
          <a:p>
            <a:r>
              <a:rPr lang="fr-FR" b="1" dirty="0">
                <a:solidFill>
                  <a:schemeClr val="accent1">
                    <a:lumMod val="50000"/>
                  </a:schemeClr>
                </a:solidFill>
              </a:rPr>
              <a:t>Testable ! (comparer les occurrences au hasard)</a:t>
            </a:r>
          </a:p>
        </p:txBody>
      </p:sp>
      <p:sp>
        <p:nvSpPr>
          <p:cNvPr id="8" name="Ellipse 7"/>
          <p:cNvSpPr/>
          <p:nvPr/>
        </p:nvSpPr>
        <p:spPr>
          <a:xfrm>
            <a:off x="7651376" y="4814047"/>
            <a:ext cx="2164977" cy="4303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9816354" y="4316506"/>
            <a:ext cx="1882588" cy="1200329"/>
          </a:xfrm>
          <a:prstGeom prst="rect">
            <a:avLst/>
          </a:prstGeom>
          <a:noFill/>
        </p:spPr>
        <p:txBody>
          <a:bodyPr wrap="square" rtlCol="0">
            <a:spAutoFit/>
          </a:bodyPr>
          <a:lstStyle/>
          <a:p>
            <a:r>
              <a:rPr lang="fr-FR" b="1" dirty="0">
                <a:solidFill>
                  <a:schemeClr val="accent1">
                    <a:lumMod val="50000"/>
                  </a:schemeClr>
                </a:solidFill>
              </a:rPr>
              <a:t>N’existe-il pas d’autres hypothèses pour expliquer cela ?</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948B7-02A8-2CBC-FF33-246BB1AAEA08}"/>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29FEE813-DD6B-90B1-9254-7BB98A4F83A4}"/>
              </a:ext>
            </a:extLst>
          </p:cNvPr>
          <p:cNvSpPr txBox="1"/>
          <p:nvPr/>
        </p:nvSpPr>
        <p:spPr>
          <a:xfrm>
            <a:off x="168165" y="601674"/>
            <a:ext cx="11855669" cy="6032421"/>
          </a:xfrm>
          <a:prstGeom prst="rect">
            <a:avLst/>
          </a:prstGeom>
          <a:noFill/>
        </p:spPr>
        <p:txBody>
          <a:bodyPr wrap="square">
            <a:spAutoFit/>
          </a:bodyPr>
          <a:lstStyle/>
          <a:p>
            <a:pPr marL="228600">
              <a:spcAft>
                <a:spcPts val="800"/>
              </a:spcAft>
            </a:pPr>
            <a:r>
              <a:rPr lang="fr-FR" sz="1800" b="1" kern="100" dirty="0">
                <a:effectLst/>
                <a:latin typeface="Calibri" panose="020F0502020204030204" pitchFamily="34" charset="0"/>
                <a:ea typeface="Calibri" panose="020F0502020204030204" pitchFamily="34" charset="0"/>
                <a:cs typeface="Times New Roman" panose="02020603050405020304" pitchFamily="18" charset="0"/>
              </a:rPr>
              <a:t>Complot : </a:t>
            </a:r>
          </a:p>
          <a:p>
            <a:pPr marL="228600">
              <a:spcAft>
                <a:spcPts val="800"/>
              </a:spcAft>
            </a:pPr>
            <a:r>
              <a:rPr lang="fr-FR" b="1" kern="100" dirty="0">
                <a:latin typeface="Calibri" panose="020F0502020204030204" pitchFamily="34" charset="0"/>
                <a:ea typeface="Calibri" panose="020F0502020204030204" pitchFamily="34" charset="0"/>
                <a:cs typeface="Times New Roman" panose="02020603050405020304" pitchFamily="18" charset="0"/>
              </a:rPr>
              <a:t>- </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projet malveillant tenus secret (jusqu’à leur mise à exécution ?). </a:t>
            </a:r>
          </a:p>
          <a:p>
            <a:pPr marL="228600">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- 2 sens : le plan … ou l’exécution du plan.</a:t>
            </a:r>
          </a:p>
          <a:p>
            <a:pPr marL="514350" indent="-285750">
              <a:spcAft>
                <a:spcPts val="800"/>
              </a:spcAft>
              <a:buFontTx/>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Distinctions </a:t>
            </a:r>
            <a:r>
              <a:rPr lang="fr-FR" kern="100" dirty="0">
                <a:latin typeface="Calibri" panose="020F0502020204030204" pitchFamily="34" charset="0"/>
                <a:ea typeface="Calibri" panose="020F0502020204030204" pitchFamily="34" charset="0"/>
                <a:cs typeface="Times New Roman" panose="02020603050405020304" pitchFamily="18" charset="0"/>
              </a:rPr>
              <a:t>en</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tre vrais complots &amp; faux complots et entre complots ratés &amp; complots réussis. Dans une posture complotiste, on part du principe que le complot est réussi … </a:t>
            </a:r>
          </a:p>
          <a:p>
            <a:pPr marL="228600">
              <a:spcAft>
                <a:spcPts val="800"/>
              </a:spcAft>
            </a:pPr>
            <a:r>
              <a:rPr lang="fr-FR" sz="1800" b="1" kern="100" dirty="0">
                <a:effectLst/>
                <a:latin typeface="Calibri" panose="020F0502020204030204" pitchFamily="34" charset="0"/>
                <a:ea typeface="Calibri" panose="020F0502020204030204" pitchFamily="34" charset="0"/>
                <a:cs typeface="Times New Roman" panose="02020603050405020304" pitchFamily="18" charset="0"/>
              </a:rPr>
              <a:t>Théorie du complot : </a:t>
            </a:r>
          </a:p>
          <a:p>
            <a:pPr marL="228600">
              <a:spcAft>
                <a:spcPts val="800"/>
              </a:spcAft>
            </a:pPr>
            <a:r>
              <a:rPr lang="fr-FR" b="1" kern="100" dirty="0">
                <a:latin typeface="Calibri" panose="020F0502020204030204" pitchFamily="34" charset="0"/>
                <a:ea typeface="Calibri" panose="020F0502020204030204" pitchFamily="34" charset="0"/>
                <a:cs typeface="Times New Roman" panose="02020603050405020304" pitchFamily="18" charset="0"/>
              </a:rPr>
              <a:t>- </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Réécriture des événements historiques par l’invention de complots.</a:t>
            </a:r>
          </a:p>
          <a:p>
            <a:pPr marL="228600">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Mais pas de consensus dans la littérature sur ce terme : souvent « les théories du complots »</a:t>
            </a:r>
          </a:p>
          <a:p>
            <a:pPr marL="228600">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Souvent une connotation péjorative, associés à de l’irrationnalité</a:t>
            </a:r>
          </a:p>
          <a:p>
            <a:pPr marL="342900" lvl="0" indent="-342900">
              <a:buFont typeface="Wingdings" panose="05000000000000000000" pitchFamily="2" charset="2"/>
              <a:buChar char=""/>
            </a:pPr>
            <a:r>
              <a:rPr lang="fr-FR" sz="1800" b="1" kern="100" dirty="0">
                <a:effectLst/>
                <a:latin typeface="Calibri" panose="020F0502020204030204" pitchFamily="34" charset="0"/>
                <a:ea typeface="Calibri" panose="020F0502020204030204" pitchFamily="34" charset="0"/>
                <a:cs typeface="Times New Roman" panose="02020603050405020304" pitchFamily="18" charset="0"/>
              </a:rPr>
              <a:t>Terme que nous n’utiliserons pas, si possible …</a:t>
            </a:r>
          </a:p>
          <a:p>
            <a:pPr lvl="0"/>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800"/>
              </a:spcAft>
            </a:pPr>
            <a:r>
              <a:rPr lang="fr-FR" sz="1800" b="1" kern="100" dirty="0">
                <a:effectLst/>
                <a:latin typeface="Calibri" panose="020F0502020204030204" pitchFamily="34" charset="0"/>
                <a:ea typeface="Calibri" panose="020F0502020204030204" pitchFamily="34" charset="0"/>
                <a:cs typeface="Times New Roman" panose="02020603050405020304" pitchFamily="18" charset="0"/>
              </a:rPr>
              <a:t> Complotisme :</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système de croyances attractif, « pseudo rebelle » qui fonctionne comme une rumeur.</a:t>
            </a:r>
          </a:p>
          <a:p>
            <a:pPr marL="285750" indent="-285750">
              <a:spcAft>
                <a:spcPts val="800"/>
              </a:spcAft>
              <a:buFontTx/>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On est complotiste quand un complot est postulé et accepté avant même d’avoir conduit une enquête authentique sur le sujet, et en l’absence de toute enquête subséquente sur la question.</a:t>
            </a:r>
          </a:p>
          <a:p>
            <a:pPr marL="285750" indent="-285750">
              <a:spcAft>
                <a:spcPts val="800"/>
              </a:spcAft>
              <a:buFontTx/>
              <a:buChar char="-"/>
            </a:pPr>
            <a:r>
              <a:rPr lang="fr-FR" kern="100" dirty="0">
                <a:latin typeface="Calibri" panose="020F0502020204030204" pitchFamily="34" charset="0"/>
                <a:ea typeface="Calibri" panose="020F0502020204030204" pitchFamily="34" charset="0"/>
                <a:cs typeface="Times New Roman" panose="02020603050405020304" pitchFamily="18" charset="0"/>
              </a:rPr>
              <a:t>On </a:t>
            </a:r>
            <a:r>
              <a:rPr lang="fr-FR" i="1" kern="100" dirty="0">
                <a:latin typeface="Calibri" panose="020F0502020204030204" pitchFamily="34" charset="0"/>
                <a:ea typeface="Calibri" panose="020F0502020204030204" pitchFamily="34" charset="0"/>
                <a:cs typeface="Times New Roman" panose="02020603050405020304" pitchFamily="18" charset="0"/>
              </a:rPr>
              <a:t>décrète</a:t>
            </a:r>
            <a:r>
              <a:rPr lang="fr-FR" kern="100" dirty="0">
                <a:latin typeface="Calibri" panose="020F0502020204030204" pitchFamily="34" charset="0"/>
                <a:ea typeface="Calibri" panose="020F0502020204030204" pitchFamily="34" charset="0"/>
                <a:cs typeface="Times New Roman" panose="02020603050405020304" pitchFamily="18" charset="0"/>
              </a:rPr>
              <a:t> un complot plutôt qu’on le </a:t>
            </a:r>
            <a:r>
              <a:rPr lang="fr-FR" i="1" kern="100" dirty="0">
                <a:latin typeface="Calibri" panose="020F0502020204030204" pitchFamily="34" charset="0"/>
                <a:ea typeface="Calibri" panose="020F0502020204030204" pitchFamily="34" charset="0"/>
                <a:cs typeface="Times New Roman" panose="02020603050405020304" pitchFamily="18" charset="0"/>
              </a:rPr>
              <a:t>découvre</a:t>
            </a:r>
          </a:p>
          <a:p>
            <a:pPr marL="285750" indent="-285750">
              <a:spcAft>
                <a:spcPts val="800"/>
              </a:spcAft>
              <a:buFontTx/>
              <a:buChar char="-"/>
            </a:pPr>
            <a:r>
              <a:rPr lang="fr-FR" i="1" kern="100" dirty="0">
                <a:latin typeface="Calibri" panose="020F0502020204030204" pitchFamily="34" charset="0"/>
                <a:ea typeface="Calibri" panose="020F0502020204030204" pitchFamily="34" charset="0"/>
                <a:cs typeface="Times New Roman" panose="02020603050405020304" pitchFamily="18" charset="0"/>
              </a:rPr>
              <a:t>Adhésion, en général, à plusieurs théories du complot, perméabilité importante</a:t>
            </a:r>
          </a:p>
          <a:p>
            <a:pPr marL="285750" indent="-285750">
              <a:spcAft>
                <a:spcPts val="800"/>
              </a:spcAft>
              <a:buFontTx/>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Ironie : Le complotisme ne permet pas d’identifier les complots de manière fiable</a:t>
            </a:r>
          </a:p>
        </p:txBody>
      </p:sp>
      <p:sp>
        <p:nvSpPr>
          <p:cNvPr id="4" name="ZoneTexte 3">
            <a:extLst>
              <a:ext uri="{FF2B5EF4-FFF2-40B4-BE49-F238E27FC236}">
                <a16:creationId xmlns:a16="http://schemas.microsoft.com/office/drawing/2014/main" id="{007996A6-78E9-4F0D-E856-9DDCBB4A5929}"/>
              </a:ext>
            </a:extLst>
          </p:cNvPr>
          <p:cNvSpPr txBox="1"/>
          <p:nvPr/>
        </p:nvSpPr>
        <p:spPr>
          <a:xfrm>
            <a:off x="228362" y="0"/>
            <a:ext cx="7873887" cy="584775"/>
          </a:xfrm>
          <a:prstGeom prst="rect">
            <a:avLst/>
          </a:prstGeom>
          <a:solidFill>
            <a:schemeClr val="bg1">
              <a:lumMod val="85000"/>
            </a:schemeClr>
          </a:solidFill>
        </p:spPr>
        <p:txBody>
          <a:bodyPr wrap="none" rtlCol="0">
            <a:spAutoFit/>
          </a:bodyPr>
          <a:lstStyle/>
          <a:p>
            <a:r>
              <a:rPr lang="fr-FR" sz="3200" i="1" dirty="0"/>
              <a:t>Complot ; théorie du complot ; complotisme ….</a:t>
            </a:r>
          </a:p>
        </p:txBody>
      </p:sp>
      <p:sp>
        <p:nvSpPr>
          <p:cNvPr id="5" name="ZoneTexte 4">
            <a:extLst>
              <a:ext uri="{FF2B5EF4-FFF2-40B4-BE49-F238E27FC236}">
                <a16:creationId xmlns:a16="http://schemas.microsoft.com/office/drawing/2014/main" id="{7983C8C0-BA8C-0FDF-172C-1A7DC50260D9}"/>
              </a:ext>
            </a:extLst>
          </p:cNvPr>
          <p:cNvSpPr txBox="1"/>
          <p:nvPr/>
        </p:nvSpPr>
        <p:spPr>
          <a:xfrm>
            <a:off x="5882259" y="6396335"/>
            <a:ext cx="6309741" cy="461665"/>
          </a:xfrm>
          <a:prstGeom prst="rect">
            <a:avLst/>
          </a:prstGeom>
          <a:noFill/>
        </p:spPr>
        <p:txBody>
          <a:bodyPr wrap="none" rtlCol="0">
            <a:spAutoFit/>
          </a:bodyPr>
          <a:lstStyle/>
          <a:p>
            <a:pPr algn="r"/>
            <a:r>
              <a:rPr lang="fr-FR" sz="1200" dirty="0"/>
              <a:t>Sources : « Le complotisme. Cognition, culture, société. S. </a:t>
            </a:r>
            <a:r>
              <a:rPr lang="fr-FR" sz="1200" dirty="0" err="1"/>
              <a:t>Diéguez</a:t>
            </a:r>
            <a:r>
              <a:rPr lang="fr-FR" sz="1200" dirty="0"/>
              <a:t> &amp; S. </a:t>
            </a:r>
            <a:r>
              <a:rPr lang="fr-FR" sz="1200" dirty="0" err="1"/>
              <a:t>Délouvée</a:t>
            </a:r>
            <a:r>
              <a:rPr lang="fr-FR" sz="1200" dirty="0"/>
              <a:t> ; Mardaga ; 2021</a:t>
            </a:r>
          </a:p>
          <a:p>
            <a:pPr algn="r"/>
            <a:r>
              <a:rPr lang="fr-FR" sz="1200" dirty="0"/>
              <a:t>Petit manuel de lutte contre l’antisémitisme. J. Pardo &amp; S. </a:t>
            </a:r>
            <a:r>
              <a:rPr lang="fr-FR" sz="1200" dirty="0" err="1"/>
              <a:t>Delor</a:t>
            </a:r>
            <a:r>
              <a:rPr lang="fr-FR" sz="1200" dirty="0"/>
              <a:t> ; Edition du commun ; 2024</a:t>
            </a:r>
          </a:p>
        </p:txBody>
      </p:sp>
    </p:spTree>
    <p:extLst>
      <p:ext uri="{BB962C8B-B14F-4D97-AF65-F5344CB8AC3E}">
        <p14:creationId xmlns:p14="http://schemas.microsoft.com/office/powerpoint/2010/main" val="22466441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8434" name="Rectangle 1"/>
          <p:cNvSpPr>
            <a:spLocks noGrp="1" noChangeArrowheads="1"/>
          </p:cNvSpPr>
          <p:nvPr>
            <p:ph type="title" idx="4294967295"/>
          </p:nvPr>
        </p:nvSpPr>
        <p:spPr>
          <a:xfrm>
            <a:off x="0" y="1"/>
            <a:ext cx="12192000" cy="1290918"/>
          </a:xfrm>
        </p:spPr>
        <p:txBody>
          <a:bodyPr tIns="39116">
            <a:normAutofit/>
          </a:bodyPr>
          <a:lstStyle/>
          <a:p>
            <a:pPr algn="ctr" eaLnBrk="1">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sz="3200" b="1" dirty="0">
                <a:solidFill>
                  <a:schemeClr val="accent5">
                    <a:lumMod val="50000"/>
                  </a:schemeClr>
                </a:solidFill>
              </a:rPr>
              <a:t>Idées clés pour l’enseignant … pour éviter de faire de l’éducation à l’esprit non-critique !</a:t>
            </a:r>
          </a:p>
        </p:txBody>
      </p:sp>
      <p:sp>
        <p:nvSpPr>
          <p:cNvPr id="25602" name="Rectangle 2"/>
          <p:cNvSpPr>
            <a:spLocks noGrp="1" noChangeArrowheads="1"/>
          </p:cNvSpPr>
          <p:nvPr>
            <p:ph type="body" idx="4294967295"/>
          </p:nvPr>
        </p:nvSpPr>
        <p:spPr>
          <a:xfrm>
            <a:off x="435841" y="1196788"/>
            <a:ext cx="11145599" cy="5498476"/>
          </a:xfrm>
        </p:spPr>
        <p:txBody>
          <a:bodyPr tIns="24892"/>
          <a:lstStyle/>
          <a:p>
            <a:pPr marL="431800" indent="-323850">
              <a:spcBef>
                <a:spcPts val="850"/>
              </a:spcBef>
              <a:spcAft>
                <a:spcPts val="2263"/>
              </a:spcAft>
              <a:buSzPct val="67000"/>
              <a:buFont typeface="Wingdings" pitchFamily="2" charset="2"/>
              <a:buChar char="q"/>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sz="2800" dirty="0"/>
              <a:t>Revenons-en aux faits ! S’assurer de l’existence des faits avant de chercher des explications.</a:t>
            </a:r>
          </a:p>
          <a:p>
            <a:pPr marL="431800" indent="-323850">
              <a:spcBef>
                <a:spcPts val="850"/>
              </a:spcBef>
              <a:spcAft>
                <a:spcPts val="2263"/>
              </a:spcAft>
              <a:buSzPct val="67000"/>
              <a:buFont typeface="Wingdings" pitchFamily="2" charset="2"/>
              <a:buChar char="q"/>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dirty="0"/>
              <a:t>Le « chercheur » ne décide pas à l’avance ce qu’il doit trouver ! (même s’il émet des hypothèses).</a:t>
            </a:r>
          </a:p>
          <a:p>
            <a:pPr marL="431800" indent="-323850">
              <a:spcBef>
                <a:spcPts val="850"/>
              </a:spcBef>
              <a:spcAft>
                <a:spcPts val="2263"/>
              </a:spcAft>
              <a:buSzPct val="67000"/>
              <a:buFont typeface="Wingdings" pitchFamily="2" charset="2"/>
              <a:buChar char="q"/>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dirty="0"/>
              <a:t>L’importance de distinguer fiction et réalité, y compris lors d’un travail sur des objets d’études flous ou mixtes ! </a:t>
            </a:r>
          </a:p>
          <a:p>
            <a:pPr marL="431800" indent="-323850">
              <a:spcBef>
                <a:spcPts val="850"/>
              </a:spcBef>
              <a:spcAft>
                <a:spcPts val="2263"/>
              </a:spcAft>
              <a:buSzPct val="67000"/>
              <a:buFont typeface="Wingdings" pitchFamily="2" charset="2"/>
              <a:buChar char="q"/>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dirty="0"/>
              <a:t>La rationalité … ça se travaille !</a:t>
            </a:r>
          </a:p>
          <a:p>
            <a:pPr marL="431800" indent="-323850">
              <a:spcBef>
                <a:spcPts val="850"/>
              </a:spcBef>
              <a:spcAft>
                <a:spcPts val="2263"/>
              </a:spcAft>
              <a:buSzPct val="67000"/>
              <a:buFont typeface="Wingdings" pitchFamily="2" charset="2"/>
              <a:buChar char="q"/>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dirty="0"/>
              <a:t>Le savoir peut se construire si il y a des « traces », des observables, des indices etc.</a:t>
            </a:r>
          </a:p>
          <a:p>
            <a:pPr marL="431800" indent="-323850">
              <a:spcBef>
                <a:spcPts val="850"/>
              </a:spcBef>
              <a:spcAft>
                <a:spcPts val="2263"/>
              </a:spcAft>
              <a:buSzPct val="67000"/>
              <a:buFont typeface="Wingdings" pitchFamily="2" charset="2"/>
              <a:buChar char="q"/>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endParaRPr lang="fr-FR" dirty="0"/>
          </a:p>
          <a:p>
            <a:pPr marL="431800" indent="-323850">
              <a:spcBef>
                <a:spcPts val="850"/>
              </a:spcBef>
              <a:spcAft>
                <a:spcPts val="2263"/>
              </a:spcAft>
              <a:buSzPct val="67000"/>
              <a:buFont typeface="Wingdings" pitchFamily="2" charset="2"/>
              <a:buChar char="q"/>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endParaRPr lang="fr-FR" dirty="0"/>
          </a:p>
          <a:p>
            <a:pPr marL="431800" indent="-323850">
              <a:spcBef>
                <a:spcPts val="850"/>
              </a:spcBef>
              <a:spcAft>
                <a:spcPts val="2263"/>
              </a:spcAft>
              <a:buClr>
                <a:srgbClr val="0099FF"/>
              </a:buClr>
              <a:buSzPct val="45000"/>
              <a:buFont typeface="Wingdings" pitchFamily="2" charset="2"/>
              <a:buChar char="q"/>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endParaRPr lang="fr-FR" sz="2800" dirty="0"/>
          </a:p>
          <a:p>
            <a:pPr marL="431800" indent="-323850" eaLnBrk="1">
              <a:spcBef>
                <a:spcPts val="850"/>
              </a:spcBef>
              <a:spcAft>
                <a:spcPts val="2263"/>
              </a:spcAft>
              <a:buClr>
                <a:srgbClr val="0099FF"/>
              </a:buClr>
              <a:buSzPct val="45000"/>
              <a:buFontTx/>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endParaRPr lang="fr-FR" sz="2800" dirty="0"/>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12"/>
          <p:cNvSpPr txBox="1">
            <a:spLocks noGrp="1"/>
          </p:cNvSpPr>
          <p:nvPr>
            <p:ph type="body" idx="1"/>
          </p:nvPr>
        </p:nvSpPr>
        <p:spPr>
          <a:xfrm>
            <a:off x="399393" y="1341437"/>
            <a:ext cx="11540359" cy="4991100"/>
          </a:xfrm>
          <a:prstGeom prst="rect">
            <a:avLst/>
          </a:prstGeom>
          <a:noFill/>
          <a:ln>
            <a:noFill/>
          </a:ln>
        </p:spPr>
        <p:txBody>
          <a:bodyPr spcFirstLastPara="1" wrap="square" lIns="91425" tIns="45700" rIns="91425" bIns="45700" anchor="t" anchorCtr="0">
            <a:normAutofit/>
          </a:bodyPr>
          <a:lstStyle/>
          <a:p>
            <a:pPr marL="0" lvl="0" indent="0" algn="just" rtl="0">
              <a:lnSpc>
                <a:spcPct val="100000"/>
              </a:lnSpc>
              <a:spcBef>
                <a:spcPts val="560"/>
              </a:spcBef>
              <a:spcAft>
                <a:spcPts val="0"/>
              </a:spcAft>
              <a:buClr>
                <a:srgbClr val="E46C0A"/>
              </a:buClr>
              <a:buSzPts val="2800"/>
              <a:buNone/>
            </a:pPr>
            <a:endParaRPr dirty="0">
              <a:solidFill>
                <a:srgbClr val="E46C0A"/>
              </a:solidFill>
              <a:latin typeface="Calibri"/>
              <a:ea typeface="Calibri"/>
              <a:cs typeface="Calibri"/>
              <a:sym typeface="Calibri"/>
            </a:endParaRPr>
          </a:p>
          <a:p>
            <a:pPr marL="0" lvl="0" indent="0" algn="just" rtl="0">
              <a:lnSpc>
                <a:spcPct val="100000"/>
              </a:lnSpc>
              <a:spcBef>
                <a:spcPts val="560"/>
              </a:spcBef>
              <a:spcAft>
                <a:spcPts val="0"/>
              </a:spcAft>
              <a:buClr>
                <a:srgbClr val="E46C0A"/>
              </a:buClr>
              <a:buSzPts val="2800"/>
              <a:buNone/>
            </a:pPr>
            <a:endParaRPr lang="en-US" sz="2400" dirty="0">
              <a:latin typeface="Calibri"/>
              <a:ea typeface="Calibri"/>
              <a:cs typeface="Calibri"/>
              <a:sym typeface="Calibri"/>
            </a:endParaRPr>
          </a:p>
          <a:p>
            <a:pPr marL="0" lvl="0" indent="0" algn="just" rtl="0">
              <a:lnSpc>
                <a:spcPct val="100000"/>
              </a:lnSpc>
              <a:spcBef>
                <a:spcPts val="560"/>
              </a:spcBef>
              <a:spcAft>
                <a:spcPts val="0"/>
              </a:spcAft>
              <a:buClr>
                <a:srgbClr val="E46C0A"/>
              </a:buClr>
              <a:buSzPts val="2800"/>
              <a:buNone/>
            </a:pPr>
            <a:r>
              <a:rPr lang="en-US" sz="2400" dirty="0" err="1">
                <a:latin typeface="Calibri"/>
                <a:ea typeface="Calibri"/>
                <a:cs typeface="Calibri"/>
                <a:sym typeface="Calibri"/>
              </a:rPr>
              <a:t>Lorsqu'on</a:t>
            </a:r>
            <a:r>
              <a:rPr lang="en-US" sz="2400" dirty="0">
                <a:latin typeface="Calibri"/>
                <a:ea typeface="Calibri"/>
                <a:cs typeface="Calibri"/>
                <a:sym typeface="Calibri"/>
              </a:rPr>
              <a:t> </a:t>
            </a:r>
            <a:r>
              <a:rPr lang="en-US" sz="2400" dirty="0" err="1">
                <a:latin typeface="Calibri"/>
                <a:ea typeface="Calibri"/>
                <a:cs typeface="Calibri"/>
                <a:sym typeface="Calibri"/>
              </a:rPr>
              <a:t>débat</a:t>
            </a:r>
            <a:r>
              <a:rPr lang="en-US" sz="2400" dirty="0">
                <a:latin typeface="Calibri"/>
                <a:ea typeface="Calibri"/>
                <a:cs typeface="Calibri"/>
                <a:sym typeface="Calibri"/>
              </a:rPr>
              <a:t> d'un </a:t>
            </a:r>
            <a:r>
              <a:rPr lang="en-US" sz="2400" dirty="0" err="1">
                <a:latin typeface="Calibri"/>
                <a:ea typeface="Calibri"/>
                <a:cs typeface="Calibri"/>
                <a:sym typeface="Calibri"/>
              </a:rPr>
              <a:t>sujet</a:t>
            </a:r>
            <a:r>
              <a:rPr lang="en-US" sz="2400" dirty="0">
                <a:latin typeface="Calibri"/>
                <a:ea typeface="Calibri"/>
                <a:cs typeface="Calibri"/>
                <a:sym typeface="Calibri"/>
              </a:rPr>
              <a:t> (</a:t>
            </a:r>
            <a:r>
              <a:rPr lang="en-US" sz="2400" dirty="0" err="1">
                <a:latin typeface="Calibri"/>
                <a:ea typeface="Calibri"/>
                <a:cs typeface="Calibri"/>
                <a:sym typeface="Calibri"/>
              </a:rPr>
              <a:t>une</a:t>
            </a:r>
            <a:r>
              <a:rPr lang="en-US" sz="2400" dirty="0">
                <a:latin typeface="Calibri"/>
                <a:ea typeface="Calibri"/>
                <a:cs typeface="Calibri"/>
                <a:sym typeface="Calibri"/>
              </a:rPr>
              <a:t> affirmation), il doit </a:t>
            </a:r>
            <a:r>
              <a:rPr lang="en-US" sz="2400" dirty="0" err="1">
                <a:latin typeface="Calibri"/>
                <a:ea typeface="Calibri"/>
                <a:cs typeface="Calibri"/>
                <a:sym typeface="Calibri"/>
              </a:rPr>
              <a:t>être</a:t>
            </a:r>
            <a:r>
              <a:rPr lang="en-US" sz="2400" dirty="0">
                <a:latin typeface="Calibri"/>
                <a:ea typeface="Calibri"/>
                <a:cs typeface="Calibri"/>
                <a:sym typeface="Calibri"/>
              </a:rPr>
              <a:t> possible (au </a:t>
            </a:r>
            <a:r>
              <a:rPr lang="en-US" sz="2400" dirty="0" err="1">
                <a:latin typeface="Calibri"/>
                <a:ea typeface="Calibri"/>
                <a:cs typeface="Calibri"/>
                <a:sym typeface="Calibri"/>
              </a:rPr>
              <a:t>moins</a:t>
            </a:r>
            <a:r>
              <a:rPr lang="en-US" sz="2400" dirty="0">
                <a:latin typeface="Calibri"/>
                <a:ea typeface="Calibri"/>
                <a:cs typeface="Calibri"/>
                <a:sym typeface="Calibri"/>
              </a:rPr>
              <a:t> </a:t>
            </a:r>
            <a:r>
              <a:rPr lang="en-US" sz="2400" dirty="0" err="1">
                <a:latin typeface="Calibri"/>
                <a:ea typeface="Calibri"/>
                <a:cs typeface="Calibri"/>
                <a:sym typeface="Calibri"/>
              </a:rPr>
              <a:t>en</a:t>
            </a:r>
            <a:r>
              <a:rPr lang="en-US" sz="2400" dirty="0">
                <a:latin typeface="Calibri"/>
                <a:ea typeface="Calibri"/>
                <a:cs typeface="Calibri"/>
                <a:sym typeface="Calibri"/>
              </a:rPr>
              <a:t> </a:t>
            </a:r>
            <a:r>
              <a:rPr lang="en-US" sz="2400" dirty="0" err="1">
                <a:latin typeface="Calibri"/>
                <a:ea typeface="Calibri"/>
                <a:cs typeface="Calibri"/>
                <a:sym typeface="Calibri"/>
              </a:rPr>
              <a:t>principe</a:t>
            </a:r>
            <a:r>
              <a:rPr lang="en-US" sz="2400" dirty="0">
                <a:latin typeface="Calibri"/>
                <a:ea typeface="Calibri"/>
                <a:cs typeface="Calibri"/>
                <a:sym typeface="Calibri"/>
              </a:rPr>
              <a:t>) de </a:t>
            </a:r>
            <a:r>
              <a:rPr lang="en-US" sz="2400" dirty="0" err="1">
                <a:latin typeface="Calibri"/>
                <a:ea typeface="Calibri"/>
                <a:cs typeface="Calibri"/>
                <a:sym typeface="Calibri"/>
              </a:rPr>
              <a:t>concevoir</a:t>
            </a:r>
            <a:r>
              <a:rPr lang="en-US" sz="2400" dirty="0">
                <a:latin typeface="Calibri"/>
                <a:ea typeface="Calibri"/>
                <a:cs typeface="Calibri"/>
                <a:sym typeface="Calibri"/>
              </a:rPr>
              <a:t> des arguments qui </a:t>
            </a:r>
            <a:r>
              <a:rPr lang="en-US" sz="2400" dirty="0" err="1">
                <a:latin typeface="Calibri"/>
                <a:ea typeface="Calibri"/>
                <a:cs typeface="Calibri"/>
                <a:sym typeface="Calibri"/>
              </a:rPr>
              <a:t>prouveraient</a:t>
            </a:r>
            <a:r>
              <a:rPr lang="en-US" sz="2400" dirty="0">
                <a:latin typeface="Calibri"/>
                <a:ea typeface="Calibri"/>
                <a:cs typeface="Calibri"/>
                <a:sym typeface="Calibri"/>
              </a:rPr>
              <a:t> que </a:t>
            </a:r>
            <a:r>
              <a:rPr lang="en-US" sz="2400" dirty="0" err="1">
                <a:latin typeface="Calibri"/>
                <a:ea typeface="Calibri"/>
                <a:cs typeface="Calibri"/>
                <a:sym typeface="Calibri"/>
              </a:rPr>
              <a:t>l'hypothèse</a:t>
            </a:r>
            <a:r>
              <a:rPr lang="en-US" sz="2400" dirty="0">
                <a:latin typeface="Calibri"/>
                <a:ea typeface="Calibri"/>
                <a:cs typeface="Calibri"/>
                <a:sym typeface="Calibri"/>
              </a:rPr>
              <a:t> </a:t>
            </a:r>
            <a:r>
              <a:rPr lang="en-US" sz="2400" dirty="0" err="1">
                <a:latin typeface="Calibri"/>
                <a:ea typeface="Calibri"/>
                <a:cs typeface="Calibri"/>
                <a:sym typeface="Calibri"/>
              </a:rPr>
              <a:t>est</a:t>
            </a:r>
            <a:r>
              <a:rPr lang="en-US" sz="2400" dirty="0">
                <a:latin typeface="Calibri"/>
                <a:ea typeface="Calibri"/>
                <a:cs typeface="Calibri"/>
                <a:sym typeface="Calibri"/>
              </a:rPr>
              <a:t> </a:t>
            </a:r>
            <a:r>
              <a:rPr lang="en-US" sz="2400" dirty="0" err="1">
                <a:latin typeface="Calibri"/>
                <a:ea typeface="Calibri"/>
                <a:cs typeface="Calibri"/>
                <a:sym typeface="Calibri"/>
              </a:rPr>
              <a:t>fausse</a:t>
            </a:r>
            <a:r>
              <a:rPr lang="en-US" sz="2400" dirty="0">
                <a:latin typeface="Calibri"/>
                <a:ea typeface="Calibri"/>
                <a:cs typeface="Calibri"/>
                <a:sym typeface="Calibri"/>
              </a:rPr>
              <a:t>.</a:t>
            </a:r>
            <a:endParaRPr sz="2400" dirty="0"/>
          </a:p>
        </p:txBody>
      </p:sp>
      <p:sp>
        <p:nvSpPr>
          <p:cNvPr id="292" name="Google Shape;292;p212"/>
          <p:cNvSpPr txBox="1">
            <a:spLocks noGrp="1"/>
          </p:cNvSpPr>
          <p:nvPr>
            <p:ph type="title"/>
          </p:nvPr>
        </p:nvSpPr>
        <p:spPr>
          <a:xfrm>
            <a:off x="252248" y="1262298"/>
            <a:ext cx="11445766" cy="730015"/>
          </a:xfrm>
          <a:prstGeom prst="rect">
            <a:avLst/>
          </a:prstGeom>
          <a:noFill/>
          <a:ln>
            <a:noFill/>
          </a:ln>
        </p:spPr>
        <p:txBody>
          <a:bodyPr spcFirstLastPara="1" wrap="square" lIns="91425" tIns="35475" rIns="91425" bIns="45700" anchor="ctr" anchorCtr="0">
            <a:normAutofit fontScale="90000"/>
          </a:bodyPr>
          <a:lstStyle/>
          <a:p>
            <a:pPr marL="0" lvl="0" indent="0" algn="ctr" rtl="0">
              <a:lnSpc>
                <a:spcPct val="100000"/>
              </a:lnSpc>
              <a:spcBef>
                <a:spcPts val="0"/>
              </a:spcBef>
              <a:spcAft>
                <a:spcPts val="0"/>
              </a:spcAft>
              <a:buClr>
                <a:srgbClr val="E46C0A"/>
              </a:buClr>
              <a:buSzPct val="104937"/>
              <a:buFont typeface="Calibri"/>
              <a:buNone/>
            </a:pPr>
            <a:r>
              <a:rPr lang="en-US" sz="3600" b="1" dirty="0">
                <a:solidFill>
                  <a:srgbClr val="E46C0A"/>
                </a:solidFill>
                <a:latin typeface="Calibri"/>
                <a:ea typeface="Calibri"/>
                <a:cs typeface="Calibri"/>
                <a:sym typeface="Calibri"/>
              </a:rPr>
              <a:t>La </a:t>
            </a:r>
            <a:r>
              <a:rPr lang="en-US" sz="3600" b="1" dirty="0" err="1">
                <a:solidFill>
                  <a:srgbClr val="E46C0A"/>
                </a:solidFill>
                <a:latin typeface="Calibri"/>
                <a:ea typeface="Calibri"/>
                <a:cs typeface="Calibri"/>
                <a:sym typeface="Calibri"/>
              </a:rPr>
              <a:t>réfutabilité</a:t>
            </a:r>
            <a:r>
              <a:rPr lang="en-US" sz="3600" b="1" dirty="0">
                <a:solidFill>
                  <a:srgbClr val="E46C0A"/>
                </a:solidFill>
                <a:latin typeface="Calibri"/>
                <a:ea typeface="Calibri"/>
                <a:cs typeface="Calibri"/>
                <a:sym typeface="Calibri"/>
              </a:rPr>
              <a:t> des </a:t>
            </a:r>
            <a:r>
              <a:rPr lang="en-US" sz="3600" b="1" dirty="0" err="1">
                <a:solidFill>
                  <a:srgbClr val="E46C0A"/>
                </a:solidFill>
                <a:latin typeface="Calibri"/>
                <a:ea typeface="Calibri"/>
                <a:cs typeface="Calibri"/>
                <a:sym typeface="Calibri"/>
              </a:rPr>
              <a:t>hypothèses</a:t>
            </a:r>
            <a:br>
              <a:rPr lang="en-US" sz="3400" dirty="0">
                <a:solidFill>
                  <a:srgbClr val="E46C0A"/>
                </a:solidFill>
                <a:latin typeface="Calibri"/>
                <a:ea typeface="Calibri"/>
                <a:cs typeface="Calibri"/>
                <a:sym typeface="Calibri"/>
              </a:rPr>
            </a:br>
            <a:r>
              <a:rPr lang="en-US" sz="3400" dirty="0">
                <a:solidFill>
                  <a:srgbClr val="E46C0A"/>
                </a:solidFill>
                <a:latin typeface="Calibri"/>
                <a:ea typeface="Calibri"/>
                <a:cs typeface="Calibri"/>
                <a:sym typeface="Calibri"/>
              </a:rPr>
              <a:t>(Karl Popper)</a:t>
            </a:r>
            <a:r>
              <a:rPr lang="en-US" sz="4000" dirty="0">
                <a:solidFill>
                  <a:srgbClr val="0099FF"/>
                </a:solidFill>
                <a:latin typeface="Calibri"/>
                <a:ea typeface="Calibri"/>
                <a:cs typeface="Calibri"/>
                <a:sym typeface="Calibri"/>
              </a:rPr>
              <a:t> </a:t>
            </a:r>
            <a:r>
              <a:rPr lang="en-US" sz="1400" i="1" dirty="0">
                <a:solidFill>
                  <a:srgbClr val="E46C0A"/>
                </a:solidFill>
                <a:latin typeface="Calibri"/>
                <a:ea typeface="Calibri"/>
                <a:cs typeface="Calibri"/>
                <a:sym typeface="Calibri"/>
              </a:rPr>
              <a:t>La </a:t>
            </a:r>
            <a:r>
              <a:rPr lang="en-US" sz="1400" i="1" dirty="0" err="1">
                <a:solidFill>
                  <a:srgbClr val="E46C0A"/>
                </a:solidFill>
                <a:latin typeface="Calibri"/>
                <a:ea typeface="Calibri"/>
                <a:cs typeface="Calibri"/>
                <a:sym typeface="Calibri"/>
              </a:rPr>
              <a:t>logique</a:t>
            </a:r>
            <a:r>
              <a:rPr lang="en-US" sz="1400" i="1" dirty="0">
                <a:solidFill>
                  <a:srgbClr val="E46C0A"/>
                </a:solidFill>
                <a:latin typeface="Calibri"/>
                <a:ea typeface="Calibri"/>
                <a:cs typeface="Calibri"/>
                <a:sym typeface="Calibri"/>
              </a:rPr>
              <a:t> de la </a:t>
            </a:r>
            <a:r>
              <a:rPr lang="en-US" sz="1400" i="1" dirty="0" err="1">
                <a:solidFill>
                  <a:srgbClr val="E46C0A"/>
                </a:solidFill>
                <a:latin typeface="Calibri"/>
                <a:ea typeface="Calibri"/>
                <a:cs typeface="Calibri"/>
                <a:sym typeface="Calibri"/>
              </a:rPr>
              <a:t>découverte</a:t>
            </a:r>
            <a:r>
              <a:rPr lang="en-US" sz="1400" i="1" dirty="0">
                <a:solidFill>
                  <a:srgbClr val="E46C0A"/>
                </a:solidFill>
                <a:latin typeface="Calibri"/>
                <a:ea typeface="Calibri"/>
                <a:cs typeface="Calibri"/>
                <a:sym typeface="Calibri"/>
              </a:rPr>
              <a:t> </a:t>
            </a:r>
            <a:r>
              <a:rPr lang="en-US" sz="1400" i="1" dirty="0" err="1">
                <a:solidFill>
                  <a:srgbClr val="E46C0A"/>
                </a:solidFill>
                <a:latin typeface="Calibri"/>
                <a:ea typeface="Calibri"/>
                <a:cs typeface="Calibri"/>
                <a:sym typeface="Calibri"/>
              </a:rPr>
              <a:t>scientifique</a:t>
            </a:r>
            <a:r>
              <a:rPr lang="en-US" sz="1400" i="1" dirty="0">
                <a:solidFill>
                  <a:srgbClr val="E46C0A"/>
                </a:solidFill>
                <a:latin typeface="Calibri"/>
                <a:ea typeface="Calibri"/>
                <a:cs typeface="Calibri"/>
                <a:sym typeface="Calibri"/>
              </a:rPr>
              <a:t> </a:t>
            </a:r>
            <a:r>
              <a:rPr lang="en-US" sz="1200" dirty="0">
                <a:solidFill>
                  <a:srgbClr val="E46C0A"/>
                </a:solidFill>
                <a:latin typeface="Calibri"/>
                <a:ea typeface="Calibri"/>
                <a:cs typeface="Calibri"/>
                <a:sym typeface="Calibri"/>
              </a:rPr>
              <a:t>(1934), p.37</a:t>
            </a:r>
            <a:endParaRPr dirty="0"/>
          </a:p>
        </p:txBody>
      </p:sp>
      <p:sp>
        <p:nvSpPr>
          <p:cNvPr id="293" name="Google Shape;293;p212"/>
          <p:cNvSpPr txBox="1"/>
          <p:nvPr/>
        </p:nvSpPr>
        <p:spPr>
          <a:xfrm>
            <a:off x="1719262" y="4833937"/>
            <a:ext cx="1960562" cy="442912"/>
          </a:xfrm>
          <a:prstGeom prst="rect">
            <a:avLst/>
          </a:prstGeom>
          <a:noFill/>
          <a:ln>
            <a:noFill/>
          </a:ln>
        </p:spPr>
        <p:txBody>
          <a:bodyPr spcFirstLastPara="1" wrap="square" lIns="81625" tIns="63375" rIns="81625" bIns="408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0" i="0" u="none" strike="noStrike" cap="none">
                <a:solidFill>
                  <a:schemeClr val="dk1"/>
                </a:solidFill>
                <a:latin typeface="Calibri"/>
                <a:ea typeface="Calibri"/>
                <a:cs typeface="Calibri"/>
                <a:sym typeface="Calibri"/>
              </a:rPr>
              <a:t>Affirmation</a:t>
            </a:r>
            <a:endParaRPr sz="1800" b="0" i="0" u="none" strike="noStrike" cap="none">
              <a:solidFill>
                <a:schemeClr val="dk1"/>
              </a:solidFill>
              <a:latin typeface="Calibri"/>
              <a:ea typeface="Calibri"/>
              <a:cs typeface="Calibri"/>
              <a:sym typeface="Calibri"/>
            </a:endParaRPr>
          </a:p>
        </p:txBody>
      </p:sp>
      <p:sp>
        <p:nvSpPr>
          <p:cNvPr id="294" name="Google Shape;294;p212"/>
          <p:cNvSpPr txBox="1"/>
          <p:nvPr/>
        </p:nvSpPr>
        <p:spPr>
          <a:xfrm>
            <a:off x="4854575" y="3511550"/>
            <a:ext cx="1960562" cy="442912"/>
          </a:xfrm>
          <a:prstGeom prst="rect">
            <a:avLst/>
          </a:prstGeom>
          <a:noFill/>
          <a:ln>
            <a:noFill/>
          </a:ln>
        </p:spPr>
        <p:txBody>
          <a:bodyPr spcFirstLastPara="1" wrap="square" lIns="81625" tIns="63375" rIns="81625" bIns="408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0" i="0" u="none" strike="noStrike" cap="none">
                <a:solidFill>
                  <a:srgbClr val="FF0000"/>
                </a:solidFill>
                <a:latin typeface="Calibri"/>
                <a:ea typeface="Calibri"/>
                <a:cs typeface="Calibri"/>
                <a:sym typeface="Calibri"/>
              </a:rPr>
              <a:t>réfutée</a:t>
            </a:r>
            <a:endParaRPr sz="1800" b="0" i="0" u="none" strike="noStrike" cap="none">
              <a:solidFill>
                <a:schemeClr val="dk1"/>
              </a:solidFill>
              <a:latin typeface="Calibri"/>
              <a:ea typeface="Calibri"/>
              <a:cs typeface="Calibri"/>
              <a:sym typeface="Calibri"/>
            </a:endParaRPr>
          </a:p>
        </p:txBody>
      </p:sp>
      <p:sp>
        <p:nvSpPr>
          <p:cNvPr id="295" name="Google Shape;295;p212"/>
          <p:cNvSpPr txBox="1"/>
          <p:nvPr/>
        </p:nvSpPr>
        <p:spPr>
          <a:xfrm>
            <a:off x="4527550" y="5568950"/>
            <a:ext cx="1960562" cy="442912"/>
          </a:xfrm>
          <a:prstGeom prst="rect">
            <a:avLst/>
          </a:prstGeom>
          <a:noFill/>
          <a:ln>
            <a:noFill/>
          </a:ln>
        </p:spPr>
        <p:txBody>
          <a:bodyPr spcFirstLastPara="1" wrap="square" lIns="81625" tIns="63375" rIns="81625" bIns="408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0" i="0" u="none" strike="noStrike" cap="none">
                <a:solidFill>
                  <a:srgbClr val="00B050"/>
                </a:solidFill>
                <a:latin typeface="Calibri"/>
                <a:ea typeface="Calibri"/>
                <a:cs typeface="Calibri"/>
                <a:sym typeface="Calibri"/>
              </a:rPr>
              <a:t>non réfutée</a:t>
            </a:r>
            <a:endParaRPr sz="1800" b="0" i="0" u="none" strike="noStrike" cap="none">
              <a:solidFill>
                <a:schemeClr val="dk1"/>
              </a:solidFill>
              <a:latin typeface="Calibri"/>
              <a:ea typeface="Calibri"/>
              <a:cs typeface="Calibri"/>
              <a:sym typeface="Calibri"/>
            </a:endParaRPr>
          </a:p>
        </p:txBody>
      </p:sp>
      <p:cxnSp>
        <p:nvCxnSpPr>
          <p:cNvPr id="296" name="Google Shape;296;p212"/>
          <p:cNvCxnSpPr/>
          <p:nvPr/>
        </p:nvCxnSpPr>
        <p:spPr>
          <a:xfrm rot="10800000" flipH="1">
            <a:off x="3548062" y="3949700"/>
            <a:ext cx="1306512" cy="1028700"/>
          </a:xfrm>
          <a:prstGeom prst="straightConnector1">
            <a:avLst/>
          </a:prstGeom>
          <a:noFill/>
          <a:ln w="9525" cap="flat" cmpd="sng">
            <a:solidFill>
              <a:srgbClr val="FFFFFF"/>
            </a:solidFill>
            <a:prstDash val="solid"/>
            <a:miter lim="800000"/>
            <a:headEnd type="none" w="sm" len="sm"/>
            <a:tailEnd type="triangle" w="med" len="med"/>
          </a:ln>
        </p:spPr>
      </p:cxnSp>
      <p:cxnSp>
        <p:nvCxnSpPr>
          <p:cNvPr id="297" name="Google Shape;297;p212"/>
          <p:cNvCxnSpPr/>
          <p:nvPr/>
        </p:nvCxnSpPr>
        <p:spPr>
          <a:xfrm>
            <a:off x="3484562" y="5338763"/>
            <a:ext cx="914400" cy="473075"/>
          </a:xfrm>
          <a:prstGeom prst="straightConnector1">
            <a:avLst/>
          </a:prstGeom>
          <a:noFill/>
          <a:ln w="9525" cap="flat" cmpd="sng">
            <a:solidFill>
              <a:srgbClr val="FFFFFF"/>
            </a:solidFill>
            <a:prstDash val="solid"/>
            <a:miter lim="800000"/>
            <a:headEnd type="none" w="sm" len="sm"/>
            <a:tailEnd type="triangle" w="med" len="med"/>
          </a:ln>
        </p:spPr>
      </p:cxnSp>
      <p:cxnSp>
        <p:nvCxnSpPr>
          <p:cNvPr id="298" name="Google Shape;298;p212"/>
          <p:cNvCxnSpPr/>
          <p:nvPr/>
        </p:nvCxnSpPr>
        <p:spPr>
          <a:xfrm>
            <a:off x="6488112" y="3821113"/>
            <a:ext cx="914400" cy="1587"/>
          </a:xfrm>
          <a:prstGeom prst="straightConnector1">
            <a:avLst/>
          </a:prstGeom>
          <a:noFill/>
          <a:ln w="9525" cap="flat" cmpd="sng">
            <a:solidFill>
              <a:srgbClr val="FFFFFF"/>
            </a:solidFill>
            <a:prstDash val="solid"/>
            <a:miter lim="800000"/>
            <a:headEnd type="none" w="sm" len="sm"/>
            <a:tailEnd type="triangle" w="med" len="med"/>
          </a:ln>
        </p:spPr>
      </p:cxnSp>
      <p:cxnSp>
        <p:nvCxnSpPr>
          <p:cNvPr id="299" name="Google Shape;299;p212"/>
          <p:cNvCxnSpPr/>
          <p:nvPr/>
        </p:nvCxnSpPr>
        <p:spPr>
          <a:xfrm>
            <a:off x="6423025" y="5813426"/>
            <a:ext cx="914400" cy="1587"/>
          </a:xfrm>
          <a:prstGeom prst="straightConnector1">
            <a:avLst/>
          </a:prstGeom>
          <a:noFill/>
          <a:ln w="9525" cap="flat" cmpd="sng">
            <a:solidFill>
              <a:srgbClr val="FFFFFF"/>
            </a:solidFill>
            <a:prstDash val="solid"/>
            <a:miter lim="800000"/>
            <a:headEnd type="none" w="sm" len="sm"/>
            <a:tailEnd type="triangle" w="med" len="med"/>
          </a:ln>
        </p:spPr>
      </p:cxnSp>
      <p:sp>
        <p:nvSpPr>
          <p:cNvPr id="300" name="Google Shape;300;p212"/>
          <p:cNvSpPr txBox="1"/>
          <p:nvPr/>
        </p:nvSpPr>
        <p:spPr>
          <a:xfrm>
            <a:off x="7729537" y="3511550"/>
            <a:ext cx="2546350" cy="1155700"/>
          </a:xfrm>
          <a:prstGeom prst="rect">
            <a:avLst/>
          </a:prstGeom>
          <a:noFill/>
          <a:ln>
            <a:noFill/>
          </a:ln>
        </p:spPr>
        <p:txBody>
          <a:bodyPr spcFirstLastPara="1" wrap="square" lIns="81625" tIns="63375" rIns="81625" bIns="40800" anchor="t"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0" i="0" u="none" strike="noStrike" cap="none">
                <a:solidFill>
                  <a:srgbClr val="FF0000"/>
                </a:solidFill>
                <a:latin typeface="Calibri"/>
                <a:ea typeface="Calibri"/>
                <a:cs typeface="Calibri"/>
                <a:sym typeface="Calibri"/>
              </a:rPr>
              <a:t>Affirmation rejetée (fausse)</a:t>
            </a:r>
            <a:endParaRPr sz="1800" b="0" i="0" u="none" strike="noStrike" cap="none">
              <a:solidFill>
                <a:schemeClr val="dk1"/>
              </a:solidFill>
              <a:latin typeface="Calibri"/>
              <a:ea typeface="Calibri"/>
              <a:cs typeface="Calibri"/>
              <a:sym typeface="Calibri"/>
            </a:endParaRPr>
          </a:p>
        </p:txBody>
      </p:sp>
      <p:sp>
        <p:nvSpPr>
          <p:cNvPr id="301" name="Google Shape;301;p212"/>
          <p:cNvSpPr txBox="1"/>
          <p:nvPr/>
        </p:nvSpPr>
        <p:spPr>
          <a:xfrm>
            <a:off x="7467599" y="4899026"/>
            <a:ext cx="3610303" cy="1887537"/>
          </a:xfrm>
          <a:prstGeom prst="rect">
            <a:avLst/>
          </a:prstGeom>
          <a:noFill/>
          <a:ln>
            <a:noFill/>
          </a:ln>
        </p:spPr>
        <p:txBody>
          <a:bodyPr spcFirstLastPara="1" wrap="square" lIns="81625" tIns="63375" rIns="81625" bIns="40800" anchor="t"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0" i="0" u="none" strike="noStrike" cap="none" dirty="0">
                <a:solidFill>
                  <a:srgbClr val="00B050"/>
                </a:solidFill>
                <a:latin typeface="Calibri"/>
                <a:ea typeface="Calibri"/>
                <a:cs typeface="Calibri"/>
                <a:sym typeface="Calibri"/>
              </a:rPr>
              <a:t>Affirmation </a:t>
            </a:r>
            <a:r>
              <a:rPr lang="en-US" sz="2500" b="0" i="0" u="none" strike="noStrike" cap="none" dirty="0" err="1">
                <a:solidFill>
                  <a:srgbClr val="00B050"/>
                </a:solidFill>
                <a:latin typeface="Calibri"/>
                <a:ea typeface="Calibri"/>
                <a:cs typeface="Calibri"/>
                <a:sym typeface="Calibri"/>
              </a:rPr>
              <a:t>considérée</a:t>
            </a:r>
            <a:r>
              <a:rPr lang="en-US" sz="2500" b="0" i="0" u="none" strike="noStrike" cap="none" dirty="0">
                <a:solidFill>
                  <a:srgbClr val="00B050"/>
                </a:solidFill>
                <a:latin typeface="Calibri"/>
                <a:ea typeface="Calibri"/>
                <a:cs typeface="Calibri"/>
                <a:sym typeface="Calibri"/>
              </a:rPr>
              <a:t> </a:t>
            </a:r>
            <a:r>
              <a:rPr lang="en-US" sz="2500" b="0" i="0" u="none" strike="noStrike" cap="none" dirty="0" err="1">
                <a:solidFill>
                  <a:srgbClr val="00B050"/>
                </a:solidFill>
                <a:latin typeface="Calibri"/>
                <a:ea typeface="Calibri"/>
                <a:cs typeface="Calibri"/>
                <a:sym typeface="Calibri"/>
              </a:rPr>
              <a:t>comme</a:t>
            </a:r>
            <a:r>
              <a:rPr lang="en-US" sz="2500" b="0" i="0" u="none" strike="noStrike" cap="none" dirty="0">
                <a:solidFill>
                  <a:srgbClr val="00B050"/>
                </a:solidFill>
                <a:latin typeface="Calibri"/>
                <a:ea typeface="Calibri"/>
                <a:cs typeface="Calibri"/>
                <a:sym typeface="Calibri"/>
              </a:rPr>
              <a:t> “</a:t>
            </a:r>
            <a:r>
              <a:rPr lang="en-US" sz="2500" b="0" i="0" u="none" strike="noStrike" cap="none" dirty="0" err="1">
                <a:solidFill>
                  <a:srgbClr val="00B050"/>
                </a:solidFill>
                <a:latin typeface="Calibri"/>
                <a:ea typeface="Calibri"/>
                <a:cs typeface="Calibri"/>
                <a:sym typeface="Calibri"/>
              </a:rPr>
              <a:t>vraie</a:t>
            </a:r>
            <a:r>
              <a:rPr lang="en-US" sz="2500" b="0" i="0" u="none" strike="noStrike" cap="none" dirty="0">
                <a:solidFill>
                  <a:srgbClr val="00B050"/>
                </a:solidFill>
                <a:latin typeface="Calibri"/>
                <a:ea typeface="Calibri"/>
                <a:cs typeface="Calibri"/>
                <a:sym typeface="Calibri"/>
              </a:rPr>
              <a:t>” </a:t>
            </a:r>
            <a:r>
              <a:rPr lang="en-US" sz="2500" b="0" i="0" u="none" strike="noStrike" cap="none" dirty="0" err="1">
                <a:solidFill>
                  <a:srgbClr val="00B050"/>
                </a:solidFill>
                <a:latin typeface="Calibri"/>
                <a:ea typeface="Calibri"/>
                <a:cs typeface="Calibri"/>
                <a:sym typeface="Calibri"/>
              </a:rPr>
              <a:t>jusqu'à</a:t>
            </a:r>
            <a:r>
              <a:rPr lang="en-US" sz="2500" b="0" i="0" u="none" strike="noStrike" cap="none" dirty="0">
                <a:solidFill>
                  <a:srgbClr val="00B050"/>
                </a:solidFill>
                <a:latin typeface="Calibri"/>
                <a:ea typeface="Calibri"/>
                <a:cs typeface="Calibri"/>
                <a:sym typeface="Calibri"/>
              </a:rPr>
              <a:t> </a:t>
            </a:r>
            <a:r>
              <a:rPr lang="en-US" sz="2500" b="0" i="0" u="none" strike="noStrike" cap="none" dirty="0" err="1">
                <a:solidFill>
                  <a:srgbClr val="00B050"/>
                </a:solidFill>
                <a:latin typeface="Calibri"/>
                <a:ea typeface="Calibri"/>
                <a:cs typeface="Calibri"/>
                <a:sym typeface="Calibri"/>
              </a:rPr>
              <a:t>preuve</a:t>
            </a:r>
            <a:r>
              <a:rPr lang="en-US" sz="2500" b="0" i="0" u="none" strike="noStrike" cap="none" dirty="0">
                <a:solidFill>
                  <a:srgbClr val="00B050"/>
                </a:solidFill>
                <a:latin typeface="Calibri"/>
                <a:ea typeface="Calibri"/>
                <a:cs typeface="Calibri"/>
                <a:sym typeface="Calibri"/>
              </a:rPr>
              <a:t> du contraire</a:t>
            </a:r>
            <a:endParaRPr sz="1800" b="0" i="0" u="none" strike="noStrike" cap="none" dirty="0">
              <a:solidFill>
                <a:schemeClr val="dk1"/>
              </a:solidFill>
              <a:latin typeface="Calibri"/>
              <a:ea typeface="Calibri"/>
              <a:cs typeface="Calibri"/>
              <a:sym typeface="Calibri"/>
            </a:endParaRPr>
          </a:p>
        </p:txBody>
      </p:sp>
      <p:grpSp>
        <p:nvGrpSpPr>
          <p:cNvPr id="302" name="Google Shape;302;p212"/>
          <p:cNvGrpSpPr/>
          <p:nvPr/>
        </p:nvGrpSpPr>
        <p:grpSpPr>
          <a:xfrm>
            <a:off x="2784077" y="3636095"/>
            <a:ext cx="3078347" cy="2834990"/>
            <a:chOff x="876" y="2526"/>
            <a:chExt cx="2139" cy="1968"/>
          </a:xfrm>
        </p:grpSpPr>
        <p:sp>
          <p:nvSpPr>
            <p:cNvPr id="303" name="Google Shape;303;p212"/>
            <p:cNvSpPr txBox="1"/>
            <p:nvPr/>
          </p:nvSpPr>
          <p:spPr>
            <a:xfrm rot="-2340000">
              <a:off x="1431" y="2963"/>
              <a:ext cx="1586" cy="553"/>
            </a:xfrm>
            <a:prstGeom prst="rect">
              <a:avLst/>
            </a:prstGeom>
            <a:noFill/>
            <a:ln>
              <a:noFill/>
            </a:ln>
          </p:spPr>
          <p:txBody>
            <a:bodyPr spcFirstLastPara="1" wrap="square" lIns="90000" tIns="61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tests empiriques</a:t>
              </a:r>
              <a:endParaRPr sz="1800" b="0" i="0" u="none" strike="noStrike" cap="none">
                <a:solidFill>
                  <a:schemeClr val="dk1"/>
                </a:solidFill>
                <a:latin typeface="Calibri"/>
                <a:ea typeface="Calibri"/>
                <a:cs typeface="Calibri"/>
                <a:sym typeface="Calibri"/>
              </a:endParaRPr>
            </a:p>
          </p:txBody>
        </p:sp>
        <p:sp>
          <p:nvSpPr>
            <p:cNvPr id="304" name="Google Shape;304;p212"/>
            <p:cNvSpPr txBox="1"/>
            <p:nvPr/>
          </p:nvSpPr>
          <p:spPr>
            <a:xfrm rot="1620000">
              <a:off x="951" y="3762"/>
              <a:ext cx="920" cy="553"/>
            </a:xfrm>
            <a:prstGeom prst="rect">
              <a:avLst/>
            </a:prstGeom>
            <a:noFill/>
            <a:ln>
              <a:noFill/>
            </a:ln>
          </p:spPr>
          <p:txBody>
            <a:bodyPr spcFirstLastPara="1" wrap="square" lIns="90000" tIns="61000" rIns="90000" bIns="450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tests empiriques</a:t>
              </a:r>
              <a:endParaRPr sz="1800" b="0" i="0" u="none" strike="noStrike" cap="none">
                <a:solidFill>
                  <a:schemeClr val="dk1"/>
                </a:solidFill>
                <a:latin typeface="Calibri"/>
                <a:ea typeface="Calibri"/>
                <a:cs typeface="Calibri"/>
                <a:sym typeface="Calibri"/>
              </a:endParaRPr>
            </a:p>
          </p:txBody>
        </p:sp>
      </p:grpSp>
      <p:cxnSp>
        <p:nvCxnSpPr>
          <p:cNvPr id="305" name="Google Shape;305;p212"/>
          <p:cNvCxnSpPr/>
          <p:nvPr/>
        </p:nvCxnSpPr>
        <p:spPr>
          <a:xfrm>
            <a:off x="6227763" y="3789363"/>
            <a:ext cx="1501775" cy="1587"/>
          </a:xfrm>
          <a:prstGeom prst="straightConnector1">
            <a:avLst/>
          </a:prstGeom>
          <a:noFill/>
          <a:ln w="9525" cap="flat" cmpd="sng">
            <a:solidFill>
              <a:srgbClr val="000000"/>
            </a:solidFill>
            <a:prstDash val="solid"/>
            <a:miter lim="800000"/>
            <a:headEnd type="none" w="sm" len="sm"/>
            <a:tailEnd type="triangle" w="med" len="med"/>
          </a:ln>
        </p:spPr>
      </p:cxnSp>
      <p:cxnSp>
        <p:nvCxnSpPr>
          <p:cNvPr id="306" name="Google Shape;306;p212"/>
          <p:cNvCxnSpPr/>
          <p:nvPr/>
        </p:nvCxnSpPr>
        <p:spPr>
          <a:xfrm rot="10800000" flipH="1">
            <a:off x="3679825" y="3927476"/>
            <a:ext cx="1174750" cy="884237"/>
          </a:xfrm>
          <a:prstGeom prst="straightConnector1">
            <a:avLst/>
          </a:prstGeom>
          <a:noFill/>
          <a:ln w="9525" cap="flat" cmpd="sng">
            <a:solidFill>
              <a:srgbClr val="000000"/>
            </a:solidFill>
            <a:prstDash val="solid"/>
            <a:miter lim="800000"/>
            <a:headEnd type="none" w="sm" len="sm"/>
            <a:tailEnd type="triangle" w="med" len="med"/>
          </a:ln>
        </p:spPr>
      </p:cxnSp>
      <p:cxnSp>
        <p:nvCxnSpPr>
          <p:cNvPr id="307" name="Google Shape;307;p212"/>
          <p:cNvCxnSpPr/>
          <p:nvPr/>
        </p:nvCxnSpPr>
        <p:spPr>
          <a:xfrm>
            <a:off x="3484562" y="5276851"/>
            <a:ext cx="914400" cy="420687"/>
          </a:xfrm>
          <a:prstGeom prst="straightConnector1">
            <a:avLst/>
          </a:prstGeom>
          <a:noFill/>
          <a:ln w="9525" cap="flat" cmpd="sng">
            <a:solidFill>
              <a:srgbClr val="000000"/>
            </a:solidFill>
            <a:prstDash val="solid"/>
            <a:miter lim="800000"/>
            <a:headEnd type="none" w="sm" len="sm"/>
            <a:tailEnd type="triangle" w="med" len="med"/>
          </a:ln>
        </p:spPr>
      </p:cxnSp>
      <p:cxnSp>
        <p:nvCxnSpPr>
          <p:cNvPr id="308" name="Google Shape;308;p212"/>
          <p:cNvCxnSpPr/>
          <p:nvPr/>
        </p:nvCxnSpPr>
        <p:spPr>
          <a:xfrm>
            <a:off x="6488113" y="5813426"/>
            <a:ext cx="979487" cy="1587"/>
          </a:xfrm>
          <a:prstGeom prst="straightConnector1">
            <a:avLst/>
          </a:prstGeom>
          <a:noFill/>
          <a:ln w="9525" cap="flat" cmpd="sng">
            <a:solidFill>
              <a:srgbClr val="000000"/>
            </a:solidFill>
            <a:prstDash val="solid"/>
            <a:miter lim="800000"/>
            <a:headEnd type="none" w="sm" len="sm"/>
            <a:tailEnd type="triangle" w="med" len="med"/>
          </a:ln>
        </p:spPr>
      </p:cxnSp>
      <p:sp>
        <p:nvSpPr>
          <p:cNvPr id="2" name="Rectangle 1">
            <a:extLst>
              <a:ext uri="{FF2B5EF4-FFF2-40B4-BE49-F238E27FC236}">
                <a16:creationId xmlns:a16="http://schemas.microsoft.com/office/drawing/2014/main" id="{363A4C0A-BF7D-31EE-C9BF-40431C58429B}"/>
              </a:ext>
            </a:extLst>
          </p:cNvPr>
          <p:cNvSpPr txBox="1">
            <a:spLocks noChangeArrowheads="1"/>
          </p:cNvSpPr>
          <p:nvPr/>
        </p:nvSpPr>
        <p:spPr>
          <a:xfrm>
            <a:off x="0" y="0"/>
            <a:ext cx="12192000" cy="1144920"/>
          </a:xfrm>
          <a:prstGeom prst="rect">
            <a:avLst/>
          </a:prstGeom>
          <a:solidFill>
            <a:schemeClr val="bg2">
              <a:lumMod val="75000"/>
            </a:schemeClr>
          </a:solidFill>
        </p:spPr>
        <p:txBody>
          <a:bodyPr vert="horz" lIns="91440" tIns="39116"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dirty="0"/>
              <a:t>     La réfutabilité</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13"/>
          <p:cNvSpPr txBox="1">
            <a:spLocks noGrp="1"/>
          </p:cNvSpPr>
          <p:nvPr>
            <p:ph type="title"/>
          </p:nvPr>
        </p:nvSpPr>
        <p:spPr>
          <a:xfrm>
            <a:off x="1981200" y="274637"/>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FAC090"/>
              </a:buClr>
              <a:buSzPts val="4400"/>
              <a:buFont typeface="Calibri"/>
              <a:buNone/>
            </a:pPr>
            <a:r>
              <a:rPr lang="en-US" sz="3200" b="1">
                <a:solidFill>
                  <a:srgbClr val="E46C0A"/>
                </a:solidFill>
                <a:latin typeface="Calibri"/>
                <a:ea typeface="Calibri"/>
                <a:cs typeface="Calibri"/>
                <a:sym typeface="Calibri"/>
              </a:rPr>
              <a:t>Réfutable ?</a:t>
            </a:r>
            <a:endParaRPr sz="3200">
              <a:solidFill>
                <a:srgbClr val="E46C0A"/>
              </a:solidFill>
            </a:endParaRPr>
          </a:p>
        </p:txBody>
      </p:sp>
      <p:sp>
        <p:nvSpPr>
          <p:cNvPr id="314" name="Google Shape;314;p213"/>
          <p:cNvSpPr txBox="1">
            <a:spLocks noGrp="1"/>
          </p:cNvSpPr>
          <p:nvPr>
            <p:ph type="body" idx="1"/>
          </p:nvPr>
        </p:nvSpPr>
        <p:spPr>
          <a:xfrm>
            <a:off x="1524000" y="1600200"/>
            <a:ext cx="9144000" cy="4525962"/>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984807"/>
              </a:buClr>
              <a:buSzPts val="3000"/>
              <a:buFont typeface="Arial"/>
              <a:buChar char="•"/>
            </a:pPr>
            <a:r>
              <a:rPr lang="en-US" sz="2400">
                <a:latin typeface="Calibri"/>
                <a:ea typeface="Calibri"/>
                <a:cs typeface="Calibri"/>
                <a:sym typeface="Calibri"/>
              </a:rPr>
              <a:t>La surface de la Terre est (globalement) une sphère.</a:t>
            </a:r>
            <a:endParaRPr sz="2400"/>
          </a:p>
          <a:p>
            <a:pPr marL="342900" lvl="0" indent="-342900" algn="l" rtl="0">
              <a:lnSpc>
                <a:spcPct val="90000"/>
              </a:lnSpc>
              <a:spcBef>
                <a:spcPts val="600"/>
              </a:spcBef>
              <a:spcAft>
                <a:spcPts val="0"/>
              </a:spcAft>
              <a:buClr>
                <a:srgbClr val="984807"/>
              </a:buClr>
              <a:buSzPts val="3000"/>
              <a:buFont typeface="Arial"/>
              <a:buChar char="•"/>
            </a:pPr>
            <a:r>
              <a:rPr lang="en-US" sz="2400">
                <a:latin typeface="Calibri"/>
                <a:ea typeface="Calibri"/>
                <a:cs typeface="Calibri"/>
                <a:sym typeface="Calibri"/>
              </a:rPr>
              <a:t>En géométrie euclidienne, un cercle est une courbe plane fermée constituée des points situés à égale distance d'un point nommé centre. </a:t>
            </a:r>
            <a:endParaRPr sz="2400"/>
          </a:p>
          <a:p>
            <a:pPr marL="342900" lvl="0" indent="-342900" algn="l" rtl="0">
              <a:lnSpc>
                <a:spcPct val="90000"/>
              </a:lnSpc>
              <a:spcBef>
                <a:spcPts val="600"/>
              </a:spcBef>
              <a:spcAft>
                <a:spcPts val="0"/>
              </a:spcAft>
              <a:buClr>
                <a:srgbClr val="984807"/>
              </a:buClr>
              <a:buSzPts val="3000"/>
              <a:buFont typeface="Arial"/>
              <a:buChar char="•"/>
            </a:pPr>
            <a:r>
              <a:rPr lang="en-US" sz="2400">
                <a:latin typeface="Calibri"/>
                <a:ea typeface="Calibri"/>
                <a:cs typeface="Calibri"/>
                <a:sym typeface="Calibri"/>
              </a:rPr>
              <a:t>Soit il pleut, soit il ne pleut pas.</a:t>
            </a:r>
            <a:endParaRPr sz="2400"/>
          </a:p>
          <a:p>
            <a:pPr marL="342900" lvl="0" indent="-342900" algn="l" rtl="0">
              <a:lnSpc>
                <a:spcPct val="90000"/>
              </a:lnSpc>
              <a:spcBef>
                <a:spcPts val="600"/>
              </a:spcBef>
              <a:spcAft>
                <a:spcPts val="0"/>
              </a:spcAft>
              <a:buClr>
                <a:srgbClr val="984807"/>
              </a:buClr>
              <a:buSzPts val="3000"/>
              <a:buFont typeface="Arial"/>
              <a:buChar char="•"/>
            </a:pPr>
            <a:r>
              <a:rPr lang="en-US" sz="2400">
                <a:latin typeface="Calibri"/>
                <a:ea typeface="Calibri"/>
                <a:cs typeface="Calibri"/>
                <a:sym typeface="Calibri"/>
              </a:rPr>
              <a:t>On peut avoir de la chance dans les paris sportifs.</a:t>
            </a:r>
            <a:endParaRPr sz="2400"/>
          </a:p>
          <a:p>
            <a:pPr marL="342900" lvl="0" indent="-342900" algn="l" rtl="0">
              <a:lnSpc>
                <a:spcPct val="90000"/>
              </a:lnSpc>
              <a:spcBef>
                <a:spcPts val="600"/>
              </a:spcBef>
              <a:spcAft>
                <a:spcPts val="0"/>
              </a:spcAft>
              <a:buClr>
                <a:srgbClr val="984807"/>
              </a:buClr>
              <a:buSzPts val="3000"/>
              <a:buFont typeface="Arial"/>
              <a:buChar char="•"/>
            </a:pPr>
            <a:r>
              <a:rPr lang="en-US" sz="2400">
                <a:latin typeface="Calibri"/>
                <a:ea typeface="Calibri"/>
                <a:cs typeface="Calibri"/>
                <a:sym typeface="Calibri"/>
              </a:rPr>
              <a:t>Mon cousin a souvent de la chance dans les paris sportifs.</a:t>
            </a:r>
            <a:endParaRPr sz="2400"/>
          </a:p>
          <a:p>
            <a:pPr marL="342900" lvl="0" indent="-152400" algn="l" rtl="0">
              <a:lnSpc>
                <a:spcPct val="90000"/>
              </a:lnSpc>
              <a:spcBef>
                <a:spcPts val="600"/>
              </a:spcBef>
              <a:spcAft>
                <a:spcPts val="0"/>
              </a:spcAft>
              <a:buClr>
                <a:schemeClr val="dk1"/>
              </a:buClr>
              <a:buSzPts val="3000"/>
              <a:buNone/>
            </a:pPr>
            <a:endParaRPr sz="3000">
              <a:solidFill>
                <a:srgbClr val="984807"/>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214"/>
          <p:cNvSpPr txBox="1">
            <a:spLocks noGrp="1"/>
          </p:cNvSpPr>
          <p:nvPr>
            <p:ph type="title"/>
          </p:nvPr>
        </p:nvSpPr>
        <p:spPr>
          <a:xfrm>
            <a:off x="1981200" y="731837"/>
            <a:ext cx="8229600" cy="68579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FAC090"/>
              </a:buClr>
              <a:buSzPts val="4400"/>
              <a:buFont typeface="Calibri"/>
              <a:buNone/>
            </a:pPr>
            <a:r>
              <a:rPr lang="en-US" sz="3200" b="1" dirty="0" err="1">
                <a:solidFill>
                  <a:srgbClr val="E46C0A"/>
                </a:solidFill>
                <a:latin typeface="Calibri"/>
                <a:ea typeface="Calibri"/>
                <a:cs typeface="Calibri"/>
                <a:sym typeface="Calibri"/>
              </a:rPr>
              <a:t>Réfutable</a:t>
            </a:r>
            <a:r>
              <a:rPr lang="en-US" sz="3200" b="1" dirty="0">
                <a:solidFill>
                  <a:srgbClr val="E46C0A"/>
                </a:solidFill>
                <a:latin typeface="Calibri"/>
                <a:ea typeface="Calibri"/>
                <a:cs typeface="Calibri"/>
                <a:sym typeface="Calibri"/>
              </a:rPr>
              <a:t> ?</a:t>
            </a:r>
            <a:endParaRPr sz="3200" dirty="0">
              <a:solidFill>
                <a:srgbClr val="E46C0A"/>
              </a:solidFill>
            </a:endParaRPr>
          </a:p>
        </p:txBody>
      </p:sp>
      <p:sp>
        <p:nvSpPr>
          <p:cNvPr id="320" name="Google Shape;320;p214"/>
          <p:cNvSpPr txBox="1">
            <a:spLocks noGrp="1"/>
          </p:cNvSpPr>
          <p:nvPr>
            <p:ph type="body" idx="1"/>
          </p:nvPr>
        </p:nvSpPr>
        <p:spPr>
          <a:xfrm>
            <a:off x="209320" y="1417637"/>
            <a:ext cx="11600762" cy="4708525"/>
          </a:xfrm>
          <a:prstGeom prst="rect">
            <a:avLst/>
          </a:prstGeom>
          <a:noFill/>
          <a:ln>
            <a:noFill/>
          </a:ln>
        </p:spPr>
        <p:txBody>
          <a:bodyPr spcFirstLastPara="1" wrap="square" lIns="91425" tIns="45700" rIns="91425" bIns="45700" anchor="t" anchorCtr="0">
            <a:normAutofit fontScale="92500"/>
          </a:bodyPr>
          <a:lstStyle/>
          <a:p>
            <a:pPr marL="342900" lvl="0" indent="-342900" algn="l" rtl="0">
              <a:lnSpc>
                <a:spcPct val="90000"/>
              </a:lnSpc>
              <a:spcBef>
                <a:spcPts val="0"/>
              </a:spcBef>
              <a:spcAft>
                <a:spcPts val="0"/>
              </a:spcAft>
              <a:buClr>
                <a:srgbClr val="984807"/>
              </a:buClr>
              <a:buSzPts val="3000"/>
              <a:buFont typeface="Arial"/>
              <a:buChar char="•"/>
            </a:pPr>
            <a:r>
              <a:rPr lang="en-US" sz="2400" dirty="0">
                <a:latin typeface="Calibri"/>
                <a:ea typeface="Calibri"/>
                <a:cs typeface="Calibri"/>
                <a:sym typeface="Calibri"/>
              </a:rPr>
              <a:t>La surface de la Terre </a:t>
            </a:r>
            <a:r>
              <a:rPr lang="en-US" sz="2400" dirty="0" err="1">
                <a:latin typeface="Calibri"/>
                <a:ea typeface="Calibri"/>
                <a:cs typeface="Calibri"/>
                <a:sym typeface="Calibri"/>
              </a:rPr>
              <a:t>est</a:t>
            </a:r>
            <a:r>
              <a:rPr lang="en-US" sz="2400" dirty="0">
                <a:latin typeface="Calibri"/>
                <a:ea typeface="Calibri"/>
                <a:cs typeface="Calibri"/>
                <a:sym typeface="Calibri"/>
              </a:rPr>
              <a:t> (</a:t>
            </a:r>
            <a:r>
              <a:rPr lang="en-US" sz="2400" dirty="0" err="1">
                <a:latin typeface="Calibri"/>
                <a:ea typeface="Calibri"/>
                <a:cs typeface="Calibri"/>
                <a:sym typeface="Calibri"/>
              </a:rPr>
              <a:t>globalement</a:t>
            </a:r>
            <a:r>
              <a:rPr lang="en-US" sz="2400" dirty="0">
                <a:latin typeface="Calibri"/>
                <a:ea typeface="Calibri"/>
                <a:cs typeface="Calibri"/>
                <a:sym typeface="Calibri"/>
              </a:rPr>
              <a:t>) </a:t>
            </a:r>
            <a:r>
              <a:rPr lang="en-US" sz="2400" dirty="0" err="1">
                <a:latin typeface="Calibri"/>
                <a:ea typeface="Calibri"/>
                <a:cs typeface="Calibri"/>
                <a:sym typeface="Calibri"/>
              </a:rPr>
              <a:t>une</a:t>
            </a:r>
            <a:r>
              <a:rPr lang="en-US" sz="2400" dirty="0">
                <a:latin typeface="Calibri"/>
                <a:ea typeface="Calibri"/>
                <a:cs typeface="Calibri"/>
                <a:sym typeface="Calibri"/>
              </a:rPr>
              <a:t> </a:t>
            </a:r>
            <a:r>
              <a:rPr lang="en-US" sz="2400" dirty="0" err="1">
                <a:latin typeface="Calibri"/>
                <a:ea typeface="Calibri"/>
                <a:cs typeface="Calibri"/>
                <a:sym typeface="Calibri"/>
              </a:rPr>
              <a:t>sphère</a:t>
            </a:r>
            <a:r>
              <a:rPr lang="en-US" sz="2400" dirty="0">
                <a:latin typeface="Calibri"/>
                <a:ea typeface="Calibri"/>
                <a:cs typeface="Calibri"/>
                <a:sym typeface="Calibri"/>
              </a:rPr>
              <a:t>. </a:t>
            </a:r>
            <a:r>
              <a:rPr lang="en-US" sz="2400" dirty="0">
                <a:solidFill>
                  <a:srgbClr val="FF0000"/>
                </a:solidFill>
                <a:latin typeface="Calibri"/>
                <a:ea typeface="Calibri"/>
                <a:cs typeface="Calibri"/>
                <a:sym typeface="Calibri"/>
              </a:rPr>
              <a:t>OUI, </a:t>
            </a:r>
            <a:r>
              <a:rPr lang="en-US" sz="2400" dirty="0" err="1">
                <a:solidFill>
                  <a:srgbClr val="FF0000"/>
                </a:solidFill>
                <a:latin typeface="Calibri"/>
                <a:ea typeface="Calibri"/>
                <a:cs typeface="Calibri"/>
                <a:sym typeface="Calibri"/>
              </a:rPr>
              <a:t>réfutable</a:t>
            </a:r>
            <a:r>
              <a:rPr lang="en-US" sz="2400" dirty="0">
                <a:solidFill>
                  <a:srgbClr val="FF0000"/>
                </a:solidFill>
                <a:latin typeface="Calibri"/>
                <a:ea typeface="Calibri"/>
                <a:cs typeface="Calibri"/>
                <a:sym typeface="Calibri"/>
              </a:rPr>
              <a:t> </a:t>
            </a:r>
            <a:r>
              <a:rPr lang="en-US" sz="2400" dirty="0" err="1">
                <a:solidFill>
                  <a:srgbClr val="FF0000"/>
                </a:solidFill>
                <a:latin typeface="Calibri"/>
                <a:ea typeface="Calibri"/>
                <a:cs typeface="Calibri"/>
                <a:sym typeface="Calibri"/>
              </a:rPr>
              <a:t>mais</a:t>
            </a:r>
            <a:r>
              <a:rPr lang="en-US" sz="2400" dirty="0">
                <a:solidFill>
                  <a:srgbClr val="FF0000"/>
                </a:solidFill>
                <a:latin typeface="Calibri"/>
                <a:ea typeface="Calibri"/>
                <a:cs typeface="Calibri"/>
                <a:sym typeface="Calibri"/>
              </a:rPr>
              <a:t> non-</a:t>
            </a:r>
            <a:r>
              <a:rPr lang="en-US" sz="2400" dirty="0" err="1">
                <a:solidFill>
                  <a:srgbClr val="FF0000"/>
                </a:solidFill>
                <a:latin typeface="Calibri"/>
                <a:ea typeface="Calibri"/>
                <a:cs typeface="Calibri"/>
                <a:sym typeface="Calibri"/>
              </a:rPr>
              <a:t>réfutée</a:t>
            </a:r>
            <a:endParaRPr sz="2400" dirty="0">
              <a:solidFill>
                <a:srgbClr val="FF0000"/>
              </a:solidFill>
              <a:latin typeface="Calibri"/>
              <a:ea typeface="Calibri"/>
              <a:cs typeface="Calibri"/>
              <a:sym typeface="Calibri"/>
            </a:endParaRPr>
          </a:p>
          <a:p>
            <a:pPr marL="342900" lvl="0" indent="-342900" algn="l" rtl="0">
              <a:lnSpc>
                <a:spcPct val="90000"/>
              </a:lnSpc>
              <a:spcBef>
                <a:spcPts val="0"/>
              </a:spcBef>
              <a:spcAft>
                <a:spcPts val="0"/>
              </a:spcAft>
              <a:buClr>
                <a:srgbClr val="984807"/>
              </a:buClr>
              <a:buSzPts val="3000"/>
              <a:buNone/>
            </a:pPr>
            <a:endParaRPr sz="2400" dirty="0">
              <a:solidFill>
                <a:srgbClr val="FF0000"/>
              </a:solidFill>
            </a:endParaRPr>
          </a:p>
          <a:p>
            <a:pPr marL="342900" lvl="0" indent="-342900" algn="l" rtl="0">
              <a:lnSpc>
                <a:spcPct val="90000"/>
              </a:lnSpc>
              <a:spcBef>
                <a:spcPts val="600"/>
              </a:spcBef>
              <a:spcAft>
                <a:spcPts val="0"/>
              </a:spcAft>
              <a:buClr>
                <a:srgbClr val="984807"/>
              </a:buClr>
              <a:buSzPts val="3000"/>
              <a:buFont typeface="Arial"/>
              <a:buChar char="•"/>
            </a:pPr>
            <a:r>
              <a:rPr lang="en-US" sz="2400" dirty="0">
                <a:latin typeface="Calibri"/>
                <a:ea typeface="Calibri"/>
                <a:cs typeface="Calibri"/>
                <a:sym typeface="Calibri"/>
              </a:rPr>
              <a:t>En </a:t>
            </a:r>
            <a:r>
              <a:rPr lang="en-US" sz="2400" dirty="0" err="1">
                <a:latin typeface="Calibri"/>
                <a:ea typeface="Calibri"/>
                <a:cs typeface="Calibri"/>
                <a:sym typeface="Calibri"/>
              </a:rPr>
              <a:t>géométrie</a:t>
            </a:r>
            <a:r>
              <a:rPr lang="en-US" sz="2400" dirty="0">
                <a:latin typeface="Calibri"/>
                <a:ea typeface="Calibri"/>
                <a:cs typeface="Calibri"/>
                <a:sym typeface="Calibri"/>
              </a:rPr>
              <a:t> </a:t>
            </a:r>
            <a:r>
              <a:rPr lang="en-US" sz="2400" dirty="0" err="1">
                <a:latin typeface="Calibri"/>
                <a:ea typeface="Calibri"/>
                <a:cs typeface="Calibri"/>
                <a:sym typeface="Calibri"/>
              </a:rPr>
              <a:t>euclidienne</a:t>
            </a:r>
            <a:r>
              <a:rPr lang="en-US" sz="2400" dirty="0">
                <a:latin typeface="Calibri"/>
                <a:ea typeface="Calibri"/>
                <a:cs typeface="Calibri"/>
                <a:sym typeface="Calibri"/>
              </a:rPr>
              <a:t>, un cercle </a:t>
            </a:r>
            <a:r>
              <a:rPr lang="en-US" sz="2400" dirty="0" err="1">
                <a:latin typeface="Calibri"/>
                <a:ea typeface="Calibri"/>
                <a:cs typeface="Calibri"/>
                <a:sym typeface="Calibri"/>
              </a:rPr>
              <a:t>est</a:t>
            </a:r>
            <a:r>
              <a:rPr lang="en-US" sz="2400" dirty="0">
                <a:latin typeface="Calibri"/>
                <a:ea typeface="Calibri"/>
                <a:cs typeface="Calibri"/>
                <a:sym typeface="Calibri"/>
              </a:rPr>
              <a:t> </a:t>
            </a:r>
            <a:r>
              <a:rPr lang="en-US" sz="2400" dirty="0" err="1">
                <a:latin typeface="Calibri"/>
                <a:ea typeface="Calibri"/>
                <a:cs typeface="Calibri"/>
                <a:sym typeface="Calibri"/>
              </a:rPr>
              <a:t>une</a:t>
            </a:r>
            <a:r>
              <a:rPr lang="en-US" sz="2400" dirty="0">
                <a:latin typeface="Calibri"/>
                <a:ea typeface="Calibri"/>
                <a:cs typeface="Calibri"/>
                <a:sym typeface="Calibri"/>
              </a:rPr>
              <a:t> </a:t>
            </a:r>
            <a:r>
              <a:rPr lang="en-US" sz="2400" dirty="0" err="1">
                <a:latin typeface="Calibri"/>
                <a:ea typeface="Calibri"/>
                <a:cs typeface="Calibri"/>
                <a:sym typeface="Calibri"/>
              </a:rPr>
              <a:t>courbe</a:t>
            </a:r>
            <a:r>
              <a:rPr lang="en-US" sz="2400" dirty="0">
                <a:latin typeface="Calibri"/>
                <a:ea typeface="Calibri"/>
                <a:cs typeface="Calibri"/>
                <a:sym typeface="Calibri"/>
              </a:rPr>
              <a:t> plane fermée </a:t>
            </a:r>
            <a:r>
              <a:rPr lang="en-US" sz="2400" dirty="0" err="1">
                <a:latin typeface="Calibri"/>
                <a:ea typeface="Calibri"/>
                <a:cs typeface="Calibri"/>
                <a:sym typeface="Calibri"/>
              </a:rPr>
              <a:t>constituée</a:t>
            </a:r>
            <a:r>
              <a:rPr lang="en-US" sz="2400" dirty="0">
                <a:latin typeface="Calibri"/>
                <a:ea typeface="Calibri"/>
                <a:cs typeface="Calibri"/>
                <a:sym typeface="Calibri"/>
              </a:rPr>
              <a:t> des points </a:t>
            </a:r>
            <a:r>
              <a:rPr lang="en-US" sz="2400" dirty="0" err="1">
                <a:latin typeface="Calibri"/>
                <a:ea typeface="Calibri"/>
                <a:cs typeface="Calibri"/>
                <a:sym typeface="Calibri"/>
              </a:rPr>
              <a:t>situés</a:t>
            </a:r>
            <a:r>
              <a:rPr lang="en-US" sz="2400" dirty="0">
                <a:latin typeface="Calibri"/>
                <a:ea typeface="Calibri"/>
                <a:cs typeface="Calibri"/>
                <a:sym typeface="Calibri"/>
              </a:rPr>
              <a:t> à </a:t>
            </a:r>
            <a:r>
              <a:rPr lang="en-US" sz="2400" dirty="0" err="1">
                <a:latin typeface="Calibri"/>
                <a:ea typeface="Calibri"/>
                <a:cs typeface="Calibri"/>
                <a:sym typeface="Calibri"/>
              </a:rPr>
              <a:t>égale</a:t>
            </a:r>
            <a:r>
              <a:rPr lang="en-US" sz="2400" dirty="0">
                <a:latin typeface="Calibri"/>
                <a:ea typeface="Calibri"/>
                <a:cs typeface="Calibri"/>
                <a:sym typeface="Calibri"/>
              </a:rPr>
              <a:t> distance d'un point </a:t>
            </a:r>
            <a:r>
              <a:rPr lang="en-US" sz="2400" dirty="0" err="1">
                <a:latin typeface="Calibri"/>
                <a:ea typeface="Calibri"/>
                <a:cs typeface="Calibri"/>
                <a:sym typeface="Calibri"/>
              </a:rPr>
              <a:t>nommé</a:t>
            </a:r>
            <a:r>
              <a:rPr lang="en-US" sz="2400" dirty="0">
                <a:latin typeface="Calibri"/>
                <a:ea typeface="Calibri"/>
                <a:cs typeface="Calibri"/>
                <a:sym typeface="Calibri"/>
              </a:rPr>
              <a:t> </a:t>
            </a:r>
            <a:r>
              <a:rPr lang="en-US" sz="2400" dirty="0" err="1">
                <a:latin typeface="Calibri"/>
                <a:ea typeface="Calibri"/>
                <a:cs typeface="Calibri"/>
                <a:sym typeface="Calibri"/>
              </a:rPr>
              <a:t>centre</a:t>
            </a:r>
            <a:r>
              <a:rPr lang="en-US" sz="2400" dirty="0">
                <a:latin typeface="Calibri"/>
                <a:ea typeface="Calibri"/>
                <a:cs typeface="Calibri"/>
                <a:sym typeface="Calibri"/>
              </a:rPr>
              <a:t>. </a:t>
            </a:r>
            <a:r>
              <a:rPr lang="en-US" sz="2400" dirty="0" err="1">
                <a:solidFill>
                  <a:srgbClr val="FF0000"/>
                </a:solidFill>
                <a:latin typeface="Calibri"/>
                <a:ea typeface="Calibri"/>
                <a:cs typeface="Calibri"/>
                <a:sym typeface="Calibri"/>
              </a:rPr>
              <a:t>Irréfutable</a:t>
            </a:r>
            <a:r>
              <a:rPr lang="en-US" sz="2400" dirty="0">
                <a:solidFill>
                  <a:srgbClr val="FF0000"/>
                </a:solidFill>
                <a:latin typeface="Calibri"/>
                <a:ea typeface="Calibri"/>
                <a:cs typeface="Calibri"/>
                <a:sym typeface="Calibri"/>
              </a:rPr>
              <a:t> </a:t>
            </a:r>
            <a:r>
              <a:rPr lang="en-US" sz="2400" dirty="0" err="1">
                <a:solidFill>
                  <a:srgbClr val="FF0000"/>
                </a:solidFill>
                <a:latin typeface="Calibri"/>
                <a:ea typeface="Calibri"/>
                <a:cs typeface="Calibri"/>
                <a:sym typeface="Calibri"/>
              </a:rPr>
              <a:t>c’est</a:t>
            </a:r>
            <a:r>
              <a:rPr lang="en-US" sz="2400" dirty="0">
                <a:solidFill>
                  <a:srgbClr val="FF0000"/>
                </a:solidFill>
                <a:latin typeface="Calibri"/>
                <a:ea typeface="Calibri"/>
                <a:cs typeface="Calibri"/>
                <a:sym typeface="Calibri"/>
              </a:rPr>
              <a:t> </a:t>
            </a:r>
            <a:r>
              <a:rPr lang="en-US" sz="2400" dirty="0" err="1">
                <a:solidFill>
                  <a:srgbClr val="FF0000"/>
                </a:solidFill>
                <a:latin typeface="Calibri"/>
                <a:ea typeface="Calibri"/>
                <a:cs typeface="Calibri"/>
                <a:sym typeface="Calibri"/>
              </a:rPr>
              <a:t>une</a:t>
            </a:r>
            <a:r>
              <a:rPr lang="en-US" sz="2400" dirty="0">
                <a:solidFill>
                  <a:srgbClr val="FF0000"/>
                </a:solidFill>
                <a:latin typeface="Calibri"/>
                <a:ea typeface="Calibri"/>
                <a:cs typeface="Calibri"/>
                <a:sym typeface="Calibri"/>
              </a:rPr>
              <a:t> definition, </a:t>
            </a:r>
            <a:r>
              <a:rPr lang="en-US" sz="2400" dirty="0" err="1">
                <a:solidFill>
                  <a:srgbClr val="FF0000"/>
                </a:solidFill>
                <a:latin typeface="Calibri"/>
                <a:ea typeface="Calibri"/>
                <a:cs typeface="Calibri"/>
                <a:sym typeface="Calibri"/>
              </a:rPr>
              <a:t>une</a:t>
            </a:r>
            <a:r>
              <a:rPr lang="en-US" sz="2400" dirty="0">
                <a:solidFill>
                  <a:srgbClr val="FF0000"/>
                </a:solidFill>
                <a:latin typeface="Calibri"/>
                <a:ea typeface="Calibri"/>
                <a:cs typeface="Calibri"/>
                <a:sym typeface="Calibri"/>
              </a:rPr>
              <a:t> </a:t>
            </a:r>
            <a:r>
              <a:rPr lang="en-US" sz="2400" dirty="0" err="1">
                <a:solidFill>
                  <a:srgbClr val="FF0000"/>
                </a:solidFill>
                <a:latin typeface="Calibri"/>
                <a:ea typeface="Calibri"/>
                <a:cs typeface="Calibri"/>
                <a:sym typeface="Calibri"/>
              </a:rPr>
              <a:t>norme</a:t>
            </a:r>
            <a:r>
              <a:rPr lang="en-US" sz="2400" dirty="0">
                <a:solidFill>
                  <a:srgbClr val="FF0000"/>
                </a:solidFill>
              </a:rPr>
              <a:t>. Il </a:t>
            </a:r>
            <a:r>
              <a:rPr lang="en-US" sz="2400" dirty="0" err="1">
                <a:solidFill>
                  <a:srgbClr val="FF0000"/>
                </a:solidFill>
              </a:rPr>
              <a:t>n’y</a:t>
            </a:r>
            <a:r>
              <a:rPr lang="en-US" sz="2400" dirty="0">
                <a:solidFill>
                  <a:srgbClr val="FF0000"/>
                </a:solidFill>
              </a:rPr>
              <a:t> a pas  </a:t>
            </a:r>
            <a:r>
              <a:rPr lang="en-US" sz="2400" dirty="0" err="1">
                <a:solidFill>
                  <a:srgbClr val="FF0000"/>
                </a:solidFill>
              </a:rPr>
              <a:t>d’astreinte</a:t>
            </a:r>
            <a:r>
              <a:rPr lang="en-US" sz="2400" dirty="0">
                <a:solidFill>
                  <a:srgbClr val="FF0000"/>
                </a:solidFill>
              </a:rPr>
              <a:t> à </a:t>
            </a:r>
            <a:r>
              <a:rPr lang="en-US" sz="2400" dirty="0" err="1">
                <a:solidFill>
                  <a:srgbClr val="FF0000"/>
                </a:solidFill>
              </a:rPr>
              <a:t>décrire</a:t>
            </a:r>
            <a:r>
              <a:rPr lang="en-US" sz="2400" dirty="0">
                <a:solidFill>
                  <a:srgbClr val="FF0000"/>
                </a:solidFill>
              </a:rPr>
              <a:t> le “reel”. Dire </a:t>
            </a:r>
            <a:r>
              <a:rPr lang="en-US" sz="2400" dirty="0" err="1">
                <a:solidFill>
                  <a:srgbClr val="FF0000"/>
                </a:solidFill>
              </a:rPr>
              <a:t>l’équateur</a:t>
            </a:r>
            <a:r>
              <a:rPr lang="en-US" sz="2400" dirty="0">
                <a:solidFill>
                  <a:srgbClr val="FF0000"/>
                </a:solidFill>
              </a:rPr>
              <a:t> </a:t>
            </a:r>
            <a:r>
              <a:rPr lang="en-US" sz="2400" dirty="0" err="1">
                <a:solidFill>
                  <a:srgbClr val="FF0000"/>
                </a:solidFill>
              </a:rPr>
              <a:t>est</a:t>
            </a:r>
            <a:r>
              <a:rPr lang="en-US" sz="2400" dirty="0">
                <a:solidFill>
                  <a:srgbClr val="FF0000"/>
                </a:solidFill>
              </a:rPr>
              <a:t> un cercle </a:t>
            </a:r>
            <a:r>
              <a:rPr lang="en-US" sz="2400" dirty="0" err="1">
                <a:solidFill>
                  <a:srgbClr val="FF0000"/>
                </a:solidFill>
              </a:rPr>
              <a:t>est</a:t>
            </a:r>
            <a:r>
              <a:rPr lang="en-US" sz="2400" dirty="0">
                <a:solidFill>
                  <a:srgbClr val="FF0000"/>
                </a:solidFill>
              </a:rPr>
              <a:t> par </a:t>
            </a:r>
            <a:r>
              <a:rPr lang="en-US" sz="2400" dirty="0" err="1">
                <a:solidFill>
                  <a:srgbClr val="FF0000"/>
                </a:solidFill>
              </a:rPr>
              <a:t>contre</a:t>
            </a:r>
            <a:r>
              <a:rPr lang="en-US" sz="2400" dirty="0">
                <a:solidFill>
                  <a:srgbClr val="FF0000"/>
                </a:solidFill>
              </a:rPr>
              <a:t> </a:t>
            </a:r>
            <a:r>
              <a:rPr lang="en-US" sz="2400" dirty="0" err="1">
                <a:solidFill>
                  <a:srgbClr val="FF0000"/>
                </a:solidFill>
              </a:rPr>
              <a:t>réfutable</a:t>
            </a:r>
            <a:r>
              <a:rPr lang="en-US" sz="2400" dirty="0">
                <a:solidFill>
                  <a:srgbClr val="FF0000"/>
                </a:solidFill>
              </a:rPr>
              <a:t>.</a:t>
            </a:r>
            <a:endParaRPr dirty="0"/>
          </a:p>
          <a:p>
            <a:pPr marL="342900" lvl="0" indent="-342900" algn="l" rtl="0">
              <a:lnSpc>
                <a:spcPct val="90000"/>
              </a:lnSpc>
              <a:spcBef>
                <a:spcPts val="600"/>
              </a:spcBef>
              <a:spcAft>
                <a:spcPts val="0"/>
              </a:spcAft>
              <a:buClr>
                <a:srgbClr val="984807"/>
              </a:buClr>
              <a:buSzPts val="3000"/>
              <a:buNone/>
            </a:pPr>
            <a:endParaRPr sz="2400" dirty="0">
              <a:solidFill>
                <a:srgbClr val="FF0000"/>
              </a:solidFill>
            </a:endParaRPr>
          </a:p>
          <a:p>
            <a:pPr marL="342900" lvl="0" indent="-342900" algn="l" rtl="0">
              <a:lnSpc>
                <a:spcPct val="90000"/>
              </a:lnSpc>
              <a:spcBef>
                <a:spcPts val="600"/>
              </a:spcBef>
              <a:spcAft>
                <a:spcPts val="0"/>
              </a:spcAft>
              <a:buClr>
                <a:srgbClr val="984807"/>
              </a:buClr>
              <a:buSzPts val="3000"/>
              <a:buFont typeface="Arial"/>
              <a:buChar char="•"/>
            </a:pPr>
            <a:r>
              <a:rPr lang="en-US" sz="2400" dirty="0" err="1">
                <a:latin typeface="Calibri"/>
                <a:ea typeface="Calibri"/>
                <a:cs typeface="Calibri"/>
                <a:sym typeface="Calibri"/>
              </a:rPr>
              <a:t>Soit</a:t>
            </a:r>
            <a:r>
              <a:rPr lang="en-US" sz="2400" dirty="0">
                <a:latin typeface="Calibri"/>
                <a:ea typeface="Calibri"/>
                <a:cs typeface="Calibri"/>
                <a:sym typeface="Calibri"/>
              </a:rPr>
              <a:t> il </a:t>
            </a:r>
            <a:r>
              <a:rPr lang="en-US" sz="2400" dirty="0" err="1">
                <a:latin typeface="Calibri"/>
                <a:ea typeface="Calibri"/>
                <a:cs typeface="Calibri"/>
                <a:sym typeface="Calibri"/>
              </a:rPr>
              <a:t>pleut</a:t>
            </a:r>
            <a:r>
              <a:rPr lang="en-US" sz="2400" dirty="0">
                <a:latin typeface="Calibri"/>
                <a:ea typeface="Calibri"/>
                <a:cs typeface="Calibri"/>
                <a:sym typeface="Calibri"/>
              </a:rPr>
              <a:t>, </a:t>
            </a:r>
            <a:r>
              <a:rPr lang="en-US" sz="2400" dirty="0" err="1">
                <a:latin typeface="Calibri"/>
                <a:ea typeface="Calibri"/>
                <a:cs typeface="Calibri"/>
                <a:sym typeface="Calibri"/>
              </a:rPr>
              <a:t>soit</a:t>
            </a:r>
            <a:r>
              <a:rPr lang="en-US" sz="2400" dirty="0">
                <a:latin typeface="Calibri"/>
                <a:ea typeface="Calibri"/>
                <a:cs typeface="Calibri"/>
                <a:sym typeface="Calibri"/>
              </a:rPr>
              <a:t> il ne </a:t>
            </a:r>
            <a:r>
              <a:rPr lang="en-US" sz="2400" dirty="0" err="1">
                <a:latin typeface="Calibri"/>
                <a:ea typeface="Calibri"/>
                <a:cs typeface="Calibri"/>
                <a:sym typeface="Calibri"/>
              </a:rPr>
              <a:t>pleut</a:t>
            </a:r>
            <a:r>
              <a:rPr lang="en-US" sz="2400" dirty="0">
                <a:latin typeface="Calibri"/>
                <a:ea typeface="Calibri"/>
                <a:cs typeface="Calibri"/>
                <a:sym typeface="Calibri"/>
              </a:rPr>
              <a:t> pas. </a:t>
            </a:r>
            <a:r>
              <a:rPr lang="en-US" sz="2400" dirty="0" err="1">
                <a:solidFill>
                  <a:srgbClr val="FF0000"/>
                </a:solidFill>
                <a:latin typeface="Calibri"/>
                <a:ea typeface="Calibri"/>
                <a:cs typeface="Calibri"/>
                <a:sym typeface="Calibri"/>
              </a:rPr>
              <a:t>Irréfutable</a:t>
            </a:r>
            <a:r>
              <a:rPr lang="en-US" sz="2400" dirty="0">
                <a:solidFill>
                  <a:srgbClr val="FF0000"/>
                </a:solidFill>
              </a:rPr>
              <a:t>, </a:t>
            </a:r>
            <a:r>
              <a:rPr lang="en-US" sz="2400" dirty="0" err="1">
                <a:solidFill>
                  <a:srgbClr val="FF0000"/>
                </a:solidFill>
              </a:rPr>
              <a:t>toujours</a:t>
            </a:r>
            <a:r>
              <a:rPr lang="en-US" sz="2400" dirty="0">
                <a:solidFill>
                  <a:srgbClr val="FF0000"/>
                </a:solidFill>
              </a:rPr>
              <a:t> </a:t>
            </a:r>
            <a:r>
              <a:rPr lang="en-US" sz="2400" dirty="0" err="1">
                <a:solidFill>
                  <a:srgbClr val="FF0000"/>
                </a:solidFill>
              </a:rPr>
              <a:t>vrai</a:t>
            </a:r>
            <a:r>
              <a:rPr lang="en-US" sz="2400" dirty="0">
                <a:solidFill>
                  <a:srgbClr val="FF0000"/>
                </a:solidFill>
              </a:rPr>
              <a:t>.</a:t>
            </a:r>
            <a:endParaRPr dirty="0"/>
          </a:p>
          <a:p>
            <a:pPr marL="342900" lvl="0" indent="-342900" algn="l" rtl="0">
              <a:lnSpc>
                <a:spcPct val="90000"/>
              </a:lnSpc>
              <a:spcBef>
                <a:spcPts val="600"/>
              </a:spcBef>
              <a:spcAft>
                <a:spcPts val="0"/>
              </a:spcAft>
              <a:buClr>
                <a:srgbClr val="984807"/>
              </a:buClr>
              <a:buSzPts val="3000"/>
              <a:buNone/>
            </a:pPr>
            <a:endParaRPr sz="2400" dirty="0">
              <a:solidFill>
                <a:srgbClr val="FF0000"/>
              </a:solidFill>
            </a:endParaRPr>
          </a:p>
          <a:p>
            <a:pPr marL="342900" lvl="0" indent="-342900" algn="l" rtl="0">
              <a:lnSpc>
                <a:spcPct val="90000"/>
              </a:lnSpc>
              <a:spcBef>
                <a:spcPts val="600"/>
              </a:spcBef>
              <a:spcAft>
                <a:spcPts val="0"/>
              </a:spcAft>
              <a:buClr>
                <a:srgbClr val="984807"/>
              </a:buClr>
              <a:buSzPts val="3000"/>
              <a:buFont typeface="Arial"/>
              <a:buChar char="•"/>
            </a:pPr>
            <a:r>
              <a:rPr lang="en-US" sz="2400" dirty="0">
                <a:latin typeface="Calibri"/>
                <a:ea typeface="Calibri"/>
                <a:cs typeface="Calibri"/>
                <a:sym typeface="Calibri"/>
              </a:rPr>
              <a:t>On </a:t>
            </a:r>
            <a:r>
              <a:rPr lang="en-US" sz="2400" dirty="0" err="1">
                <a:latin typeface="Calibri"/>
                <a:ea typeface="Calibri"/>
                <a:cs typeface="Calibri"/>
                <a:sym typeface="Calibri"/>
              </a:rPr>
              <a:t>peut</a:t>
            </a:r>
            <a:r>
              <a:rPr lang="en-US" sz="2400" dirty="0">
                <a:latin typeface="Calibri"/>
                <a:ea typeface="Calibri"/>
                <a:cs typeface="Calibri"/>
                <a:sym typeface="Calibri"/>
              </a:rPr>
              <a:t> </a:t>
            </a:r>
            <a:r>
              <a:rPr lang="en-US" sz="2400" dirty="0" err="1">
                <a:latin typeface="Calibri"/>
                <a:ea typeface="Calibri"/>
                <a:cs typeface="Calibri"/>
                <a:sym typeface="Calibri"/>
              </a:rPr>
              <a:t>avoir</a:t>
            </a:r>
            <a:r>
              <a:rPr lang="en-US" sz="2400" dirty="0">
                <a:latin typeface="Calibri"/>
                <a:ea typeface="Calibri"/>
                <a:cs typeface="Calibri"/>
                <a:sym typeface="Calibri"/>
              </a:rPr>
              <a:t> de la chance dans les </a:t>
            </a:r>
            <a:r>
              <a:rPr lang="en-US" sz="2400" dirty="0" err="1">
                <a:latin typeface="Calibri"/>
                <a:ea typeface="Calibri"/>
                <a:cs typeface="Calibri"/>
                <a:sym typeface="Calibri"/>
              </a:rPr>
              <a:t>paris</a:t>
            </a:r>
            <a:r>
              <a:rPr lang="en-US" sz="2400" dirty="0">
                <a:latin typeface="Calibri"/>
                <a:ea typeface="Calibri"/>
                <a:cs typeface="Calibri"/>
                <a:sym typeface="Calibri"/>
              </a:rPr>
              <a:t> </a:t>
            </a:r>
            <a:r>
              <a:rPr lang="en-US" sz="2400" dirty="0" err="1">
                <a:latin typeface="Calibri"/>
                <a:ea typeface="Calibri"/>
                <a:cs typeface="Calibri"/>
                <a:sym typeface="Calibri"/>
              </a:rPr>
              <a:t>sportifs</a:t>
            </a:r>
            <a:r>
              <a:rPr lang="en-US" sz="2400" dirty="0">
                <a:latin typeface="Calibri"/>
                <a:ea typeface="Calibri"/>
                <a:cs typeface="Calibri"/>
                <a:sym typeface="Calibri"/>
              </a:rPr>
              <a:t>. </a:t>
            </a:r>
            <a:r>
              <a:rPr lang="en-US" sz="2400" dirty="0" err="1">
                <a:solidFill>
                  <a:srgbClr val="FF0000"/>
                </a:solidFill>
                <a:latin typeface="Calibri"/>
                <a:ea typeface="Calibri"/>
                <a:cs typeface="Calibri"/>
                <a:sym typeface="Calibri"/>
              </a:rPr>
              <a:t>Flou</a:t>
            </a:r>
            <a:r>
              <a:rPr lang="en-US" sz="2400" dirty="0">
                <a:solidFill>
                  <a:srgbClr val="FF0000"/>
                </a:solidFill>
                <a:latin typeface="Calibri"/>
                <a:ea typeface="Calibri"/>
                <a:cs typeface="Calibri"/>
                <a:sym typeface="Calibri"/>
              </a:rPr>
              <a:t>, </a:t>
            </a:r>
            <a:r>
              <a:rPr lang="en-US" sz="2400" dirty="0" err="1">
                <a:solidFill>
                  <a:srgbClr val="FF0000"/>
                </a:solidFill>
                <a:latin typeface="Calibri"/>
                <a:ea typeface="Calibri"/>
                <a:cs typeface="Calibri"/>
                <a:sym typeface="Calibri"/>
              </a:rPr>
              <a:t>irréfutable</a:t>
            </a:r>
            <a:r>
              <a:rPr lang="en-US" sz="2400" dirty="0">
                <a:solidFill>
                  <a:srgbClr val="FF0000"/>
                </a:solidFill>
                <a:latin typeface="Calibri"/>
                <a:ea typeface="Calibri"/>
                <a:cs typeface="Calibri"/>
                <a:sym typeface="Calibri"/>
              </a:rPr>
              <a:t>.</a:t>
            </a:r>
            <a:endParaRPr dirty="0"/>
          </a:p>
          <a:p>
            <a:pPr marL="342900" lvl="0" indent="-342900" algn="l" rtl="0">
              <a:lnSpc>
                <a:spcPct val="90000"/>
              </a:lnSpc>
              <a:spcBef>
                <a:spcPts val="600"/>
              </a:spcBef>
              <a:spcAft>
                <a:spcPts val="0"/>
              </a:spcAft>
              <a:buClr>
                <a:srgbClr val="984807"/>
              </a:buClr>
              <a:buSzPts val="3000"/>
              <a:buNone/>
            </a:pPr>
            <a:endParaRPr sz="2400" dirty="0">
              <a:solidFill>
                <a:srgbClr val="FF0000"/>
              </a:solidFill>
            </a:endParaRPr>
          </a:p>
          <a:p>
            <a:pPr marL="342900" lvl="0" indent="-342900" algn="l" rtl="0">
              <a:lnSpc>
                <a:spcPct val="90000"/>
              </a:lnSpc>
              <a:spcBef>
                <a:spcPts val="600"/>
              </a:spcBef>
              <a:spcAft>
                <a:spcPts val="0"/>
              </a:spcAft>
              <a:buClr>
                <a:srgbClr val="984807"/>
              </a:buClr>
              <a:buSzPts val="3000"/>
              <a:buFont typeface="Arial"/>
              <a:buChar char="•"/>
            </a:pPr>
            <a:r>
              <a:rPr lang="en-US" sz="2400" dirty="0">
                <a:latin typeface="Calibri"/>
                <a:ea typeface="Calibri"/>
                <a:cs typeface="Calibri"/>
                <a:sym typeface="Calibri"/>
              </a:rPr>
              <a:t>Mon cousin a </a:t>
            </a:r>
            <a:r>
              <a:rPr lang="en-US" sz="2400" dirty="0" err="1">
                <a:latin typeface="Calibri"/>
                <a:ea typeface="Calibri"/>
                <a:cs typeface="Calibri"/>
                <a:sym typeface="Calibri"/>
              </a:rPr>
              <a:t>souvent</a:t>
            </a:r>
            <a:r>
              <a:rPr lang="en-US" sz="2400" dirty="0">
                <a:latin typeface="Calibri"/>
                <a:ea typeface="Calibri"/>
                <a:cs typeface="Calibri"/>
                <a:sym typeface="Calibri"/>
              </a:rPr>
              <a:t> de la chance dans les </a:t>
            </a:r>
            <a:r>
              <a:rPr lang="en-US" sz="2400" dirty="0" err="1">
                <a:latin typeface="Calibri"/>
                <a:ea typeface="Calibri"/>
                <a:cs typeface="Calibri"/>
                <a:sym typeface="Calibri"/>
              </a:rPr>
              <a:t>paris</a:t>
            </a:r>
            <a:r>
              <a:rPr lang="en-US" sz="2400" dirty="0">
                <a:latin typeface="Calibri"/>
                <a:ea typeface="Calibri"/>
                <a:cs typeface="Calibri"/>
                <a:sym typeface="Calibri"/>
              </a:rPr>
              <a:t> </a:t>
            </a:r>
            <a:r>
              <a:rPr lang="en-US" sz="2400" dirty="0" err="1">
                <a:latin typeface="Calibri"/>
                <a:ea typeface="Calibri"/>
                <a:cs typeface="Calibri"/>
                <a:sym typeface="Calibri"/>
              </a:rPr>
              <a:t>sportifs</a:t>
            </a:r>
            <a:r>
              <a:rPr lang="en-US" sz="2400" dirty="0">
                <a:latin typeface="Calibri"/>
                <a:ea typeface="Calibri"/>
                <a:cs typeface="Calibri"/>
                <a:sym typeface="Calibri"/>
              </a:rPr>
              <a:t>. </a:t>
            </a:r>
            <a:r>
              <a:rPr lang="en-US" sz="2400" dirty="0">
                <a:solidFill>
                  <a:srgbClr val="FF0000"/>
                </a:solidFill>
                <a:latin typeface="Calibri"/>
                <a:ea typeface="Calibri"/>
                <a:cs typeface="Calibri"/>
                <a:sym typeface="Calibri"/>
              </a:rPr>
              <a:t>Plus précis que la proposition </a:t>
            </a:r>
            <a:r>
              <a:rPr lang="en-US" sz="2400" dirty="0" err="1">
                <a:solidFill>
                  <a:srgbClr val="FF0000"/>
                </a:solidFill>
                <a:latin typeface="Calibri"/>
                <a:ea typeface="Calibri"/>
                <a:cs typeface="Calibri"/>
                <a:sym typeface="Calibri"/>
              </a:rPr>
              <a:t>précédente</a:t>
            </a:r>
            <a:r>
              <a:rPr lang="en-US" sz="2400" dirty="0">
                <a:solidFill>
                  <a:srgbClr val="FF0000"/>
                </a:solidFill>
                <a:latin typeface="Calibri"/>
                <a:ea typeface="Calibri"/>
                <a:cs typeface="Calibri"/>
                <a:sym typeface="Calibri"/>
              </a:rPr>
              <a:t>… </a:t>
            </a:r>
            <a:r>
              <a:rPr lang="en-US" sz="2400" dirty="0" err="1">
                <a:solidFill>
                  <a:srgbClr val="FF0000"/>
                </a:solidFill>
                <a:latin typeface="Calibri"/>
                <a:ea typeface="Calibri"/>
                <a:cs typeface="Calibri"/>
                <a:sym typeface="Calibri"/>
              </a:rPr>
              <a:t>Moyennant</a:t>
            </a:r>
            <a:r>
              <a:rPr lang="en-US" sz="2400" dirty="0">
                <a:solidFill>
                  <a:srgbClr val="FF0000"/>
                </a:solidFill>
                <a:latin typeface="Calibri"/>
                <a:ea typeface="Calibri"/>
                <a:cs typeface="Calibri"/>
                <a:sym typeface="Calibri"/>
              </a:rPr>
              <a:t> </a:t>
            </a:r>
            <a:r>
              <a:rPr lang="en-US" sz="2400" dirty="0" err="1">
                <a:solidFill>
                  <a:srgbClr val="FF0000"/>
                </a:solidFill>
                <a:latin typeface="Calibri"/>
                <a:ea typeface="Calibri"/>
                <a:cs typeface="Calibri"/>
                <a:sym typeface="Calibri"/>
              </a:rPr>
              <a:t>une</a:t>
            </a:r>
            <a:r>
              <a:rPr lang="en-US" sz="2400" dirty="0">
                <a:solidFill>
                  <a:srgbClr val="FF0000"/>
                </a:solidFill>
                <a:latin typeface="Calibri"/>
                <a:ea typeface="Calibri"/>
                <a:cs typeface="Calibri"/>
                <a:sym typeface="Calibri"/>
              </a:rPr>
              <a:t> </a:t>
            </a:r>
            <a:r>
              <a:rPr lang="en-US" sz="2400" dirty="0" err="1">
                <a:solidFill>
                  <a:srgbClr val="FF0000"/>
                </a:solidFill>
                <a:latin typeface="Calibri"/>
                <a:ea typeface="Calibri"/>
                <a:cs typeface="Calibri"/>
                <a:sym typeface="Calibri"/>
              </a:rPr>
              <a:t>définition</a:t>
            </a:r>
            <a:r>
              <a:rPr lang="en-US" sz="2400" dirty="0">
                <a:solidFill>
                  <a:srgbClr val="FF0000"/>
                </a:solidFill>
                <a:latin typeface="Calibri"/>
                <a:ea typeface="Calibri"/>
                <a:cs typeface="Calibri"/>
                <a:sym typeface="Calibri"/>
              </a:rPr>
              <a:t> de qu</a:t>
            </a:r>
            <a:r>
              <a:rPr lang="en-US" sz="2400" dirty="0">
                <a:solidFill>
                  <a:srgbClr val="FF0000"/>
                </a:solidFill>
              </a:rPr>
              <a:t>e </a:t>
            </a:r>
            <a:r>
              <a:rPr lang="en-US" sz="2400" dirty="0" err="1">
                <a:solidFill>
                  <a:srgbClr val="FF0000"/>
                </a:solidFill>
              </a:rPr>
              <a:t>serait</a:t>
            </a:r>
            <a:r>
              <a:rPr lang="en-US" sz="2400" dirty="0">
                <a:solidFill>
                  <a:srgbClr val="FF0000"/>
                </a:solidFill>
              </a:rPr>
              <a:t> la chance (par rapport au </a:t>
            </a:r>
            <a:r>
              <a:rPr lang="en-US" sz="2400" dirty="0" err="1">
                <a:solidFill>
                  <a:srgbClr val="FF0000"/>
                </a:solidFill>
              </a:rPr>
              <a:t>hasard</a:t>
            </a:r>
            <a:r>
              <a:rPr lang="en-US" sz="2400" dirty="0">
                <a:solidFill>
                  <a:srgbClr val="FF0000"/>
                </a:solidFill>
              </a:rPr>
              <a:t>): </a:t>
            </a:r>
            <a:r>
              <a:rPr lang="en-US" sz="2400" dirty="0" err="1">
                <a:solidFill>
                  <a:srgbClr val="FF0000"/>
                </a:solidFill>
              </a:rPr>
              <a:t>réfutable</a:t>
            </a:r>
            <a:r>
              <a:rPr lang="en-US" sz="2400" dirty="0">
                <a:solidFill>
                  <a:srgbClr val="FF0000"/>
                </a:solidFill>
              </a:rPr>
              <a:t>.</a:t>
            </a:r>
            <a:endParaRPr sz="2400" dirty="0">
              <a:solidFill>
                <a:srgbClr val="FF0000"/>
              </a:solidFill>
            </a:endParaRPr>
          </a:p>
          <a:p>
            <a:pPr marL="342900" lvl="0" indent="-152400" algn="l" rtl="0">
              <a:lnSpc>
                <a:spcPct val="90000"/>
              </a:lnSpc>
              <a:spcBef>
                <a:spcPts val="600"/>
              </a:spcBef>
              <a:spcAft>
                <a:spcPts val="0"/>
              </a:spcAft>
              <a:buClr>
                <a:schemeClr val="dk1"/>
              </a:buClr>
              <a:buSzPts val="3000"/>
              <a:buNone/>
            </a:pPr>
            <a:endParaRPr sz="3000" dirty="0">
              <a:solidFill>
                <a:srgbClr val="984807"/>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215"/>
          <p:cNvPicPr preferRelativeResize="0"/>
          <p:nvPr/>
        </p:nvPicPr>
        <p:blipFill rotWithShape="1">
          <a:blip r:embed="rId3">
            <a:alphaModFix/>
          </a:blip>
          <a:srcRect l="42038" t="32455" r="16816" b="24773"/>
          <a:stretch/>
        </p:blipFill>
        <p:spPr>
          <a:xfrm>
            <a:off x="2777202" y="1711301"/>
            <a:ext cx="6601195" cy="5146699"/>
          </a:xfrm>
          <a:prstGeom prst="rect">
            <a:avLst/>
          </a:prstGeom>
          <a:noFill/>
          <a:ln>
            <a:noFill/>
          </a:ln>
        </p:spPr>
      </p:pic>
      <p:sp>
        <p:nvSpPr>
          <p:cNvPr id="326" name="Google Shape;326;p215"/>
          <p:cNvSpPr txBox="1"/>
          <p:nvPr/>
        </p:nvSpPr>
        <p:spPr>
          <a:xfrm rot="-1127080">
            <a:off x="553717" y="1398933"/>
            <a:ext cx="7988821" cy="1656729"/>
          </a:xfrm>
          <a:prstGeom prst="rect">
            <a:avLst/>
          </a:prstGeom>
          <a:solidFill>
            <a:srgbClr val="D9D2E9"/>
          </a:solid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US" sz="1800" b="0" i="0" u="none" strike="noStrike" cap="none" dirty="0">
                <a:solidFill>
                  <a:srgbClr val="595959"/>
                </a:solidFill>
                <a:latin typeface="Roboto"/>
                <a:ea typeface="Roboto"/>
                <a:cs typeface="Roboto"/>
                <a:sym typeface="Roboto"/>
              </a:rPr>
              <a:t>Pour </a:t>
            </a:r>
            <a:r>
              <a:rPr lang="en-US" sz="1800" b="0" i="0" u="none" strike="noStrike" cap="none" dirty="0" err="1">
                <a:solidFill>
                  <a:srgbClr val="595959"/>
                </a:solidFill>
                <a:latin typeface="Roboto"/>
                <a:ea typeface="Roboto"/>
                <a:cs typeface="Roboto"/>
                <a:sym typeface="Roboto"/>
              </a:rPr>
              <a:t>vérifier</a:t>
            </a:r>
            <a:r>
              <a:rPr lang="en-US" sz="1800" b="0" i="0" u="none" strike="noStrike" cap="none" dirty="0">
                <a:solidFill>
                  <a:srgbClr val="595959"/>
                </a:solidFill>
                <a:latin typeface="Roboto"/>
                <a:ea typeface="Roboto"/>
                <a:cs typeface="Roboto"/>
                <a:sym typeface="Roboto"/>
              </a:rPr>
              <a:t> </a:t>
            </a:r>
            <a:r>
              <a:rPr lang="en-US" sz="1800" b="0" i="0" u="none" strike="noStrike" cap="none" dirty="0" err="1">
                <a:solidFill>
                  <a:srgbClr val="595959"/>
                </a:solidFill>
                <a:latin typeface="Roboto"/>
                <a:ea typeface="Roboto"/>
                <a:cs typeface="Roboto"/>
                <a:sym typeface="Roboto"/>
              </a:rPr>
              <a:t>si</a:t>
            </a:r>
            <a:r>
              <a:rPr lang="en-US" sz="1800" b="0" i="0" u="none" strike="noStrike" cap="none" dirty="0">
                <a:solidFill>
                  <a:srgbClr val="595959"/>
                </a:solidFill>
                <a:latin typeface="Roboto"/>
                <a:ea typeface="Roboto"/>
                <a:cs typeface="Roboto"/>
                <a:sym typeface="Roboto"/>
              </a:rPr>
              <a:t> un article </a:t>
            </a:r>
            <a:r>
              <a:rPr lang="en-US" sz="1800" b="0" i="0" u="none" strike="noStrike" cap="none" dirty="0" err="1">
                <a:solidFill>
                  <a:srgbClr val="595959"/>
                </a:solidFill>
                <a:latin typeface="Roboto"/>
                <a:ea typeface="Roboto"/>
                <a:cs typeface="Roboto"/>
                <a:sym typeface="Roboto"/>
              </a:rPr>
              <a:t>scientifique</a:t>
            </a:r>
            <a:r>
              <a:rPr lang="en-US" sz="1800" b="0" i="0" u="none" strike="noStrike" cap="none" dirty="0">
                <a:solidFill>
                  <a:srgbClr val="595959"/>
                </a:solidFill>
                <a:latin typeface="Roboto"/>
                <a:ea typeface="Roboto"/>
                <a:cs typeface="Roboto"/>
                <a:sym typeface="Roboto"/>
              </a:rPr>
              <a:t> </a:t>
            </a:r>
            <a:r>
              <a:rPr lang="en-US" sz="1800" b="0" i="0" u="none" strike="noStrike" cap="none" dirty="0" err="1">
                <a:solidFill>
                  <a:srgbClr val="595959"/>
                </a:solidFill>
                <a:latin typeface="Roboto"/>
                <a:ea typeface="Roboto"/>
                <a:cs typeface="Roboto"/>
                <a:sym typeface="Roboto"/>
              </a:rPr>
              <a:t>publié</a:t>
            </a:r>
            <a:r>
              <a:rPr lang="en-US" sz="1800" b="0" i="0" u="none" strike="noStrike" cap="none" dirty="0">
                <a:solidFill>
                  <a:srgbClr val="595959"/>
                </a:solidFill>
                <a:latin typeface="Roboto"/>
                <a:ea typeface="Roboto"/>
                <a:cs typeface="Roboto"/>
                <a:sym typeface="Roboto"/>
              </a:rPr>
              <a:t> </a:t>
            </a:r>
            <a:r>
              <a:rPr lang="en-US" sz="1800" b="0" i="0" u="none" strike="noStrike" cap="none" dirty="0" err="1">
                <a:solidFill>
                  <a:srgbClr val="595959"/>
                </a:solidFill>
                <a:latin typeface="Roboto"/>
                <a:ea typeface="Roboto"/>
                <a:cs typeface="Roboto"/>
                <a:sym typeface="Roboto"/>
              </a:rPr>
              <a:t>n’a</a:t>
            </a:r>
            <a:r>
              <a:rPr lang="en-US" sz="1800" b="0" i="0" u="none" strike="noStrike" cap="none" dirty="0">
                <a:solidFill>
                  <a:srgbClr val="595959"/>
                </a:solidFill>
                <a:latin typeface="Roboto"/>
                <a:ea typeface="Roboto"/>
                <a:cs typeface="Roboto"/>
                <a:sym typeface="Roboto"/>
              </a:rPr>
              <a:t> pas </a:t>
            </a:r>
            <a:r>
              <a:rPr lang="en-US" sz="1800" b="0" i="0" u="none" strike="noStrike" cap="none" dirty="0" err="1">
                <a:solidFill>
                  <a:srgbClr val="595959"/>
                </a:solidFill>
                <a:latin typeface="Roboto"/>
                <a:ea typeface="Roboto"/>
                <a:cs typeface="Roboto"/>
                <a:sym typeface="Roboto"/>
              </a:rPr>
              <a:t>été</a:t>
            </a:r>
            <a:r>
              <a:rPr lang="en-US" sz="1800" b="0" i="0" u="none" strike="noStrike" cap="none" dirty="0">
                <a:solidFill>
                  <a:srgbClr val="595959"/>
                </a:solidFill>
                <a:latin typeface="Roboto"/>
                <a:ea typeface="Roboto"/>
                <a:cs typeface="Roboto"/>
                <a:sym typeface="Roboto"/>
              </a:rPr>
              <a:t> </a:t>
            </a:r>
            <a:r>
              <a:rPr lang="en-US" sz="1800" b="0" i="0" u="none" strike="noStrike" cap="none" dirty="0" err="1">
                <a:solidFill>
                  <a:srgbClr val="595959"/>
                </a:solidFill>
                <a:latin typeface="Roboto"/>
                <a:ea typeface="Roboto"/>
                <a:cs typeface="Roboto"/>
                <a:sym typeface="Roboto"/>
              </a:rPr>
              <a:t>retiré</a:t>
            </a:r>
            <a:r>
              <a:rPr lang="en-US" sz="1800" b="0" i="0" u="none" strike="noStrike" cap="none" dirty="0">
                <a:solidFill>
                  <a:srgbClr val="595959"/>
                </a:solidFill>
                <a:latin typeface="Roboto"/>
                <a:ea typeface="Roboto"/>
                <a:cs typeface="Roboto"/>
                <a:sym typeface="Roboto"/>
              </a:rPr>
              <a:t>, et pour </a:t>
            </a:r>
            <a:r>
              <a:rPr lang="en-US" sz="1800" b="0" i="0" u="none" strike="noStrike" cap="none" dirty="0" err="1">
                <a:solidFill>
                  <a:srgbClr val="595959"/>
                </a:solidFill>
                <a:latin typeface="Roboto"/>
                <a:ea typeface="Roboto"/>
                <a:cs typeface="Roboto"/>
                <a:sym typeface="Roboto"/>
              </a:rPr>
              <a:t>en</a:t>
            </a:r>
            <a:r>
              <a:rPr lang="en-US" sz="1800" b="0" i="0" u="none" strike="noStrike" cap="none" dirty="0">
                <a:solidFill>
                  <a:srgbClr val="595959"/>
                </a:solidFill>
                <a:latin typeface="Roboto"/>
                <a:ea typeface="Roboto"/>
                <a:cs typeface="Roboto"/>
                <a:sym typeface="Roboto"/>
              </a:rPr>
              <a:t> </a:t>
            </a:r>
            <a:r>
              <a:rPr lang="en-US" sz="1800" b="0" i="0" u="none" strike="noStrike" cap="none" dirty="0" err="1">
                <a:solidFill>
                  <a:srgbClr val="595959"/>
                </a:solidFill>
                <a:latin typeface="Roboto"/>
                <a:ea typeface="Roboto"/>
                <a:cs typeface="Roboto"/>
                <a:sym typeface="Roboto"/>
              </a:rPr>
              <a:t>connaître</a:t>
            </a:r>
            <a:r>
              <a:rPr lang="en-US" sz="1800" b="0" i="0" u="none" strike="noStrike" cap="none" dirty="0">
                <a:solidFill>
                  <a:srgbClr val="595959"/>
                </a:solidFill>
                <a:latin typeface="Roboto"/>
                <a:ea typeface="Roboto"/>
                <a:cs typeface="Roboto"/>
                <a:sym typeface="Roboto"/>
              </a:rPr>
              <a:t> les raisons</a:t>
            </a:r>
            <a:endParaRPr sz="1800" b="0" i="0" u="none" strike="noStrike" cap="none" dirty="0">
              <a:solidFill>
                <a:srgbClr val="595959"/>
              </a:solidFill>
              <a:latin typeface="Roboto"/>
              <a:ea typeface="Roboto"/>
              <a:cs typeface="Roboto"/>
              <a:sym typeface="Roboto"/>
            </a:endParaRPr>
          </a:p>
          <a:p>
            <a:pPr marL="0" marR="0" lvl="0" indent="0" algn="ctr" rtl="0">
              <a:lnSpc>
                <a:spcPct val="115000"/>
              </a:lnSpc>
              <a:spcBef>
                <a:spcPts val="0"/>
              </a:spcBef>
              <a:spcAft>
                <a:spcPts val="0"/>
              </a:spcAft>
              <a:buClr>
                <a:srgbClr val="000000"/>
              </a:buClr>
              <a:buSzPts val="1800"/>
              <a:buFont typeface="Arial"/>
              <a:buNone/>
            </a:pPr>
            <a:r>
              <a:rPr lang="en-US" sz="1800" b="0" i="0" u="none" strike="noStrike" cap="none" dirty="0">
                <a:solidFill>
                  <a:srgbClr val="75367A"/>
                </a:solidFill>
                <a:latin typeface="Roboto"/>
                <a:ea typeface="Roboto"/>
                <a:cs typeface="Roboto"/>
                <a:sym typeface="Roboto"/>
              </a:rPr>
              <a:t>http://retractionwatch.com/</a:t>
            </a:r>
            <a:endParaRPr sz="1800" b="0" i="0" u="none" strike="noStrike" cap="none" dirty="0">
              <a:solidFill>
                <a:srgbClr val="75367A"/>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Roboto"/>
              <a:ea typeface="Roboto"/>
              <a:cs typeface="Roboto"/>
              <a:sym typeface="Roboto"/>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216"/>
          <p:cNvSpPr txBox="1">
            <a:spLocks noGrp="1"/>
          </p:cNvSpPr>
          <p:nvPr>
            <p:ph type="title"/>
          </p:nvPr>
        </p:nvSpPr>
        <p:spPr>
          <a:xfrm>
            <a:off x="1981200" y="274637"/>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FAC090"/>
              </a:buClr>
              <a:buSzPts val="4400"/>
              <a:buFont typeface="Calibri"/>
              <a:buNone/>
            </a:pPr>
            <a:r>
              <a:rPr lang="en-US" sz="3200" b="1">
                <a:solidFill>
                  <a:srgbClr val="E46C0A"/>
                </a:solidFill>
                <a:latin typeface="Calibri"/>
                <a:ea typeface="Calibri"/>
                <a:cs typeface="Calibri"/>
                <a:sym typeface="Calibri"/>
              </a:rPr>
              <a:t>Le savoir est réfutable … mais pas réfuté. </a:t>
            </a:r>
            <a:endParaRPr sz="3200">
              <a:solidFill>
                <a:srgbClr val="E46C0A"/>
              </a:solidFill>
            </a:endParaRPr>
          </a:p>
        </p:txBody>
      </p:sp>
      <p:sp>
        <p:nvSpPr>
          <p:cNvPr id="332" name="Google Shape;332;p216"/>
          <p:cNvSpPr txBox="1">
            <a:spLocks noGrp="1"/>
          </p:cNvSpPr>
          <p:nvPr>
            <p:ph type="body" idx="1"/>
          </p:nvPr>
        </p:nvSpPr>
        <p:spPr>
          <a:xfrm>
            <a:off x="638977" y="1600200"/>
            <a:ext cx="10906699" cy="4525962"/>
          </a:xfrm>
          <a:prstGeom prst="rect">
            <a:avLst/>
          </a:prstGeom>
          <a:noFill/>
          <a:ln>
            <a:noFill/>
          </a:ln>
        </p:spPr>
        <p:txBody>
          <a:bodyPr spcFirstLastPara="1" wrap="square" lIns="91425" tIns="45700" rIns="91425" bIns="45700" anchor="t" anchorCtr="0">
            <a:normAutofit/>
          </a:bodyPr>
          <a:lstStyle/>
          <a:p>
            <a:pPr marL="342900" lvl="0" indent="-152400" algn="l" rtl="0">
              <a:lnSpc>
                <a:spcPct val="90000"/>
              </a:lnSpc>
              <a:spcBef>
                <a:spcPts val="600"/>
              </a:spcBef>
              <a:spcAft>
                <a:spcPts val="0"/>
              </a:spcAft>
              <a:buClr>
                <a:schemeClr val="dk1"/>
              </a:buClr>
              <a:buSzPts val="3000"/>
              <a:buNone/>
            </a:pPr>
            <a:r>
              <a:rPr lang="en-US" sz="3000" b="1" dirty="0">
                <a:solidFill>
                  <a:srgbClr val="984807"/>
                </a:solidFill>
                <a:latin typeface="Calibri"/>
                <a:ea typeface="Calibri"/>
                <a:cs typeface="Calibri"/>
                <a:sym typeface="Calibri"/>
              </a:rPr>
              <a:t>Le savoir </a:t>
            </a:r>
            <a:r>
              <a:rPr lang="en-US" sz="3000" b="1" dirty="0" err="1">
                <a:solidFill>
                  <a:srgbClr val="984807"/>
                </a:solidFill>
                <a:latin typeface="Calibri"/>
                <a:ea typeface="Calibri"/>
                <a:cs typeface="Calibri"/>
                <a:sym typeface="Calibri"/>
              </a:rPr>
              <a:t>est</a:t>
            </a:r>
            <a:r>
              <a:rPr lang="en-US" sz="3000" b="1" dirty="0">
                <a:solidFill>
                  <a:srgbClr val="984807"/>
                </a:solidFill>
                <a:latin typeface="Calibri"/>
                <a:ea typeface="Calibri"/>
                <a:cs typeface="Calibri"/>
                <a:sym typeface="Calibri"/>
              </a:rPr>
              <a:t> </a:t>
            </a:r>
            <a:r>
              <a:rPr lang="en-US" sz="3000" b="1" dirty="0" err="1">
                <a:solidFill>
                  <a:srgbClr val="984807"/>
                </a:solidFill>
                <a:latin typeface="Calibri"/>
                <a:ea typeface="Calibri"/>
                <a:cs typeface="Calibri"/>
                <a:sym typeface="Calibri"/>
              </a:rPr>
              <a:t>réfutable</a:t>
            </a:r>
            <a:r>
              <a:rPr lang="en-US" sz="3000" b="1" dirty="0">
                <a:solidFill>
                  <a:srgbClr val="984807"/>
                </a:solidFill>
                <a:latin typeface="Calibri"/>
                <a:ea typeface="Calibri"/>
                <a:cs typeface="Calibri"/>
                <a:sym typeface="Calibri"/>
              </a:rPr>
              <a:t> … </a:t>
            </a:r>
            <a:r>
              <a:rPr lang="en-US" sz="3000" b="1" dirty="0" err="1">
                <a:solidFill>
                  <a:srgbClr val="984807"/>
                </a:solidFill>
                <a:latin typeface="Calibri"/>
                <a:ea typeface="Calibri"/>
                <a:cs typeface="Calibri"/>
                <a:sym typeface="Calibri"/>
              </a:rPr>
              <a:t>mais</a:t>
            </a:r>
            <a:r>
              <a:rPr lang="en-US" sz="3000" b="1" dirty="0">
                <a:solidFill>
                  <a:srgbClr val="984807"/>
                </a:solidFill>
                <a:latin typeface="Calibri"/>
                <a:ea typeface="Calibri"/>
                <a:cs typeface="Calibri"/>
                <a:sym typeface="Calibri"/>
              </a:rPr>
              <a:t> </a:t>
            </a:r>
            <a:r>
              <a:rPr lang="en-US" sz="3000" b="1" dirty="0" err="1">
                <a:solidFill>
                  <a:srgbClr val="984807"/>
                </a:solidFill>
                <a:latin typeface="Calibri"/>
                <a:ea typeface="Calibri"/>
                <a:cs typeface="Calibri"/>
                <a:sym typeface="Calibri"/>
              </a:rPr>
              <a:t>celui</a:t>
            </a:r>
            <a:r>
              <a:rPr lang="en-US" sz="3000" b="1" dirty="0">
                <a:solidFill>
                  <a:srgbClr val="984807"/>
                </a:solidFill>
                <a:latin typeface="Calibri"/>
                <a:ea typeface="Calibri"/>
                <a:cs typeface="Calibri"/>
                <a:sym typeface="Calibri"/>
              </a:rPr>
              <a:t> qui </a:t>
            </a:r>
            <a:r>
              <a:rPr lang="en-US" sz="3000" b="1" dirty="0" err="1">
                <a:solidFill>
                  <a:srgbClr val="984807"/>
                </a:solidFill>
                <a:latin typeface="Calibri"/>
                <a:ea typeface="Calibri"/>
                <a:cs typeface="Calibri"/>
                <a:sym typeface="Calibri"/>
              </a:rPr>
              <a:t>est</a:t>
            </a:r>
            <a:r>
              <a:rPr lang="en-US" sz="3000" b="1" dirty="0">
                <a:solidFill>
                  <a:srgbClr val="984807"/>
                </a:solidFill>
                <a:latin typeface="Calibri"/>
                <a:ea typeface="Calibri"/>
                <a:cs typeface="Calibri"/>
                <a:sym typeface="Calibri"/>
              </a:rPr>
              <a:t> </a:t>
            </a:r>
            <a:r>
              <a:rPr lang="en-US" sz="3000" b="1" dirty="0" err="1">
                <a:solidFill>
                  <a:srgbClr val="984807"/>
                </a:solidFill>
                <a:latin typeface="Calibri"/>
                <a:ea typeface="Calibri"/>
                <a:cs typeface="Calibri"/>
                <a:sym typeface="Calibri"/>
              </a:rPr>
              <a:t>enseigné</a:t>
            </a:r>
            <a:r>
              <a:rPr lang="en-US" sz="3000" b="1" dirty="0">
                <a:solidFill>
                  <a:srgbClr val="984807"/>
                </a:solidFill>
                <a:latin typeface="Calibri"/>
                <a:ea typeface="Calibri"/>
                <a:cs typeface="Calibri"/>
                <a:sym typeface="Calibri"/>
              </a:rPr>
              <a:t> </a:t>
            </a:r>
            <a:r>
              <a:rPr lang="en-US" sz="3000" b="1" dirty="0" err="1">
                <a:solidFill>
                  <a:srgbClr val="984807"/>
                </a:solidFill>
                <a:latin typeface="Calibri"/>
                <a:ea typeface="Calibri"/>
                <a:cs typeface="Calibri"/>
                <a:sym typeface="Calibri"/>
              </a:rPr>
              <a:t>en</a:t>
            </a:r>
            <a:r>
              <a:rPr lang="en-US" sz="3000" b="1" dirty="0">
                <a:solidFill>
                  <a:srgbClr val="984807"/>
                </a:solidFill>
                <a:latin typeface="Calibri"/>
                <a:ea typeface="Calibri"/>
                <a:cs typeface="Calibri"/>
                <a:sym typeface="Calibri"/>
              </a:rPr>
              <a:t> </a:t>
            </a:r>
            <a:r>
              <a:rPr lang="en-US" sz="3000" b="1" dirty="0" err="1">
                <a:solidFill>
                  <a:srgbClr val="984807"/>
                </a:solidFill>
                <a:latin typeface="Calibri"/>
                <a:ea typeface="Calibri"/>
                <a:cs typeface="Calibri"/>
                <a:sym typeface="Calibri"/>
              </a:rPr>
              <a:t>classe</a:t>
            </a:r>
            <a:r>
              <a:rPr lang="en-US" sz="3000" b="1" dirty="0">
                <a:solidFill>
                  <a:srgbClr val="984807"/>
                </a:solidFill>
                <a:latin typeface="Calibri"/>
                <a:ea typeface="Calibri"/>
                <a:cs typeface="Calibri"/>
                <a:sym typeface="Calibri"/>
              </a:rPr>
              <a:t> </a:t>
            </a:r>
            <a:r>
              <a:rPr lang="en-US" sz="3000" b="1" dirty="0" err="1">
                <a:solidFill>
                  <a:srgbClr val="984807"/>
                </a:solidFill>
                <a:latin typeface="Calibri"/>
                <a:ea typeface="Calibri"/>
                <a:cs typeface="Calibri"/>
                <a:sym typeface="Calibri"/>
              </a:rPr>
              <a:t>n’a</a:t>
            </a:r>
            <a:r>
              <a:rPr lang="en-US" sz="3000" b="1" dirty="0">
                <a:solidFill>
                  <a:srgbClr val="984807"/>
                </a:solidFill>
                <a:latin typeface="Calibri"/>
                <a:ea typeface="Calibri"/>
                <a:cs typeface="Calibri"/>
                <a:sym typeface="Calibri"/>
              </a:rPr>
              <a:t> pas </a:t>
            </a:r>
            <a:r>
              <a:rPr lang="en-US" sz="3000" b="1" dirty="0" err="1">
                <a:solidFill>
                  <a:srgbClr val="984807"/>
                </a:solidFill>
                <a:latin typeface="Calibri"/>
                <a:ea typeface="Calibri"/>
                <a:cs typeface="Calibri"/>
                <a:sym typeface="Calibri"/>
              </a:rPr>
              <a:t>été</a:t>
            </a:r>
            <a:r>
              <a:rPr lang="en-US" sz="3000" b="1" dirty="0">
                <a:solidFill>
                  <a:srgbClr val="984807"/>
                </a:solidFill>
                <a:latin typeface="Calibri"/>
                <a:ea typeface="Calibri"/>
                <a:cs typeface="Calibri"/>
                <a:sym typeface="Calibri"/>
              </a:rPr>
              <a:t> </a:t>
            </a:r>
            <a:r>
              <a:rPr lang="en-US" sz="3000" b="1" dirty="0" err="1">
                <a:solidFill>
                  <a:srgbClr val="984807"/>
                </a:solidFill>
                <a:latin typeface="Calibri"/>
                <a:ea typeface="Calibri"/>
                <a:cs typeface="Calibri"/>
                <a:sym typeface="Calibri"/>
              </a:rPr>
              <a:t>réfuté</a:t>
            </a:r>
            <a:r>
              <a:rPr lang="en-US" sz="3000" b="1" dirty="0">
                <a:solidFill>
                  <a:srgbClr val="984807"/>
                </a:solidFill>
                <a:latin typeface="Calibri"/>
                <a:ea typeface="Calibri"/>
                <a:cs typeface="Calibri"/>
                <a:sym typeface="Calibri"/>
              </a:rPr>
              <a:t> </a:t>
            </a:r>
            <a:r>
              <a:rPr lang="en-US" sz="3000" dirty="0">
                <a:solidFill>
                  <a:srgbClr val="984807"/>
                </a:solidFill>
                <a:latin typeface="Calibri"/>
                <a:ea typeface="Calibri"/>
                <a:cs typeface="Calibri"/>
                <a:sym typeface="Calibri"/>
              </a:rPr>
              <a:t>(et ne le sera </a:t>
            </a:r>
            <a:r>
              <a:rPr lang="en-US" sz="3000" dirty="0">
                <a:solidFill>
                  <a:srgbClr val="984807"/>
                </a:solidFill>
              </a:rPr>
              <a:t>jamai</a:t>
            </a:r>
            <a:r>
              <a:rPr lang="en-US" sz="3000" dirty="0">
                <a:solidFill>
                  <a:srgbClr val="984807"/>
                </a:solidFill>
                <a:latin typeface="Calibri"/>
                <a:ea typeface="Calibri"/>
                <a:cs typeface="Calibri"/>
                <a:sym typeface="Calibri"/>
              </a:rPr>
              <a:t>s pour </a:t>
            </a:r>
            <a:r>
              <a:rPr lang="en-US" sz="3000" dirty="0" err="1">
                <a:solidFill>
                  <a:srgbClr val="984807"/>
                </a:solidFill>
                <a:latin typeface="Calibri"/>
                <a:ea typeface="Calibri"/>
                <a:cs typeface="Calibri"/>
                <a:sym typeface="Calibri"/>
              </a:rPr>
              <a:t>l’immense</a:t>
            </a:r>
            <a:r>
              <a:rPr lang="en-US" sz="3000" dirty="0">
                <a:solidFill>
                  <a:srgbClr val="984807"/>
                </a:solidFill>
                <a:latin typeface="Calibri"/>
                <a:ea typeface="Calibri"/>
                <a:cs typeface="Calibri"/>
                <a:sym typeface="Calibri"/>
              </a:rPr>
              <a:t> </a:t>
            </a:r>
            <a:r>
              <a:rPr lang="en-US" sz="3000" dirty="0" err="1">
                <a:solidFill>
                  <a:srgbClr val="984807"/>
                </a:solidFill>
                <a:latin typeface="Calibri"/>
                <a:ea typeface="Calibri"/>
                <a:cs typeface="Calibri"/>
                <a:sym typeface="Calibri"/>
              </a:rPr>
              <a:t>majorité</a:t>
            </a:r>
            <a:r>
              <a:rPr lang="en-US" sz="3000" dirty="0">
                <a:solidFill>
                  <a:srgbClr val="984807"/>
                </a:solidFill>
                <a:latin typeface="Calibri"/>
                <a:ea typeface="Calibri"/>
                <a:cs typeface="Calibri"/>
                <a:sym typeface="Calibri"/>
              </a:rPr>
              <a:t>  ?).</a:t>
            </a:r>
            <a:endParaRPr dirty="0"/>
          </a:p>
          <a:p>
            <a:pPr marL="342900" lvl="0" indent="-152400" algn="l" rtl="0">
              <a:lnSpc>
                <a:spcPct val="90000"/>
              </a:lnSpc>
              <a:spcBef>
                <a:spcPts val="600"/>
              </a:spcBef>
              <a:spcAft>
                <a:spcPts val="0"/>
              </a:spcAft>
              <a:buClr>
                <a:schemeClr val="dk1"/>
              </a:buClr>
              <a:buSzPts val="3000"/>
              <a:buNone/>
            </a:pPr>
            <a:endParaRPr sz="3000" dirty="0">
              <a:solidFill>
                <a:srgbClr val="984807"/>
              </a:solidFill>
            </a:endParaRPr>
          </a:p>
          <a:p>
            <a:pPr marL="342900" lvl="0" indent="-152400" algn="l" rtl="0">
              <a:lnSpc>
                <a:spcPct val="90000"/>
              </a:lnSpc>
              <a:spcBef>
                <a:spcPts val="600"/>
              </a:spcBef>
              <a:spcAft>
                <a:spcPts val="0"/>
              </a:spcAft>
              <a:buClr>
                <a:schemeClr val="dk1"/>
              </a:buClr>
              <a:buSzPts val="3000"/>
              <a:buNone/>
            </a:pPr>
            <a:r>
              <a:rPr lang="en-US" sz="3000" b="1" dirty="0">
                <a:solidFill>
                  <a:srgbClr val="548135"/>
                </a:solidFill>
              </a:rPr>
              <a:t>En </a:t>
            </a:r>
            <a:r>
              <a:rPr lang="en-US" sz="3000" b="1" dirty="0" err="1">
                <a:solidFill>
                  <a:srgbClr val="548135"/>
                </a:solidFill>
              </a:rPr>
              <a:t>classe</a:t>
            </a:r>
            <a:r>
              <a:rPr lang="en-US" sz="3000" b="1" dirty="0">
                <a:solidFill>
                  <a:srgbClr val="548135"/>
                </a:solidFill>
              </a:rPr>
              <a:t> : </a:t>
            </a:r>
            <a:r>
              <a:rPr lang="en-US" sz="3000" dirty="0">
                <a:solidFill>
                  <a:schemeClr val="dk1"/>
                </a:solidFill>
              </a:rPr>
              <a:t>La remise </a:t>
            </a:r>
            <a:r>
              <a:rPr lang="en-US" sz="3000" dirty="0" err="1">
                <a:solidFill>
                  <a:schemeClr val="dk1"/>
                </a:solidFill>
              </a:rPr>
              <a:t>en</a:t>
            </a:r>
            <a:r>
              <a:rPr lang="en-US" sz="3000" dirty="0">
                <a:solidFill>
                  <a:schemeClr val="dk1"/>
                </a:solidFill>
              </a:rPr>
              <a:t> question d’un savoir </a:t>
            </a:r>
            <a:r>
              <a:rPr lang="en-US" sz="3000" dirty="0" err="1">
                <a:solidFill>
                  <a:schemeClr val="dk1"/>
                </a:solidFill>
              </a:rPr>
              <a:t>en</a:t>
            </a:r>
            <a:r>
              <a:rPr lang="en-US" sz="3000" dirty="0">
                <a:solidFill>
                  <a:schemeClr val="dk1"/>
                </a:solidFill>
              </a:rPr>
              <a:t> </a:t>
            </a:r>
            <a:r>
              <a:rPr lang="en-US" sz="3000" dirty="0" err="1">
                <a:solidFill>
                  <a:schemeClr val="dk1"/>
                </a:solidFill>
              </a:rPr>
              <a:t>classe</a:t>
            </a:r>
            <a:r>
              <a:rPr lang="en-US" sz="3000" dirty="0">
                <a:solidFill>
                  <a:schemeClr val="dk1"/>
                </a:solidFill>
              </a:rPr>
              <a:t> </a:t>
            </a:r>
            <a:r>
              <a:rPr lang="en-US" sz="3000" dirty="0" err="1">
                <a:solidFill>
                  <a:schemeClr val="dk1"/>
                </a:solidFill>
              </a:rPr>
              <a:t>est</a:t>
            </a:r>
            <a:r>
              <a:rPr lang="en-US" sz="3000" dirty="0">
                <a:solidFill>
                  <a:schemeClr val="dk1"/>
                </a:solidFill>
              </a:rPr>
              <a:t> </a:t>
            </a:r>
            <a:r>
              <a:rPr lang="en-US" sz="3000" dirty="0" err="1">
                <a:solidFill>
                  <a:schemeClr val="dk1"/>
                </a:solidFill>
              </a:rPr>
              <a:t>intéressante</a:t>
            </a:r>
            <a:r>
              <a:rPr lang="en-US" sz="3000" dirty="0">
                <a:solidFill>
                  <a:schemeClr val="dk1"/>
                </a:solidFill>
              </a:rPr>
              <a:t> </a:t>
            </a:r>
            <a:r>
              <a:rPr lang="en-US" sz="3000" dirty="0" err="1">
                <a:solidFill>
                  <a:schemeClr val="dk1"/>
                </a:solidFill>
              </a:rPr>
              <a:t>si</a:t>
            </a:r>
            <a:r>
              <a:rPr lang="en-US" sz="3000" dirty="0">
                <a:solidFill>
                  <a:schemeClr val="dk1"/>
                </a:solidFill>
              </a:rPr>
              <a:t> </a:t>
            </a:r>
            <a:r>
              <a:rPr lang="en-US" sz="3000" dirty="0" err="1">
                <a:solidFill>
                  <a:schemeClr val="dk1"/>
                </a:solidFill>
              </a:rPr>
              <a:t>elle</a:t>
            </a:r>
            <a:r>
              <a:rPr lang="en-US" sz="3000" dirty="0">
                <a:solidFill>
                  <a:schemeClr val="dk1"/>
                </a:solidFill>
              </a:rPr>
              <a:t> </a:t>
            </a:r>
            <a:r>
              <a:rPr lang="en-US" sz="3000" dirty="0" err="1">
                <a:solidFill>
                  <a:schemeClr val="dk1"/>
                </a:solidFill>
              </a:rPr>
              <a:t>permet</a:t>
            </a:r>
            <a:r>
              <a:rPr lang="en-US" sz="3000" dirty="0">
                <a:solidFill>
                  <a:schemeClr val="dk1"/>
                </a:solidFill>
              </a:rPr>
              <a:t> de dire « </a:t>
            </a:r>
            <a:r>
              <a:rPr lang="en-US" sz="3000" dirty="0" err="1">
                <a:solidFill>
                  <a:schemeClr val="dk1"/>
                </a:solidFill>
              </a:rPr>
              <a:t>oui</a:t>
            </a:r>
            <a:r>
              <a:rPr lang="en-US" sz="3000" dirty="0">
                <a:solidFill>
                  <a:schemeClr val="dk1"/>
                </a:solidFill>
              </a:rPr>
              <a:t> </a:t>
            </a:r>
            <a:r>
              <a:rPr lang="en-US" sz="3000" dirty="0" err="1">
                <a:solidFill>
                  <a:schemeClr val="dk1"/>
                </a:solidFill>
              </a:rPr>
              <a:t>cette</a:t>
            </a:r>
            <a:r>
              <a:rPr lang="en-US" sz="3000" dirty="0">
                <a:solidFill>
                  <a:schemeClr val="dk1"/>
                </a:solidFill>
              </a:rPr>
              <a:t> question </a:t>
            </a:r>
            <a:r>
              <a:rPr lang="en-US" sz="3000" dirty="0" err="1">
                <a:solidFill>
                  <a:schemeClr val="dk1"/>
                </a:solidFill>
              </a:rPr>
              <a:t>s’est</a:t>
            </a:r>
            <a:r>
              <a:rPr lang="en-US" sz="3000" dirty="0">
                <a:solidFill>
                  <a:schemeClr val="dk1"/>
                </a:solidFill>
              </a:rPr>
              <a:t> </a:t>
            </a:r>
            <a:r>
              <a:rPr lang="en-US" sz="3000" dirty="0" err="1">
                <a:solidFill>
                  <a:schemeClr val="dk1"/>
                </a:solidFill>
              </a:rPr>
              <a:t>posée</a:t>
            </a:r>
            <a:r>
              <a:rPr lang="en-US" sz="3000" dirty="0">
                <a:solidFill>
                  <a:schemeClr val="dk1"/>
                </a:solidFill>
              </a:rPr>
              <a:t> et a </a:t>
            </a:r>
            <a:r>
              <a:rPr lang="en-US" sz="3000" dirty="0" err="1">
                <a:solidFill>
                  <a:schemeClr val="dk1"/>
                </a:solidFill>
              </a:rPr>
              <a:t>été</a:t>
            </a:r>
            <a:r>
              <a:rPr lang="en-US" sz="3000" dirty="0">
                <a:solidFill>
                  <a:schemeClr val="dk1"/>
                </a:solidFill>
              </a:rPr>
              <a:t> </a:t>
            </a:r>
            <a:r>
              <a:rPr lang="en-US" sz="3000" dirty="0" err="1">
                <a:solidFill>
                  <a:schemeClr val="dk1"/>
                </a:solidFill>
              </a:rPr>
              <a:t>étudiée</a:t>
            </a:r>
            <a:r>
              <a:rPr lang="en-US" sz="3000" dirty="0">
                <a:solidFill>
                  <a:schemeClr val="dk1"/>
                </a:solidFill>
              </a:rPr>
              <a:t> et … le </a:t>
            </a:r>
            <a:r>
              <a:rPr lang="en-US" sz="3000" dirty="0" err="1">
                <a:solidFill>
                  <a:schemeClr val="dk1"/>
                </a:solidFill>
              </a:rPr>
              <a:t>résultat</a:t>
            </a:r>
            <a:r>
              <a:rPr lang="en-US" sz="3000" dirty="0">
                <a:solidFill>
                  <a:schemeClr val="dk1"/>
                </a:solidFill>
              </a:rPr>
              <a:t> </a:t>
            </a:r>
            <a:r>
              <a:rPr lang="en-US" sz="3000" dirty="0" err="1">
                <a:solidFill>
                  <a:schemeClr val="dk1"/>
                </a:solidFill>
              </a:rPr>
              <a:t>c’est</a:t>
            </a:r>
            <a:r>
              <a:rPr lang="en-US" sz="3000" dirty="0">
                <a:solidFill>
                  <a:schemeClr val="dk1"/>
                </a:solidFill>
              </a:rPr>
              <a:t> que </a:t>
            </a:r>
            <a:r>
              <a:rPr lang="en-US" sz="3000" dirty="0" err="1">
                <a:solidFill>
                  <a:schemeClr val="dk1"/>
                </a:solidFill>
              </a:rPr>
              <a:t>c’est</a:t>
            </a:r>
            <a:r>
              <a:rPr lang="en-US" sz="3000" dirty="0">
                <a:solidFill>
                  <a:schemeClr val="dk1"/>
                </a:solidFill>
              </a:rPr>
              <a:t> bel et bien </a:t>
            </a:r>
            <a:r>
              <a:rPr lang="en-US" sz="3000" dirty="0" err="1">
                <a:solidFill>
                  <a:schemeClr val="dk1"/>
                </a:solidFill>
              </a:rPr>
              <a:t>ça</a:t>
            </a:r>
            <a:r>
              <a:rPr lang="en-US" sz="3000" dirty="0">
                <a:solidFill>
                  <a:schemeClr val="dk1"/>
                </a:solidFill>
              </a:rPr>
              <a:t>. »</a:t>
            </a:r>
            <a:endParaRPr dirty="0"/>
          </a:p>
          <a:p>
            <a:pPr marL="342900" lvl="0" indent="-152400" algn="l" rtl="0">
              <a:lnSpc>
                <a:spcPct val="90000"/>
              </a:lnSpc>
              <a:spcBef>
                <a:spcPts val="600"/>
              </a:spcBef>
              <a:spcAft>
                <a:spcPts val="0"/>
              </a:spcAft>
              <a:buClr>
                <a:schemeClr val="dk1"/>
              </a:buClr>
              <a:buSzPts val="3000"/>
              <a:buNone/>
            </a:pPr>
            <a:r>
              <a:rPr lang="en-US" sz="3000" dirty="0">
                <a:solidFill>
                  <a:schemeClr val="dk1"/>
                </a:solidFill>
                <a:latin typeface="Calibri"/>
                <a:ea typeface="Calibri"/>
                <a:cs typeface="Calibri"/>
                <a:sym typeface="Calibri"/>
              </a:rPr>
              <a:t>Refuser la </a:t>
            </a:r>
            <a:r>
              <a:rPr lang="en-US" sz="3000" dirty="0" err="1">
                <a:solidFill>
                  <a:schemeClr val="dk1"/>
                </a:solidFill>
                <a:latin typeface="Calibri"/>
                <a:ea typeface="Calibri"/>
                <a:cs typeface="Calibri"/>
                <a:sym typeface="Calibri"/>
              </a:rPr>
              <a:t>potentielle</a:t>
            </a:r>
            <a:r>
              <a:rPr lang="en-US" sz="3000" dirty="0">
                <a:solidFill>
                  <a:schemeClr val="dk1"/>
                </a:solidFill>
                <a:latin typeface="Calibri"/>
                <a:ea typeface="Calibri"/>
                <a:cs typeface="Calibri"/>
                <a:sym typeface="Calibri"/>
              </a:rPr>
              <a:t> </a:t>
            </a:r>
            <a:r>
              <a:rPr lang="en-US" sz="3000" dirty="0" err="1">
                <a:solidFill>
                  <a:schemeClr val="dk1"/>
                </a:solidFill>
                <a:latin typeface="Calibri"/>
                <a:ea typeface="Calibri"/>
                <a:cs typeface="Calibri"/>
                <a:sym typeface="Calibri"/>
              </a:rPr>
              <a:t>réfutation</a:t>
            </a:r>
            <a:r>
              <a:rPr lang="en-US" sz="3000" dirty="0">
                <a:solidFill>
                  <a:schemeClr val="dk1"/>
                </a:solidFill>
                <a:latin typeface="Calibri"/>
                <a:ea typeface="Calibri"/>
                <a:cs typeface="Calibri"/>
                <a:sym typeface="Calibri"/>
              </a:rPr>
              <a:t> </a:t>
            </a:r>
            <a:r>
              <a:rPr lang="en-US" sz="3000" dirty="0" err="1">
                <a:solidFill>
                  <a:schemeClr val="dk1"/>
                </a:solidFill>
                <a:latin typeface="Calibri"/>
                <a:ea typeface="Calibri"/>
                <a:cs typeface="Calibri"/>
                <a:sym typeface="Calibri"/>
              </a:rPr>
              <a:t>reviendrait</a:t>
            </a:r>
            <a:r>
              <a:rPr lang="en-US" sz="3000" dirty="0">
                <a:solidFill>
                  <a:schemeClr val="dk1"/>
                </a:solidFill>
                <a:latin typeface="Calibri"/>
                <a:ea typeface="Calibri"/>
                <a:cs typeface="Calibri"/>
                <a:sym typeface="Calibri"/>
              </a:rPr>
              <a:t> à faire passer un savoir pour </a:t>
            </a:r>
            <a:r>
              <a:rPr lang="en-US" sz="3000" dirty="0" err="1">
                <a:solidFill>
                  <a:schemeClr val="dk1"/>
                </a:solidFill>
                <a:latin typeface="Calibri"/>
                <a:ea typeface="Calibri"/>
                <a:cs typeface="Calibri"/>
                <a:sym typeface="Calibri"/>
              </a:rPr>
              <a:t>une</a:t>
            </a:r>
            <a:r>
              <a:rPr lang="en-US" sz="3000" dirty="0">
                <a:solidFill>
                  <a:schemeClr val="dk1"/>
                </a:solidFill>
                <a:latin typeface="Calibri"/>
                <a:ea typeface="Calibri"/>
                <a:cs typeface="Calibri"/>
                <a:sym typeface="Calibri"/>
              </a:rPr>
              <a:t> </a:t>
            </a:r>
            <a:r>
              <a:rPr lang="en-US" sz="3000" dirty="0" err="1">
                <a:solidFill>
                  <a:schemeClr val="dk1"/>
                </a:solidFill>
                <a:latin typeface="Calibri"/>
                <a:ea typeface="Calibri"/>
                <a:cs typeface="Calibri"/>
                <a:sym typeface="Calibri"/>
              </a:rPr>
              <a:t>croyance</a:t>
            </a:r>
            <a:r>
              <a:rPr lang="en-US" sz="3000" dirty="0">
                <a:solidFill>
                  <a:schemeClr val="dk1"/>
                </a:solidFill>
                <a:latin typeface="Calibri"/>
                <a:ea typeface="Calibri"/>
                <a:cs typeface="Calibri"/>
                <a:sym typeface="Calibri"/>
              </a:rPr>
              <a:t> …</a:t>
            </a:r>
            <a:endParaRPr sz="3000" dirty="0">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17"/>
          <p:cNvSpPr txBox="1">
            <a:spLocks noGrp="1"/>
          </p:cNvSpPr>
          <p:nvPr>
            <p:ph type="title"/>
          </p:nvPr>
        </p:nvSpPr>
        <p:spPr>
          <a:xfrm>
            <a:off x="1981200" y="273051"/>
            <a:ext cx="8228012" cy="1146175"/>
          </a:xfrm>
          <a:prstGeom prst="rect">
            <a:avLst/>
          </a:prstGeom>
          <a:noFill/>
          <a:ln>
            <a:noFill/>
          </a:ln>
        </p:spPr>
        <p:txBody>
          <a:bodyPr spcFirstLastPara="1" wrap="square" lIns="91425" tIns="35475" rIns="91425" bIns="45700" anchor="ctr" anchorCtr="0">
            <a:normAutofit/>
          </a:bodyPr>
          <a:lstStyle/>
          <a:p>
            <a:pPr marL="0" lvl="0" indent="0" algn="ctr" rtl="0">
              <a:lnSpc>
                <a:spcPct val="100000"/>
              </a:lnSpc>
              <a:spcBef>
                <a:spcPts val="0"/>
              </a:spcBef>
              <a:spcAft>
                <a:spcPts val="0"/>
              </a:spcAft>
              <a:buClr>
                <a:srgbClr val="E46C0A"/>
              </a:buClr>
              <a:buSzPts val="4000"/>
              <a:buFont typeface="Calibri"/>
              <a:buNone/>
            </a:pPr>
            <a:r>
              <a:rPr lang="en-US" sz="3200" b="1">
                <a:solidFill>
                  <a:srgbClr val="E46C0A"/>
                </a:solidFill>
                <a:latin typeface="Calibri"/>
                <a:ea typeface="Calibri"/>
                <a:cs typeface="Calibri"/>
                <a:sym typeface="Calibri"/>
              </a:rPr>
              <a:t>La réfutabilité</a:t>
            </a:r>
            <a:endParaRPr sz="3200" b="1"/>
          </a:p>
        </p:txBody>
      </p:sp>
      <p:sp>
        <p:nvSpPr>
          <p:cNvPr id="339" name="Google Shape;339;p217"/>
          <p:cNvSpPr txBox="1"/>
          <p:nvPr/>
        </p:nvSpPr>
        <p:spPr>
          <a:xfrm>
            <a:off x="738150" y="1357298"/>
            <a:ext cx="10351309" cy="4786345"/>
          </a:xfrm>
          <a:prstGeom prst="rect">
            <a:avLst/>
          </a:prstGeom>
          <a:noFill/>
          <a:ln>
            <a:noFill/>
          </a:ln>
        </p:spPr>
        <p:txBody>
          <a:bodyPr spcFirstLastPara="1" wrap="square" lIns="81625" tIns="66625" rIns="81625" bIns="40800" anchor="t" anchorCtr="0">
            <a:noAutofit/>
          </a:bodyPr>
          <a:lstStyle/>
          <a:p>
            <a:pPr marL="195262" marR="0" lvl="0" indent="-195262" algn="l" rtl="0">
              <a:lnSpc>
                <a:spcPct val="100000"/>
              </a:lnSpc>
              <a:spcBef>
                <a:spcPts val="0"/>
              </a:spcBef>
              <a:spcAft>
                <a:spcPts val="0"/>
              </a:spcAft>
              <a:buClr>
                <a:srgbClr val="0099FF"/>
              </a:buClr>
              <a:buSzPts val="1305"/>
              <a:buFont typeface="Noto Sans Symbols"/>
              <a:buChar char="●"/>
            </a:pPr>
            <a:r>
              <a:rPr lang="en-US" sz="2400" b="1" i="0" u="none" strike="noStrike" cap="none">
                <a:solidFill>
                  <a:srgbClr val="548135"/>
                </a:solidFill>
                <a:latin typeface="Arial"/>
                <a:ea typeface="Arial"/>
                <a:cs typeface="Arial"/>
                <a:sym typeface="Arial"/>
              </a:rPr>
              <a:t>En classe : </a:t>
            </a:r>
            <a:r>
              <a:rPr lang="en-US" sz="2400" b="1" i="0" u="none" strike="noStrike" cap="none">
                <a:solidFill>
                  <a:schemeClr val="dk1"/>
                </a:solidFill>
                <a:latin typeface="Calibri"/>
                <a:ea typeface="Calibri"/>
                <a:cs typeface="Calibri"/>
                <a:sym typeface="Calibri"/>
              </a:rPr>
              <a:t>Attention aux « théories » immunisées contre toute réfutation</a:t>
            </a:r>
            <a:endParaRPr sz="2400" b="1" i="0" u="none" strike="noStrike" cap="none">
              <a:solidFill>
                <a:schemeClr val="dk1"/>
              </a:solidFill>
              <a:latin typeface="Calibri"/>
              <a:ea typeface="Calibri"/>
              <a:cs typeface="Calibri"/>
              <a:sym typeface="Calibri"/>
            </a:endParaRPr>
          </a:p>
          <a:p>
            <a:pPr marL="195262" marR="0" lvl="0" indent="-195262" algn="l" rtl="0">
              <a:lnSpc>
                <a:spcPct val="100000"/>
              </a:lnSpc>
              <a:spcBef>
                <a:spcPts val="0"/>
              </a:spcBef>
              <a:spcAft>
                <a:spcPts val="0"/>
              </a:spcAft>
              <a:buClr>
                <a:srgbClr val="000000"/>
              </a:buClr>
              <a:buSzPts val="2400"/>
              <a:buFont typeface="Arial"/>
              <a:buNone/>
            </a:pPr>
            <a:endParaRPr sz="2400" b="0" i="0" u="sng" strike="noStrike" cap="none">
              <a:solidFill>
                <a:schemeClr val="dk1"/>
              </a:solidFill>
              <a:latin typeface="Calibri"/>
              <a:ea typeface="Calibri"/>
              <a:cs typeface="Calibri"/>
              <a:sym typeface="Calibri"/>
            </a:endParaRPr>
          </a:p>
          <a:p>
            <a:pPr marL="195262" marR="0" lvl="0" indent="-195262" algn="l" rtl="0">
              <a:lnSpc>
                <a:spcPct val="100000"/>
              </a:lnSpc>
              <a:spcBef>
                <a:spcPts val="0"/>
              </a:spcBef>
              <a:spcAft>
                <a:spcPts val="0"/>
              </a:spcAft>
              <a:buNone/>
            </a:pPr>
            <a:r>
              <a:rPr lang="en-US" sz="2400" b="0" i="0" u="sng" strike="noStrike" cap="none">
                <a:solidFill>
                  <a:schemeClr val="dk1"/>
                </a:solidFill>
                <a:latin typeface="Calibri"/>
                <a:ea typeface="Calibri"/>
                <a:cs typeface="Calibri"/>
                <a:sym typeface="Calibri"/>
              </a:rPr>
              <a:t>Avant de commencer toute discussion</a:t>
            </a:r>
            <a:r>
              <a:rPr lang="en-US" sz="2400" b="0" i="0" u="none" strike="noStrike" cap="none">
                <a:solidFill>
                  <a:schemeClr val="dk1"/>
                </a:solidFill>
                <a:latin typeface="Calibri"/>
                <a:ea typeface="Calibri"/>
                <a:cs typeface="Calibri"/>
                <a:sym typeface="Calibri"/>
              </a:rPr>
              <a:t> (de type DÉBAT Argumenté) : demander ce qui pourrait faire changer d'avis l'interlocuteur.</a:t>
            </a:r>
            <a:endParaRPr sz="2400" b="0" i="0" u="none" strike="noStrike" cap="none">
              <a:solidFill>
                <a:schemeClr val="dk1"/>
              </a:solidFill>
              <a:latin typeface="Calibri"/>
              <a:ea typeface="Calibri"/>
              <a:cs typeface="Calibri"/>
              <a:sym typeface="Calibri"/>
            </a:endParaRPr>
          </a:p>
          <a:p>
            <a:pPr marL="195262" marR="0" lvl="0" indent="-195262"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195262" marR="0" lvl="0" indent="-195262"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 </a:t>
            </a:r>
            <a:r>
              <a:rPr lang="en-US" sz="2400" b="0" i="1" u="none" strike="noStrike" cap="none">
                <a:solidFill>
                  <a:schemeClr val="dk1"/>
                </a:solidFill>
                <a:latin typeface="Calibri"/>
                <a:ea typeface="Calibri"/>
                <a:cs typeface="Calibri"/>
                <a:sym typeface="Calibri"/>
              </a:rPr>
              <a:t>Rien ?</a:t>
            </a:r>
            <a:r>
              <a:rPr lang="en-US" sz="2400" b="0" i="0" u="none" strike="noStrike" cap="none">
                <a:solidFill>
                  <a:schemeClr val="dk1"/>
                </a:solidFill>
                <a:latin typeface="Calibri"/>
                <a:ea typeface="Calibri"/>
                <a:cs typeface="Calibri"/>
                <a:sym typeface="Calibri"/>
              </a:rPr>
              <a:t> Quelle valeur accorder à votre version plutôt qu'à la mienne ?</a:t>
            </a:r>
            <a:endParaRPr sz="2400" b="0" i="0" u="none" strike="noStrike" cap="none">
              <a:solidFill>
                <a:schemeClr val="dk1"/>
              </a:solidFill>
              <a:latin typeface="Calibri"/>
              <a:ea typeface="Calibri"/>
              <a:cs typeface="Calibri"/>
              <a:sym typeface="Calibri"/>
            </a:endParaRPr>
          </a:p>
          <a:p>
            <a:pPr marL="195262" marR="0" lvl="0" indent="-195262"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195262" marR="0" lvl="0" indent="-195262"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 Preuves ? Arguments ? Examinons-les ! </a:t>
            </a:r>
            <a:endParaRPr/>
          </a:p>
          <a:p>
            <a:pPr marL="195262" marR="0" lvl="0" indent="-195262"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195262" marR="0" lvl="0" indent="-195262" algn="l" rtl="0">
              <a:lnSpc>
                <a:spcPct val="100000"/>
              </a:lnSpc>
              <a:spcBef>
                <a:spcPts val="0"/>
              </a:spcBef>
              <a:spcAft>
                <a:spcPts val="0"/>
              </a:spcAft>
              <a:buClr>
                <a:srgbClr val="000000"/>
              </a:buClr>
              <a:buSzPts val="2400"/>
              <a:buFont typeface="Arial"/>
              <a:buChar char="•"/>
            </a:pPr>
            <a:r>
              <a:rPr lang="en-US" sz="2400" b="1" i="0" u="none" strike="noStrike" cap="none">
                <a:solidFill>
                  <a:schemeClr val="dk1"/>
                </a:solidFill>
                <a:latin typeface="Calibri"/>
                <a:ea typeface="Calibri"/>
                <a:cs typeface="Calibri"/>
                <a:sym typeface="Calibri"/>
              </a:rPr>
              <a:t>Lien avec le statut de l’erreur : </a:t>
            </a:r>
            <a:r>
              <a:rPr lang="en-US" sz="2400" b="0" i="0" u="none" strike="noStrike" cap="none">
                <a:solidFill>
                  <a:schemeClr val="dk1"/>
                </a:solidFill>
                <a:latin typeface="Calibri"/>
                <a:ea typeface="Calibri"/>
                <a:cs typeface="Calibri"/>
                <a:sym typeface="Calibri"/>
              </a:rPr>
              <a:t>éliminer une hypothèse, corriger une erreur c’est “faire avancer la science”. </a:t>
            </a:r>
            <a:r>
              <a:rPr lang="en-US" sz="2400" b="1" i="0" u="none" strike="noStrike" cap="none">
                <a:solidFill>
                  <a:srgbClr val="548135"/>
                </a:solidFill>
                <a:latin typeface="Calibri"/>
                <a:ea typeface="Calibri"/>
                <a:cs typeface="Calibri"/>
                <a:sym typeface="Calibri"/>
              </a:rPr>
              <a:t>En classe </a:t>
            </a:r>
            <a:r>
              <a:rPr lang="en-US" sz="2400" b="0" i="0" u="none" strike="noStrike" cap="none">
                <a:solidFill>
                  <a:schemeClr val="dk1"/>
                </a:solidFill>
                <a:latin typeface="Calibri"/>
                <a:ea typeface="Calibri"/>
                <a:cs typeface="Calibri"/>
                <a:sym typeface="Calibri"/>
              </a:rPr>
              <a:t>nous allons aussi “éliminer du faux” plutôt que seulement “apprendre du vrai”.</a:t>
            </a:r>
            <a:endParaRPr/>
          </a:p>
          <a:p>
            <a:pPr marL="195262" marR="0" lvl="0" indent="-195262"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195262" marR="0" lvl="0" indent="-195262"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195262" marR="0" lvl="0" indent="-195262"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 </a:t>
            </a: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ZoneTexte 1"/>
          <p:cNvSpPr/>
          <p:nvPr/>
        </p:nvSpPr>
        <p:spPr>
          <a:xfrm>
            <a:off x="0" y="351000"/>
            <a:ext cx="1219176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3600" b="0" strike="noStrike" spc="-1">
                <a:solidFill>
                  <a:srgbClr val="000000"/>
                </a:solidFill>
                <a:latin typeface="Century Gothic"/>
              </a:rPr>
              <a:t>Niveau de preuve et consensus</a:t>
            </a:r>
            <a:endParaRPr lang="fr-FR" sz="3600" b="0" strike="noStrike" spc="-1">
              <a:solidFill>
                <a:srgbClr val="000000"/>
              </a:solidFill>
              <a:latin typeface="Arial"/>
            </a:endParaRPr>
          </a:p>
        </p:txBody>
      </p:sp>
      <p:pic>
        <p:nvPicPr>
          <p:cNvPr id="280" name="Image 2"/>
          <p:cNvPicPr/>
          <p:nvPr/>
        </p:nvPicPr>
        <p:blipFill>
          <a:blip r:embed="rId3"/>
          <a:srcRect t="15263"/>
          <a:stretch/>
        </p:blipFill>
        <p:spPr>
          <a:xfrm>
            <a:off x="0" y="1941120"/>
            <a:ext cx="9148320" cy="3978000"/>
          </a:xfrm>
          <a:prstGeom prst="rect">
            <a:avLst/>
          </a:prstGeom>
          <a:ln w="0">
            <a:noFill/>
          </a:ln>
        </p:spPr>
      </p:pic>
      <p:graphicFrame>
        <p:nvGraphicFramePr>
          <p:cNvPr id="2" name="Diagram2"/>
          <p:cNvGraphicFramePr/>
          <p:nvPr/>
        </p:nvGraphicFramePr>
        <p:xfrm>
          <a:off x="8978400" y="5000400"/>
          <a:ext cx="3020760" cy="5176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Diagram3"/>
          <p:cNvGraphicFramePr/>
          <p:nvPr/>
        </p:nvGraphicFramePr>
        <p:xfrm>
          <a:off x="8978400" y="2025720"/>
          <a:ext cx="3020760" cy="56304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281" name="Image 6"/>
          <p:cNvPicPr/>
          <p:nvPr/>
        </p:nvPicPr>
        <p:blipFill>
          <a:blip r:embed="rId3"/>
          <a:srcRect l="13064" t="15263" r="81854" b="4615"/>
          <a:stretch/>
        </p:blipFill>
        <p:spPr>
          <a:xfrm>
            <a:off x="10295640" y="2668680"/>
            <a:ext cx="278280" cy="2251440"/>
          </a:xfrm>
          <a:prstGeom prst="rect">
            <a:avLst/>
          </a:prstGeom>
          <a:ln w="0">
            <a:noFill/>
          </a:ln>
        </p:spPr>
      </p:pic>
      <p:sp>
        <p:nvSpPr>
          <p:cNvPr id="282" name="ZoneTexte 7"/>
          <p:cNvSpPr/>
          <p:nvPr/>
        </p:nvSpPr>
        <p:spPr>
          <a:xfrm>
            <a:off x="3842640" y="5734800"/>
            <a:ext cx="485928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x-none" sz="1800" b="0" i="1" strike="noStrike" spc="-1">
                <a:solidFill>
                  <a:srgbClr val="000000"/>
                </a:solidFill>
                <a:latin typeface="Calibri"/>
              </a:rPr>
              <a:t>Source : GT Esprit critique</a:t>
            </a:r>
            <a:r>
              <a:rPr lang="fr-FR" sz="1800" b="0" i="1" strike="noStrike" spc="-1">
                <a:solidFill>
                  <a:srgbClr val="000000"/>
                </a:solidFill>
                <a:latin typeface="Calibri"/>
              </a:rPr>
              <a:t> – df </a:t>
            </a:r>
            <a:r>
              <a:rPr lang="x-none" sz="1800" b="0" i="1" strike="noStrike" spc="-1">
                <a:solidFill>
                  <a:srgbClr val="000000"/>
                </a:solidFill>
                <a:latin typeface="Calibri"/>
              </a:rPr>
              <a:t> Académie de Lyon</a:t>
            </a:r>
            <a:endParaRPr lang="fr-FR" sz="1800" b="0" strike="noStrike" spc="-1">
              <a:solidFill>
                <a:srgbClr val="000000"/>
              </a:solidFill>
              <a:latin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0B222-E2B5-8E53-7CB9-6C6B6B98439B}"/>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9D5DB871-D979-F56C-57D7-10AD218C9B43}"/>
              </a:ext>
            </a:extLst>
          </p:cNvPr>
          <p:cNvSpPr txBox="1"/>
          <p:nvPr/>
        </p:nvSpPr>
        <p:spPr>
          <a:xfrm>
            <a:off x="0" y="351020"/>
            <a:ext cx="12192000" cy="646331"/>
          </a:xfrm>
          <a:prstGeom prst="rect">
            <a:avLst/>
          </a:prstGeom>
          <a:noFill/>
        </p:spPr>
        <p:txBody>
          <a:bodyPr wrap="square" rtlCol="0">
            <a:spAutoFit/>
          </a:bodyPr>
          <a:lstStyle/>
          <a:p>
            <a:pPr algn="ctr"/>
            <a:r>
              <a:rPr lang="fr-FR" sz="3600" dirty="0">
                <a:latin typeface="Century Gothic" panose="020B0502020202020204" pitchFamily="34" charset="0"/>
              </a:rPr>
              <a:t>Expliciter les mécanismes de construction des savoirs</a:t>
            </a:r>
          </a:p>
        </p:txBody>
      </p:sp>
      <p:graphicFrame>
        <p:nvGraphicFramePr>
          <p:cNvPr id="23" name="Diagramme 22">
            <a:extLst>
              <a:ext uri="{FF2B5EF4-FFF2-40B4-BE49-F238E27FC236}">
                <a16:creationId xmlns:a16="http://schemas.microsoft.com/office/drawing/2014/main" id="{15083E17-C0DE-8E52-C858-CF3123461995}"/>
              </a:ext>
            </a:extLst>
          </p:cNvPr>
          <p:cNvGraphicFramePr/>
          <p:nvPr>
            <p:extLst>
              <p:ext uri="{D42A27DB-BD31-4B8C-83A1-F6EECF244321}">
                <p14:modId xmlns:p14="http://schemas.microsoft.com/office/powerpoint/2010/main" val="2106585726"/>
              </p:ext>
            </p:extLst>
          </p:nvPr>
        </p:nvGraphicFramePr>
        <p:xfrm>
          <a:off x="2517539" y="1652337"/>
          <a:ext cx="9193198" cy="4283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7" name="Image 26">
            <a:extLst>
              <a:ext uri="{FF2B5EF4-FFF2-40B4-BE49-F238E27FC236}">
                <a16:creationId xmlns:a16="http://schemas.microsoft.com/office/drawing/2014/main" id="{51045386-370C-6EDD-7074-5902CEB187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1263" y="1629000"/>
            <a:ext cx="1800000" cy="1800000"/>
          </a:xfrm>
          <a:prstGeom prst="rect">
            <a:avLst/>
          </a:prstGeom>
        </p:spPr>
      </p:pic>
      <p:sp>
        <p:nvSpPr>
          <p:cNvPr id="3" name="Rectangle 2">
            <a:extLst>
              <a:ext uri="{FF2B5EF4-FFF2-40B4-BE49-F238E27FC236}">
                <a16:creationId xmlns:a16="http://schemas.microsoft.com/office/drawing/2014/main" id="{9ED89F43-CCE4-BC21-AF9A-06EEA1725F7E}"/>
              </a:ext>
            </a:extLst>
          </p:cNvPr>
          <p:cNvSpPr/>
          <p:nvPr/>
        </p:nvSpPr>
        <p:spPr>
          <a:xfrm>
            <a:off x="0" y="5675983"/>
            <a:ext cx="12192000" cy="1200329"/>
          </a:xfrm>
          <a:prstGeom prst="rect">
            <a:avLst/>
          </a:prstGeom>
        </p:spPr>
        <p:txBody>
          <a:bodyPr wrap="square">
            <a:spAutoFit/>
          </a:bodyPr>
          <a:lstStyle/>
          <a:p>
            <a:pPr lvl="0"/>
            <a:r>
              <a:rPr lang="fr-FR" sz="2400" dirty="0">
                <a:solidFill>
                  <a:srgbClr val="FF0000"/>
                </a:solidFill>
                <a:latin typeface="Segoe UI Emoji" panose="020B0502040204020203" pitchFamily="34" charset="0"/>
                <a:ea typeface="Segoe UI Emoji" panose="020B0502040204020203" pitchFamily="34" charset="0"/>
              </a:rPr>
              <a:t>⚠ 	</a:t>
            </a:r>
            <a:r>
              <a:rPr lang="fr-FR" sz="2400" dirty="0">
                <a:solidFill>
                  <a:srgbClr val="FF0000"/>
                </a:solidFill>
              </a:rPr>
              <a:t>Des dysfonctionnements sont possibles mais ne remettent pas en 	cause ce mode de construction, ni la « supériorité » statistiques des preuves scientifiques sur l’expérience personnelle … </a:t>
            </a:r>
          </a:p>
        </p:txBody>
      </p:sp>
    </p:spTree>
    <p:extLst>
      <p:ext uri="{BB962C8B-B14F-4D97-AF65-F5344CB8AC3E}">
        <p14:creationId xmlns:p14="http://schemas.microsoft.com/office/powerpoint/2010/main" val="118815024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Diagram4"/>
          <p:cNvGraphicFramePr/>
          <p:nvPr/>
        </p:nvGraphicFramePr>
        <p:xfrm>
          <a:off x="1292400" y="1756800"/>
          <a:ext cx="9813600" cy="4144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3" name="ZoneTexte 14"/>
          <p:cNvSpPr/>
          <p:nvPr/>
        </p:nvSpPr>
        <p:spPr>
          <a:xfrm>
            <a:off x="0" y="351000"/>
            <a:ext cx="1219176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x-none" sz="3600" b="0" strike="noStrike" spc="-1">
                <a:solidFill>
                  <a:srgbClr val="000000"/>
                </a:solidFill>
                <a:latin typeface="Century Gothic"/>
              </a:rPr>
              <a:t>(S’)expliciter la posture de l’enseignant</a:t>
            </a:r>
            <a:endParaRPr lang="fr-FR" sz="3600" b="0" strike="noStrike" spc="-1">
              <a:solidFill>
                <a:srgbClr val="000000"/>
              </a:solidFill>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B03F9-6CD3-61C2-DF71-B11A662F8C59}"/>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4FCC9D7E-B254-6518-42B1-684FB608772B}"/>
              </a:ext>
            </a:extLst>
          </p:cNvPr>
          <p:cNvSpPr txBox="1"/>
          <p:nvPr/>
        </p:nvSpPr>
        <p:spPr>
          <a:xfrm>
            <a:off x="105103" y="893379"/>
            <a:ext cx="11855669" cy="4493538"/>
          </a:xfrm>
          <a:prstGeom prst="rect">
            <a:avLst/>
          </a:prstGeom>
          <a:noFill/>
        </p:spPr>
        <p:txBody>
          <a:bodyPr wrap="square">
            <a:spAutoFit/>
          </a:bodyPr>
          <a:lstStyle/>
          <a:p>
            <a:pPr marL="228600">
              <a:spcAft>
                <a:spcPts val="800"/>
              </a:spcAft>
            </a:pPr>
            <a:r>
              <a:rPr lang="fr-FR" sz="2000" b="1" kern="100" dirty="0">
                <a:effectLst/>
                <a:latin typeface="Calibri" panose="020F0502020204030204" pitchFamily="34" charset="0"/>
                <a:ea typeface="Calibri" panose="020F0502020204030204" pitchFamily="34" charset="0"/>
                <a:cs typeface="Times New Roman" panose="02020603050405020304" pitchFamily="18" charset="0"/>
              </a:rPr>
              <a:t>Face à des propos complotistes, essayer de distinguer :</a:t>
            </a:r>
          </a:p>
          <a:p>
            <a:pPr marL="571500" indent="-342900">
              <a:spcAft>
                <a:spcPts val="800"/>
              </a:spcAft>
              <a:buAutoNum type="arabicParenR"/>
            </a:pPr>
            <a:r>
              <a:rPr lang="fr-FR" sz="2000" b="1" kern="100" dirty="0">
                <a:effectLst/>
                <a:latin typeface="Calibri" panose="020F0502020204030204" pitchFamily="34" charset="0"/>
                <a:ea typeface="Calibri" panose="020F0502020204030204" pitchFamily="34" charset="0"/>
                <a:cs typeface="Times New Roman" panose="02020603050405020304" pitchFamily="18" charset="0"/>
              </a:rPr>
              <a:t>Les </a:t>
            </a:r>
            <a:r>
              <a:rPr lang="fr-FR" sz="2000" b="1" i="1" kern="100" dirty="0">
                <a:effectLst/>
                <a:latin typeface="Calibri" panose="020F0502020204030204" pitchFamily="34" charset="0"/>
                <a:ea typeface="Calibri" panose="020F0502020204030204" pitchFamily="34" charset="0"/>
                <a:cs typeface="Times New Roman" panose="02020603050405020304" pitchFamily="18" charset="0"/>
              </a:rPr>
              <a:t>personnes de doute</a:t>
            </a:r>
          </a:p>
          <a:p>
            <a:pPr marL="228600">
              <a:spcAft>
                <a:spcPts val="800"/>
              </a:spcAft>
            </a:pPr>
            <a:r>
              <a:rPr lang="fr-FR" sz="2000" b="1" kern="100" dirty="0">
                <a:latin typeface="Calibri" panose="020F0502020204030204" pitchFamily="34" charset="0"/>
                <a:ea typeface="Calibri" panose="020F0502020204030204" pitchFamily="34" charset="0"/>
                <a:cs typeface="Times New Roman" panose="02020603050405020304" pitchFamily="18" charset="0"/>
              </a:rPr>
              <a:t>Des pistes de travail argumentatif possibles :</a:t>
            </a:r>
          </a:p>
          <a:p>
            <a:pPr marL="514350" indent="-285750">
              <a:spcAft>
                <a:spcPts val="800"/>
              </a:spcAft>
              <a:buFont typeface="Wingdings" panose="05000000000000000000" pitchFamily="2" charset="2"/>
              <a:buChar char="Ø"/>
            </a:pPr>
            <a:r>
              <a:rPr lang="fr-FR" sz="2000" b="1" kern="100" dirty="0">
                <a:latin typeface="Calibri" panose="020F0502020204030204" pitchFamily="34" charset="0"/>
                <a:ea typeface="Calibri" panose="020F0502020204030204" pitchFamily="34" charset="0"/>
                <a:cs typeface="Times New Roman" panose="02020603050405020304" pitchFamily="18" charset="0"/>
              </a:rPr>
              <a:t>REFUTER / RECONSTRUIRE / DEMASQUER</a:t>
            </a:r>
          </a:p>
          <a:p>
            <a:pPr marL="514350" indent="-285750">
              <a:spcAft>
                <a:spcPts val="800"/>
              </a:spcAft>
              <a:buFont typeface="Wingdings" panose="05000000000000000000" pitchFamily="2" charset="2"/>
              <a:buChar char="Ø"/>
            </a:pPr>
            <a:endParaRPr lang="fr-FR" sz="2000" b="1" i="1"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spcAft>
                <a:spcPts val="800"/>
              </a:spcAft>
            </a:pPr>
            <a:r>
              <a:rPr lang="fr-FR" sz="2000" b="1" kern="100" dirty="0">
                <a:latin typeface="Calibri" panose="020F0502020204030204" pitchFamily="34" charset="0"/>
                <a:ea typeface="Calibri" panose="020F0502020204030204" pitchFamily="34" charset="0"/>
                <a:cs typeface="Times New Roman" panose="02020603050405020304" pitchFamily="18" charset="0"/>
              </a:rPr>
              <a:t>2) Les </a:t>
            </a:r>
            <a:r>
              <a:rPr lang="fr-FR" sz="2000" b="1" i="1" kern="100" dirty="0">
                <a:latin typeface="Calibri" panose="020F0502020204030204" pitchFamily="34" charset="0"/>
                <a:ea typeface="Calibri" panose="020F0502020204030204" pitchFamily="34" charset="0"/>
                <a:cs typeface="Times New Roman" panose="02020603050405020304" pitchFamily="18" charset="0"/>
              </a:rPr>
              <a:t>pamphlétaires</a:t>
            </a:r>
            <a:endParaRPr lang="fr-FR" sz="2000" i="1"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spcAft>
                <a:spcPts val="800"/>
              </a:spcAft>
            </a:pPr>
            <a:r>
              <a:rPr lang="fr-FR"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fr-FR" sz="2000" b="1" kern="100" dirty="0">
                <a:effectLst/>
                <a:latin typeface="Calibri" panose="020F0502020204030204" pitchFamily="34" charset="0"/>
                <a:ea typeface="Calibri" panose="020F0502020204030204" pitchFamily="34" charset="0"/>
                <a:cs typeface="Times New Roman" panose="02020603050405020304" pitchFamily="18" charset="0"/>
              </a:rPr>
              <a:t>Postures de protection des « auditeurs » :</a:t>
            </a:r>
          </a:p>
          <a:p>
            <a:pPr marL="514350" indent="-285750">
              <a:spcAft>
                <a:spcPts val="800"/>
              </a:spcAft>
              <a:buFont typeface="Wingdings" panose="05000000000000000000" pitchFamily="2" charset="2"/>
              <a:buChar char="Ø"/>
            </a:pPr>
            <a:r>
              <a:rPr lang="fr-FR" sz="2000" b="1" kern="100" dirty="0">
                <a:latin typeface="Calibri" panose="020F0502020204030204" pitchFamily="34" charset="0"/>
                <a:ea typeface="Calibri" panose="020F0502020204030204" pitchFamily="34" charset="0"/>
                <a:cs typeface="Times New Roman" panose="02020603050405020304" pitchFamily="18" charset="0"/>
              </a:rPr>
              <a:t>MARQUER LE DESACCORD / IGNORER / ECARTER</a:t>
            </a:r>
          </a:p>
          <a:p>
            <a:pPr marL="514350" indent="-285750">
              <a:spcAft>
                <a:spcPts val="800"/>
              </a:spcAft>
              <a:buFont typeface="Wingdings" panose="05000000000000000000" pitchFamily="2" charset="2"/>
              <a:buChar char="Ø"/>
            </a:pPr>
            <a:endParaRPr lang="fr-FR" b="1" kern="100" dirty="0">
              <a:latin typeface="Calibri" panose="020F0502020204030204" pitchFamily="34" charset="0"/>
              <a:ea typeface="Calibri" panose="020F0502020204030204" pitchFamily="34" charset="0"/>
              <a:cs typeface="Times New Roman" panose="02020603050405020304" pitchFamily="18" charset="0"/>
            </a:endParaRPr>
          </a:p>
          <a:p>
            <a:pPr marL="228600">
              <a:spcAft>
                <a:spcPts val="800"/>
              </a:spcAft>
            </a:pPr>
            <a:r>
              <a:rPr lang="fr-FR" sz="2400" b="1" kern="100" dirty="0">
                <a:latin typeface="Calibri" panose="020F0502020204030204" pitchFamily="34" charset="0"/>
                <a:ea typeface="Calibri" panose="020F0502020204030204" pitchFamily="34" charset="0"/>
                <a:cs typeface="Times New Roman" panose="02020603050405020304" pitchFamily="18" charset="0"/>
              </a:rPr>
              <a:t>Mais avant tout, chercher au quotidien à faire de la PREVENTION à savoir :  (s’)éduquer à l’esprit critique et à la citoyenneté active … </a:t>
            </a:r>
          </a:p>
        </p:txBody>
      </p:sp>
      <p:sp>
        <p:nvSpPr>
          <p:cNvPr id="4" name="ZoneTexte 3">
            <a:extLst>
              <a:ext uri="{FF2B5EF4-FFF2-40B4-BE49-F238E27FC236}">
                <a16:creationId xmlns:a16="http://schemas.microsoft.com/office/drawing/2014/main" id="{CC8C4AAD-6912-410B-B6DA-C240C47E5D45}"/>
              </a:ext>
            </a:extLst>
          </p:cNvPr>
          <p:cNvSpPr txBox="1"/>
          <p:nvPr/>
        </p:nvSpPr>
        <p:spPr>
          <a:xfrm>
            <a:off x="291424" y="220717"/>
            <a:ext cx="4936544" cy="584775"/>
          </a:xfrm>
          <a:prstGeom prst="rect">
            <a:avLst/>
          </a:prstGeom>
          <a:solidFill>
            <a:schemeClr val="bg1">
              <a:lumMod val="85000"/>
            </a:schemeClr>
          </a:solidFill>
        </p:spPr>
        <p:txBody>
          <a:bodyPr wrap="none" rtlCol="0">
            <a:spAutoFit/>
          </a:bodyPr>
          <a:lstStyle/>
          <a:p>
            <a:r>
              <a:rPr lang="fr-FR" sz="3200" i="1" dirty="0"/>
              <a:t>Lutter contre le complotisme</a:t>
            </a:r>
          </a:p>
        </p:txBody>
      </p:sp>
    </p:spTree>
    <p:extLst>
      <p:ext uri="{BB962C8B-B14F-4D97-AF65-F5344CB8AC3E}">
        <p14:creationId xmlns:p14="http://schemas.microsoft.com/office/powerpoint/2010/main" val="11201305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Diagram5"/>
          <p:cNvGraphicFramePr/>
          <p:nvPr>
            <p:extLst>
              <p:ext uri="{D42A27DB-BD31-4B8C-83A1-F6EECF244321}">
                <p14:modId xmlns:p14="http://schemas.microsoft.com/office/powerpoint/2010/main" val="1466495978"/>
              </p:ext>
            </p:extLst>
          </p:nvPr>
        </p:nvGraphicFramePr>
        <p:xfrm>
          <a:off x="1323931" y="1161273"/>
          <a:ext cx="9813600" cy="4144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4" name="ZoneTexte 13"/>
          <p:cNvSpPr/>
          <p:nvPr/>
        </p:nvSpPr>
        <p:spPr>
          <a:xfrm>
            <a:off x="0" y="351000"/>
            <a:ext cx="1219176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x-none" sz="3600" b="0" strike="noStrike" spc="-1">
                <a:solidFill>
                  <a:srgbClr val="000000"/>
                </a:solidFill>
                <a:latin typeface="Century Gothic"/>
              </a:rPr>
              <a:t>(S’)expliciter la posture de l’enseignant</a:t>
            </a:r>
            <a:endParaRPr lang="fr-FR" sz="3600" b="0" strike="noStrike" spc="-1">
              <a:solidFill>
                <a:srgbClr val="000000"/>
              </a:solidFill>
              <a:latin typeface="Arial"/>
            </a:endParaRPr>
          </a:p>
        </p:txBody>
      </p:sp>
      <p:sp>
        <p:nvSpPr>
          <p:cNvPr id="285" name="Rectangle 7"/>
          <p:cNvSpPr/>
          <p:nvPr/>
        </p:nvSpPr>
        <p:spPr>
          <a:xfrm>
            <a:off x="4539960" y="1011873"/>
            <a:ext cx="6689160" cy="444348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286" name="ZoneTexte 15"/>
          <p:cNvSpPr/>
          <p:nvPr/>
        </p:nvSpPr>
        <p:spPr>
          <a:xfrm>
            <a:off x="4666084" y="5477946"/>
            <a:ext cx="6689160" cy="4602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2400" b="1" strike="noStrike" spc="-1" dirty="0">
                <a:solidFill>
                  <a:schemeClr val="accent4">
                    <a:lumMod val="75000"/>
                  </a:schemeClr>
                </a:solidFill>
                <a:latin typeface="Calibri"/>
              </a:rPr>
              <a:t>Peuvent être concomitants</a:t>
            </a:r>
            <a:r>
              <a:rPr lang="x-none" sz="2400" b="1" strike="noStrike" spc="-1" dirty="0">
                <a:solidFill>
                  <a:schemeClr val="accent4">
                    <a:lumMod val="75000"/>
                  </a:schemeClr>
                </a:solidFill>
                <a:latin typeface="Calibri"/>
              </a:rPr>
              <a:t> </a:t>
            </a:r>
            <a:r>
              <a:rPr lang="fr-FR" sz="2400" b="1" strike="noStrike" spc="-1" dirty="0">
                <a:solidFill>
                  <a:schemeClr val="accent4">
                    <a:lumMod val="75000"/>
                  </a:schemeClr>
                </a:solidFill>
                <a:latin typeface="Calibri"/>
                <a:ea typeface="Segoe UI Emoji"/>
              </a:rPr>
              <a:t> </a:t>
            </a:r>
            <a:endParaRPr lang="fr-FR" sz="2400" b="0" strike="noStrike" spc="-1" dirty="0">
              <a:solidFill>
                <a:srgbClr val="000000"/>
              </a:solidFill>
              <a:latin typeface="Arial"/>
            </a:endParaRPr>
          </a:p>
        </p:txBody>
      </p:sp>
      <p:sp>
        <p:nvSpPr>
          <p:cNvPr id="2" name="ZoneTexte 1">
            <a:extLst>
              <a:ext uri="{FF2B5EF4-FFF2-40B4-BE49-F238E27FC236}">
                <a16:creationId xmlns:a16="http://schemas.microsoft.com/office/drawing/2014/main" id="{1D4B9A7E-6C12-C7F0-0F34-FA49446B882E}"/>
              </a:ext>
            </a:extLst>
          </p:cNvPr>
          <p:cNvSpPr txBox="1"/>
          <p:nvPr/>
        </p:nvSpPr>
        <p:spPr>
          <a:xfrm>
            <a:off x="1061545" y="5972357"/>
            <a:ext cx="3370025" cy="369332"/>
          </a:xfrm>
          <a:prstGeom prst="rect">
            <a:avLst/>
          </a:prstGeom>
          <a:noFill/>
        </p:spPr>
        <p:txBody>
          <a:bodyPr wrap="none" rtlCol="0">
            <a:spAutoFit/>
          </a:bodyPr>
          <a:lstStyle/>
          <a:p>
            <a:r>
              <a:rPr lang="fr-FR" i="1" dirty="0">
                <a:highlight>
                  <a:srgbClr val="C0C0C0"/>
                </a:highlight>
              </a:rPr>
              <a:t>Attention : Liste non exhaustive !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12192000" cy="1325563"/>
          </a:xfrm>
        </p:spPr>
        <p:txBody>
          <a:bodyPr rtlCol="0">
            <a:noAutofit/>
          </a:bodyPr>
          <a:lstStyle/>
          <a:p>
            <a:pPr eaLnBrk="1" fontAlgn="auto" hangingPunct="1">
              <a:spcAft>
                <a:spcPts val="0"/>
              </a:spcAft>
              <a:defRPr/>
            </a:pPr>
            <a:r>
              <a:rPr lang="fr-FR" sz="3200" b="1" dirty="0">
                <a:solidFill>
                  <a:schemeClr val="tx2"/>
                </a:solidFill>
              </a:rPr>
              <a:t>Attention deux régimes de preuve coexistent</a:t>
            </a:r>
          </a:p>
        </p:txBody>
      </p:sp>
      <p:sp>
        <p:nvSpPr>
          <p:cNvPr id="3" name="Espace réservé du contenu 2"/>
          <p:cNvSpPr>
            <a:spLocks noGrp="1"/>
          </p:cNvSpPr>
          <p:nvPr>
            <p:ph idx="1"/>
          </p:nvPr>
        </p:nvSpPr>
        <p:spPr>
          <a:xfrm>
            <a:off x="285751" y="956441"/>
            <a:ext cx="11715749" cy="5465380"/>
          </a:xfrm>
        </p:spPr>
        <p:txBody>
          <a:bodyPr rtlCol="0">
            <a:normAutofit fontScale="85000" lnSpcReduction="20000"/>
          </a:bodyPr>
          <a:lstStyle/>
          <a:p>
            <a:pPr eaLnBrk="1" fontAlgn="auto" hangingPunct="1">
              <a:spcAft>
                <a:spcPts val="0"/>
              </a:spcAft>
              <a:buNone/>
              <a:defRPr/>
            </a:pPr>
            <a:r>
              <a:rPr lang="fr-FR" dirty="0"/>
              <a:t>On peut distinguer </a:t>
            </a:r>
            <a:r>
              <a:rPr lang="fr-FR" b="1" dirty="0"/>
              <a:t>2 régimes de preuves </a:t>
            </a:r>
            <a:r>
              <a:rPr lang="fr-FR" dirty="0"/>
              <a:t>présents dans chaque science :</a:t>
            </a:r>
          </a:p>
          <a:p>
            <a:pPr eaLnBrk="1" fontAlgn="auto" hangingPunct="1">
              <a:spcAft>
                <a:spcPts val="0"/>
              </a:spcAft>
              <a:buNone/>
              <a:defRPr/>
            </a:pPr>
            <a:endParaRPr lang="fr-FR" dirty="0"/>
          </a:p>
          <a:p>
            <a:pPr eaLnBrk="1" fontAlgn="auto" hangingPunct="1">
              <a:spcAft>
                <a:spcPts val="0"/>
              </a:spcAft>
              <a:buFont typeface="Arial" pitchFamily="34" charset="0"/>
              <a:buChar char="•"/>
              <a:defRPr/>
            </a:pPr>
            <a:r>
              <a:rPr lang="fr-FR" dirty="0"/>
              <a:t>La </a:t>
            </a:r>
            <a:r>
              <a:rPr lang="fr-FR" b="1" dirty="0"/>
              <a:t>preuve par mise en cohérence </a:t>
            </a:r>
            <a:r>
              <a:rPr lang="fr-FR" dirty="0"/>
              <a:t>dite « historique » : </a:t>
            </a:r>
          </a:p>
          <a:p>
            <a:pPr marL="0" indent="0" eaLnBrk="1" fontAlgn="auto" hangingPunct="1">
              <a:spcAft>
                <a:spcPts val="0"/>
              </a:spcAft>
              <a:buNone/>
              <a:defRPr/>
            </a:pPr>
            <a:r>
              <a:rPr lang="fr-FR" dirty="0"/>
              <a:t>les scientifiques cherchent à « maximiser » la mise en cohérence des « traces actuelles » pour inférer des lois, des évènements passés ayant pu causer ces « traces » etc.</a:t>
            </a:r>
          </a:p>
          <a:p>
            <a:pPr marL="0" indent="0" eaLnBrk="1" fontAlgn="auto" hangingPunct="1">
              <a:spcAft>
                <a:spcPts val="0"/>
              </a:spcAft>
              <a:buNone/>
              <a:defRPr/>
            </a:pPr>
            <a:r>
              <a:rPr lang="fr-FR" sz="2300" dirty="0">
                <a:solidFill>
                  <a:srgbClr val="0070C0"/>
                </a:solidFill>
              </a:rPr>
              <a:t>Pour aller plus loin : </a:t>
            </a:r>
          </a:p>
          <a:p>
            <a:pPr eaLnBrk="1" fontAlgn="auto" hangingPunct="1">
              <a:spcAft>
                <a:spcPts val="0"/>
              </a:spcAft>
              <a:buFontTx/>
              <a:buChar char="-"/>
              <a:defRPr/>
            </a:pPr>
            <a:r>
              <a:rPr lang="fr-FR" sz="2300" dirty="0">
                <a:solidFill>
                  <a:srgbClr val="0070C0"/>
                </a:solidFill>
                <a:effectLst/>
                <a:hlinkClick r:id="rId2">
                  <a:extLst>
                    <a:ext uri="{A12FA001-AC4F-418D-AE19-62706E023703}">
                      <ahyp:hlinkClr xmlns:ahyp="http://schemas.microsoft.com/office/drawing/2018/hyperlinkcolor" val="tx"/>
                    </a:ext>
                  </a:extLst>
                </a:hlinkClick>
              </a:rPr>
              <a:t>https://glecointre.mnhn.fr/docs/lecointre-vie.pdf</a:t>
            </a:r>
            <a:endParaRPr lang="fr-FR" sz="2300" dirty="0">
              <a:solidFill>
                <a:srgbClr val="0070C0"/>
              </a:solidFill>
              <a:effectLst/>
            </a:endParaRPr>
          </a:p>
          <a:p>
            <a:pPr eaLnBrk="1" fontAlgn="auto" hangingPunct="1">
              <a:spcAft>
                <a:spcPts val="0"/>
              </a:spcAft>
              <a:buFontTx/>
              <a:buChar char="-"/>
              <a:defRPr/>
            </a:pPr>
            <a:r>
              <a:rPr lang="fr-FR" sz="2300" dirty="0">
                <a:solidFill>
                  <a:srgbClr val="0070C0"/>
                </a:solidFill>
              </a:rPr>
              <a:t>Chapitre " S’il n’y a pas d’expérience, ce n’est pas de la science »  ; </a:t>
            </a:r>
          </a:p>
          <a:p>
            <a:pPr marL="0" indent="0" eaLnBrk="1" fontAlgn="auto" hangingPunct="1">
              <a:spcAft>
                <a:spcPts val="0"/>
              </a:spcAft>
              <a:buNone/>
              <a:defRPr/>
            </a:pPr>
            <a:r>
              <a:rPr lang="fr-FR" sz="2300" dirty="0">
                <a:solidFill>
                  <a:srgbClr val="0070C0"/>
                </a:solidFill>
              </a:rPr>
              <a:t>La science à l'épreuve des mauvaises langues. A. Kremer-Lecointre </a:t>
            </a:r>
          </a:p>
          <a:p>
            <a:pPr algn="r" eaLnBrk="1" fontAlgn="auto" hangingPunct="1">
              <a:spcAft>
                <a:spcPts val="0"/>
              </a:spcAft>
              <a:buNone/>
              <a:defRPr/>
            </a:pPr>
            <a:endParaRPr lang="fr-FR" b="1" i="1" dirty="0">
              <a:solidFill>
                <a:schemeClr val="accent1"/>
              </a:solidFill>
            </a:endParaRPr>
          </a:p>
          <a:p>
            <a:pPr>
              <a:defRPr/>
            </a:pPr>
            <a:r>
              <a:rPr lang="fr-FR" dirty="0"/>
              <a:t>La </a:t>
            </a:r>
            <a:r>
              <a:rPr lang="fr-FR" b="1" dirty="0"/>
              <a:t>preuve expérimentale</a:t>
            </a:r>
          </a:p>
          <a:p>
            <a:pPr>
              <a:buNone/>
              <a:defRPr/>
            </a:pPr>
            <a:endParaRPr lang="fr-FR" b="1" dirty="0"/>
          </a:p>
          <a:p>
            <a:pPr>
              <a:buNone/>
              <a:defRPr/>
            </a:pPr>
            <a:r>
              <a:rPr lang="fr-FR" b="1" dirty="0"/>
              <a:t>Critère de reproductibilité des études : </a:t>
            </a:r>
            <a:r>
              <a:rPr lang="fr-FR" dirty="0"/>
              <a:t>Pour étudier des événements uniques (ce n’est pas limité à l’histoire !), il est impossible de reproduire l‘évènement mais il est possible de reproduire l’étude des traces actuelles permettant de décrire l’évènement. Les études scientifiques doivent être reproductibles … mais l’évènement ne l‘est pas forcément.</a:t>
            </a:r>
          </a:p>
          <a:p>
            <a:pPr eaLnBrk="1" fontAlgn="auto" hangingPunct="1">
              <a:spcAft>
                <a:spcPts val="0"/>
              </a:spcAft>
              <a:buFont typeface="Arial" pitchFamily="34" charset="0"/>
              <a:buChar char="•"/>
              <a:defRPr/>
            </a:pPr>
            <a:endParaRPr lang="fr-FR" dirty="0"/>
          </a:p>
          <a:p>
            <a:pPr eaLnBrk="1" fontAlgn="auto" hangingPunct="1">
              <a:spcAft>
                <a:spcPts val="0"/>
              </a:spcAft>
              <a:buFont typeface="Arial" pitchFamily="34" charset="0"/>
              <a:buChar char="•"/>
              <a:defRPr/>
            </a:pPr>
            <a:endParaRPr lang="fr-FR" dirty="0"/>
          </a:p>
        </p:txBody>
      </p:sp>
      <p:pic>
        <p:nvPicPr>
          <p:cNvPr id="5" name="Image 4">
            <a:extLst>
              <a:ext uri="{FF2B5EF4-FFF2-40B4-BE49-F238E27FC236}">
                <a16:creationId xmlns:a16="http://schemas.microsoft.com/office/drawing/2014/main" id="{689862F9-D283-5FED-14F9-DDDBE0E59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1836" y="2602484"/>
            <a:ext cx="1809750" cy="238125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83729D-4C12-D5A7-D4D6-5A91BBF9B8B9}"/>
              </a:ext>
            </a:extLst>
          </p:cNvPr>
          <p:cNvSpPr>
            <a:spLocks noGrp="1"/>
          </p:cNvSpPr>
          <p:nvPr>
            <p:ph type="title"/>
          </p:nvPr>
        </p:nvSpPr>
        <p:spPr>
          <a:xfrm>
            <a:off x="0" y="-297027"/>
            <a:ext cx="10515600" cy="1325563"/>
          </a:xfrm>
        </p:spPr>
        <p:txBody>
          <a:bodyPr/>
          <a:lstStyle/>
          <a:p>
            <a:r>
              <a:rPr lang="fr-FR" dirty="0"/>
              <a:t>Pour aller plus loin …</a:t>
            </a:r>
          </a:p>
        </p:txBody>
      </p:sp>
      <p:sp>
        <p:nvSpPr>
          <p:cNvPr id="3" name="Espace réservé du contenu 2">
            <a:extLst>
              <a:ext uri="{FF2B5EF4-FFF2-40B4-BE49-F238E27FC236}">
                <a16:creationId xmlns:a16="http://schemas.microsoft.com/office/drawing/2014/main" id="{101B5B87-CE29-E8C4-9643-F0B1EDE36A58}"/>
              </a:ext>
            </a:extLst>
          </p:cNvPr>
          <p:cNvSpPr>
            <a:spLocks noGrp="1"/>
          </p:cNvSpPr>
          <p:nvPr>
            <p:ph idx="1"/>
          </p:nvPr>
        </p:nvSpPr>
        <p:spPr>
          <a:xfrm>
            <a:off x="409903" y="777766"/>
            <a:ext cx="11708525" cy="5399197"/>
          </a:xfrm>
        </p:spPr>
        <p:txBody>
          <a:bodyPr>
            <a:normAutofit fontScale="85000" lnSpcReduction="10000"/>
          </a:bodyPr>
          <a:lstStyle/>
          <a:p>
            <a:pPr marL="0" lvl="0" indent="0" algn="ctr">
              <a:lnSpc>
                <a:spcPct val="107000"/>
              </a:lnSpc>
              <a:spcAft>
                <a:spcPts val="800"/>
              </a:spcAft>
              <a:buNone/>
              <a:tabLst>
                <a:tab pos="457200" algn="l"/>
              </a:tabLst>
            </a:pPr>
            <a:r>
              <a:rPr lang="fr-FR" sz="1800" b="1" dirty="0">
                <a:effectLst/>
                <a:latin typeface="Calibri" panose="020F0502020204030204" pitchFamily="34" charset="0"/>
                <a:ea typeface="Calibri" panose="020F0502020204030204" pitchFamily="34" charset="0"/>
                <a:cs typeface="Symbol" panose="05050102010706020507" pitchFamily="18" charset="2"/>
              </a:rPr>
              <a:t>Régime de preuve par « mise en cohérence »</a:t>
            </a:r>
            <a:endParaRPr lang="fr-FR" sz="1800" dirty="0">
              <a:effectLst/>
              <a:latin typeface="Calibri" panose="020F0502020204030204" pitchFamily="34" charset="0"/>
              <a:ea typeface="Calibri" panose="020F0502020204030204" pitchFamily="34" charset="0"/>
              <a:cs typeface="Symbol" panose="05050102010706020507" pitchFamily="18" charset="2"/>
            </a:endParaRPr>
          </a:p>
          <a:p>
            <a:pPr>
              <a:lnSpc>
                <a:spcPct val="107000"/>
              </a:lnSpc>
              <a:spcAft>
                <a:spcPts val="80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Récit de l’histoire de la vie ou De l’utilisation du récit Guillaume LECOINTRE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Toute histoire racontée se fonde sur la sélection rétrospective d’événements, de paysages ou d’objets reconstitués à partir de faisceaux de présomption, indices, témoignages, signes, voire de preuves actuelles. Concernant la biologie, l’anthropologie et la paléontologie, cette histoire a pour trame de fond l’évolution de la vie. L’exercice consistant à raconter l’histoire de la vie par une sélection d’événements est tentant, fréquent, mais à haut risque: comment faire une sélection objective? Comment assigner objectivement et forcément a posteriori une importance à tel «fait» évolutif? Si cette objectivité pouvait exister, elle aurait certainement trait à la façon dont les «faits» évolutifs sont mis en ordre pour aboutir au mieux à un ordonnancement temporel. Mais comment cette mise en ordre se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fait-elle</a:t>
            </a:r>
            <a:r>
              <a:rPr lang="fr-FR" sz="1800" dirty="0">
                <a:effectLst/>
                <a:latin typeface="Calibri" panose="020F0502020204030204" pitchFamily="34" charset="0"/>
                <a:ea typeface="Calibri" panose="020F0502020204030204" pitchFamily="34" charset="0"/>
                <a:cs typeface="Times New Roman" panose="02020603050405020304" pitchFamily="18" charset="0"/>
              </a:rPr>
              <a:t>? Enfin, comment des auteurs ont-ils pu prétendre trouver des lois dans l’ordre par lequel se succèdent ces événements historiques? L’histoire a quelque chose de particulier. Elle consiste à mettre bout à bout des événements dont on suppose – au mieux – qu’ils entretiennent entre eux une relation de cause à effet (type de relations qui, parmi les entités actuelles, sont mises en évidence par une approche expérimentale). Mais cette relation n’est jamais démontrée expérimentalement. Cette relation n’est que supposée suite à une autre mise en preuve que celle des sciences expérimentales, celle des sciences historiques (ou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palétiologiques</a:t>
            </a:r>
            <a:r>
              <a:rPr lang="fr-FR" sz="1800" dirty="0">
                <a:effectLst/>
                <a:latin typeface="Calibri" panose="020F0502020204030204" pitchFamily="34" charset="0"/>
                <a:ea typeface="Calibri" panose="020F0502020204030204" pitchFamily="34" charset="0"/>
                <a:cs typeface="Times New Roman" panose="02020603050405020304" pitchFamily="18" charset="0"/>
              </a:rPr>
              <a:t>). En effet, on distingue classiquement en sciences de l’évolution les sciences des processus, qui mettent en évidence par voie expérimentale des relations de cause à effet (physiologie, embryologie causale, génétique moléculaire, etc.), des sciences des structures qui ont pour rôle d’agencer des entités (ce qui est) de manière cohérente (anatomie comparée, embryologie descriptive, systématique, etc.). En sciences de l’évolution, cet agencement consiste à fournir une explication historique de la répartition des attributs dans le vivant. La répartition des organes à travers le vivant est organisée de la manière la plus cohérente possible, et cet agencement cohérent est conçu comme le fruit d’une généalogie passée. Arrêtons nous un instant sur ces deux types d’administration de la preuve en sciences de l’évolution, car ce point pourra avoir de l’importance par la suite. </a:t>
            </a:r>
          </a:p>
          <a:p>
            <a:pPr marL="0" indent="0">
              <a:lnSpc>
                <a:spcPct val="107000"/>
              </a:lnSpc>
              <a:spcAft>
                <a:spcPts val="800"/>
              </a:spcAft>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Cf : </a:t>
            </a:r>
            <a:r>
              <a:rPr lang="fr-FR"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https://glecointre.mnhn.fr/docs/lecointre-vie.pdf</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dirty="0"/>
          </a:p>
        </p:txBody>
      </p:sp>
    </p:spTree>
    <p:extLst>
      <p:ext uri="{BB962C8B-B14F-4D97-AF65-F5344CB8AC3E}">
        <p14:creationId xmlns:p14="http://schemas.microsoft.com/office/powerpoint/2010/main" val="17393996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12953A9-5D2C-EBE8-4693-C1AD5384E312}"/>
              </a:ext>
            </a:extLst>
          </p:cNvPr>
          <p:cNvSpPr>
            <a:spLocks noGrp="1"/>
          </p:cNvSpPr>
          <p:nvPr>
            <p:ph idx="1"/>
          </p:nvPr>
        </p:nvSpPr>
        <p:spPr>
          <a:xfrm>
            <a:off x="346841" y="1429407"/>
            <a:ext cx="11561380" cy="4747556"/>
          </a:xfrm>
        </p:spPr>
        <p:txBody>
          <a:bodyPr>
            <a:normAutofit fontScale="92500" lnSpcReduction="10000"/>
          </a:bodyPr>
          <a:lstStyle/>
          <a:p>
            <a:r>
              <a:rPr lang="fr-FR" b="1" dirty="0"/>
              <a:t>« </a:t>
            </a:r>
            <a:r>
              <a:rPr lang="fr-FR" dirty="0"/>
              <a:t>L’argument de la charge de la preuve est souvent exprimé sous cette forme “c’est à la personne qui affirme quelque chose de prouver ce qu’elle affirme”, ou encore “ce qui est affirmé sans preuve peut être rejeté sans preuve”. » </a:t>
            </a:r>
          </a:p>
          <a:p>
            <a:pPr marL="0" indent="0">
              <a:buNone/>
            </a:pPr>
            <a:r>
              <a:rPr lang="fr-FR" dirty="0"/>
              <a:t>Pour aller plus loin : </a:t>
            </a:r>
            <a:r>
              <a:rPr lang="fr-FR" sz="1400" dirty="0">
                <a:hlinkClick r:id="rId2"/>
              </a:rPr>
              <a:t>https://cortecs.org/non-classe/la-charge-de-la-preuve-sous-langle-bayesien/#:~:text=La%20charge%20de%20la%20preuve%20est%20un%20argument%20couramment%20utilis%C3%A9,raisons%20d'accepter%20ses%20affirmations.</a:t>
            </a:r>
            <a:endParaRPr lang="fr-FR" sz="1400" dirty="0"/>
          </a:p>
          <a:p>
            <a:pPr marL="0" indent="0">
              <a:buNone/>
            </a:pPr>
            <a:endParaRPr lang="fr-FR" sz="1400" dirty="0"/>
          </a:p>
          <a:p>
            <a:r>
              <a:rPr lang="fr-FR" dirty="0"/>
              <a:t>Principe de Sagan "Une affirmation extraordinaire nécessite des preuves plus qu'ordinaire"</a:t>
            </a:r>
          </a:p>
          <a:p>
            <a:pPr marL="0" indent="0">
              <a:buNone/>
            </a:pPr>
            <a:r>
              <a:rPr lang="fr-FR" sz="1400" dirty="0">
                <a:hlinkClick r:id="rId3"/>
              </a:rPr>
              <a:t>https://fr.wikipedia.org/wiki/Principe_de_Sagan</a:t>
            </a:r>
            <a:endParaRPr lang="fr-FR" sz="1400" dirty="0"/>
          </a:p>
          <a:p>
            <a:pPr marL="0" indent="0">
              <a:buNone/>
            </a:pPr>
            <a:endParaRPr lang="fr-FR" sz="1400" dirty="0"/>
          </a:p>
          <a:p>
            <a:r>
              <a:rPr lang="fr-FR" dirty="0"/>
              <a:t>Il est impossible de prouver que quelque chose n’existe pas ? </a:t>
            </a:r>
          </a:p>
          <a:p>
            <a:pPr marL="0" indent="0">
              <a:buNone/>
            </a:pPr>
            <a:r>
              <a:rPr lang="fr-FR" dirty="0"/>
              <a:t>Ce point se débat mais les exemples sociétaux sont nombreux : on ne peut pas prouver qu’un produit chimique complexe est inoffensif par exemple.</a:t>
            </a:r>
          </a:p>
          <a:p>
            <a:pPr marL="0" indent="0">
              <a:buNone/>
            </a:pPr>
            <a:endParaRPr lang="fr-FR" sz="1400" dirty="0"/>
          </a:p>
        </p:txBody>
      </p:sp>
      <p:sp>
        <p:nvSpPr>
          <p:cNvPr id="4" name="Rectangle 1">
            <a:extLst>
              <a:ext uri="{FF2B5EF4-FFF2-40B4-BE49-F238E27FC236}">
                <a16:creationId xmlns:a16="http://schemas.microsoft.com/office/drawing/2014/main" id="{C069241E-B2BD-26C6-D224-F64FD6C52697}"/>
              </a:ext>
            </a:extLst>
          </p:cNvPr>
          <p:cNvSpPr txBox="1">
            <a:spLocks noChangeArrowheads="1"/>
          </p:cNvSpPr>
          <p:nvPr/>
        </p:nvSpPr>
        <p:spPr>
          <a:xfrm>
            <a:off x="0" y="0"/>
            <a:ext cx="12192000" cy="1144920"/>
          </a:xfrm>
          <a:prstGeom prst="rect">
            <a:avLst/>
          </a:prstGeom>
          <a:solidFill>
            <a:schemeClr val="bg2">
              <a:lumMod val="75000"/>
            </a:schemeClr>
          </a:solidFill>
        </p:spPr>
        <p:txBody>
          <a:bodyPr vert="horz" lIns="91440" tIns="39116"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dirty="0"/>
              <a:t>     La charge de la preuve … et idées proches</a:t>
            </a:r>
          </a:p>
        </p:txBody>
      </p:sp>
    </p:spTree>
    <p:extLst>
      <p:ext uri="{BB962C8B-B14F-4D97-AF65-F5344CB8AC3E}">
        <p14:creationId xmlns:p14="http://schemas.microsoft.com/office/powerpoint/2010/main" val="3692439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E7E1D-93FC-041B-FDD6-40964169F4CA}"/>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2B21F1A-6EB5-F231-0BFA-C06ACA75DF63}"/>
              </a:ext>
            </a:extLst>
          </p:cNvPr>
          <p:cNvSpPr>
            <a:spLocks noGrp="1"/>
          </p:cNvSpPr>
          <p:nvPr>
            <p:ph idx="1"/>
          </p:nvPr>
        </p:nvSpPr>
        <p:spPr>
          <a:xfrm>
            <a:off x="346841" y="1429407"/>
            <a:ext cx="11561380" cy="4747556"/>
          </a:xfrm>
        </p:spPr>
        <p:txBody>
          <a:bodyPr>
            <a:normAutofit fontScale="92500" lnSpcReduction="10000"/>
          </a:bodyPr>
          <a:lstStyle/>
          <a:p>
            <a:r>
              <a:rPr lang="fr-FR" b="1" dirty="0"/>
              <a:t>« </a:t>
            </a:r>
            <a:r>
              <a:rPr lang="fr-FR" dirty="0"/>
              <a:t>L’argument de la charge de la preuve est souvent exprimé sous cette forme “c’est à la personne qui affirme quelque chose de prouver ce qu’elle affirme”, ou encore “ce qui est affirmé sans preuve peut être rejeté sans preuve”. » </a:t>
            </a:r>
          </a:p>
          <a:p>
            <a:pPr marL="0" indent="0">
              <a:buNone/>
            </a:pPr>
            <a:r>
              <a:rPr lang="fr-FR" dirty="0"/>
              <a:t>Pour aller plus loin : </a:t>
            </a:r>
            <a:r>
              <a:rPr lang="fr-FR" sz="1400" dirty="0">
                <a:hlinkClick r:id="rId2"/>
              </a:rPr>
              <a:t>https://cortecs.org/non-classe/la-charge-de-la-preuve-sous-langle-bayesien/#:~:text=La%20charge%20de%20la%20preuve%20est%20un%20argument%20couramment%20utilis%C3%A9,raisons%20d'accepter%20ses%20affirmations.</a:t>
            </a:r>
            <a:endParaRPr lang="fr-FR" sz="1400" dirty="0"/>
          </a:p>
          <a:p>
            <a:pPr marL="0" indent="0">
              <a:buNone/>
            </a:pPr>
            <a:endParaRPr lang="fr-FR" sz="1400" dirty="0"/>
          </a:p>
          <a:p>
            <a:r>
              <a:rPr lang="fr-FR" dirty="0"/>
              <a:t>Principe de Sagan "Une affirmation extraordinaire nécessite des preuves plus qu'ordinaire"</a:t>
            </a:r>
          </a:p>
          <a:p>
            <a:pPr marL="0" indent="0">
              <a:buNone/>
            </a:pPr>
            <a:r>
              <a:rPr lang="fr-FR" sz="1400" dirty="0">
                <a:hlinkClick r:id="rId3"/>
              </a:rPr>
              <a:t>https://fr.wikipedia.org/wiki/Principe_de_Sagan</a:t>
            </a:r>
            <a:endParaRPr lang="fr-FR" sz="1400" dirty="0"/>
          </a:p>
          <a:p>
            <a:pPr marL="0" indent="0">
              <a:buNone/>
            </a:pPr>
            <a:endParaRPr lang="fr-FR" sz="1400" dirty="0"/>
          </a:p>
          <a:p>
            <a:r>
              <a:rPr lang="fr-FR" dirty="0"/>
              <a:t>Il est impossible de prouver que quelque chose n’existe pas ? </a:t>
            </a:r>
          </a:p>
          <a:p>
            <a:pPr marL="0" indent="0">
              <a:buNone/>
            </a:pPr>
            <a:r>
              <a:rPr lang="fr-FR" dirty="0"/>
              <a:t>Ce point se débat mais les exemples sociétaux sont nombreux : </a:t>
            </a:r>
            <a:r>
              <a:rPr lang="fr-FR" sz="3000" dirty="0">
                <a:solidFill>
                  <a:srgbClr val="C00000"/>
                </a:solidFill>
              </a:rPr>
              <a:t>on ne peut pas prouver qu’un complot n’existe pas (formellement) !!!</a:t>
            </a:r>
          </a:p>
          <a:p>
            <a:pPr marL="0" indent="0">
              <a:buNone/>
            </a:pPr>
            <a:endParaRPr lang="fr-FR" sz="1400" dirty="0"/>
          </a:p>
        </p:txBody>
      </p:sp>
      <p:sp>
        <p:nvSpPr>
          <p:cNvPr id="4" name="Rectangle 1">
            <a:extLst>
              <a:ext uri="{FF2B5EF4-FFF2-40B4-BE49-F238E27FC236}">
                <a16:creationId xmlns:a16="http://schemas.microsoft.com/office/drawing/2014/main" id="{939C11F0-8B61-1D66-7A0F-674FBC3903BF}"/>
              </a:ext>
            </a:extLst>
          </p:cNvPr>
          <p:cNvSpPr txBox="1">
            <a:spLocks noChangeArrowheads="1"/>
          </p:cNvSpPr>
          <p:nvPr/>
        </p:nvSpPr>
        <p:spPr>
          <a:xfrm>
            <a:off x="0" y="0"/>
            <a:ext cx="12192000" cy="1144920"/>
          </a:xfrm>
          <a:prstGeom prst="rect">
            <a:avLst/>
          </a:prstGeom>
          <a:solidFill>
            <a:schemeClr val="bg2">
              <a:lumMod val="75000"/>
            </a:schemeClr>
          </a:solidFill>
        </p:spPr>
        <p:txBody>
          <a:bodyPr vert="horz" lIns="91440" tIns="39116"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dirty="0"/>
              <a:t>     La charge de la preuve … et idées proches</a:t>
            </a:r>
          </a:p>
        </p:txBody>
      </p:sp>
    </p:spTree>
    <p:extLst>
      <p:ext uri="{BB962C8B-B14F-4D97-AF65-F5344CB8AC3E}">
        <p14:creationId xmlns:p14="http://schemas.microsoft.com/office/powerpoint/2010/main" val="20128636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253"/>
          <p:cNvSpPr txBox="1">
            <a:spLocks noGrp="1"/>
          </p:cNvSpPr>
          <p:nvPr>
            <p:ph type="title"/>
          </p:nvPr>
        </p:nvSpPr>
        <p:spPr>
          <a:xfrm>
            <a:off x="275734" y="1114097"/>
            <a:ext cx="11078066" cy="57659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3200" b="1" dirty="0">
                <a:solidFill>
                  <a:srgbClr val="E46C0A"/>
                </a:solidFill>
              </a:rPr>
              <a:t>Comment </a:t>
            </a:r>
            <a:r>
              <a:rPr lang="en-US" sz="3200" b="1" dirty="0" err="1">
                <a:solidFill>
                  <a:srgbClr val="E46C0A"/>
                </a:solidFill>
              </a:rPr>
              <a:t>traiter</a:t>
            </a:r>
            <a:r>
              <a:rPr lang="en-US" sz="3200" b="1" dirty="0">
                <a:solidFill>
                  <a:srgbClr val="E46C0A"/>
                </a:solidFill>
              </a:rPr>
              <a:t> les </a:t>
            </a:r>
            <a:r>
              <a:rPr lang="en-US" sz="3200" b="1" dirty="0" err="1">
                <a:solidFill>
                  <a:srgbClr val="E46C0A"/>
                </a:solidFill>
              </a:rPr>
              <a:t>témoignages</a:t>
            </a:r>
            <a:r>
              <a:rPr lang="en-US" sz="3200" b="1" dirty="0">
                <a:solidFill>
                  <a:srgbClr val="E46C0A"/>
                </a:solidFill>
              </a:rPr>
              <a:t> ?</a:t>
            </a:r>
            <a:endParaRPr sz="3200" b="1" dirty="0">
              <a:solidFill>
                <a:srgbClr val="E46C0A"/>
              </a:solidFill>
            </a:endParaRPr>
          </a:p>
        </p:txBody>
      </p:sp>
      <p:sp>
        <p:nvSpPr>
          <p:cNvPr id="587" name="Google Shape;587;p253"/>
          <p:cNvSpPr txBox="1">
            <a:spLocks noGrp="1"/>
          </p:cNvSpPr>
          <p:nvPr>
            <p:ph type="body" idx="1"/>
          </p:nvPr>
        </p:nvSpPr>
        <p:spPr>
          <a:xfrm>
            <a:off x="1738313" y="1600201"/>
            <a:ext cx="8786812" cy="4525963"/>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ts val="1800"/>
              <a:buNone/>
            </a:pPr>
            <a:r>
              <a:rPr lang="en-US" b="1"/>
              <a:t>Deux outils : </a:t>
            </a:r>
            <a:endParaRPr/>
          </a:p>
          <a:p>
            <a:pPr marL="457200" lvl="0" indent="-342900" algn="l" rtl="0">
              <a:lnSpc>
                <a:spcPct val="90000"/>
              </a:lnSpc>
              <a:spcBef>
                <a:spcPts val="1000"/>
              </a:spcBef>
              <a:spcAft>
                <a:spcPts val="0"/>
              </a:spcAft>
              <a:buSzPts val="1800"/>
              <a:buFont typeface="Calibri"/>
              <a:buChar char="-"/>
            </a:pPr>
            <a:r>
              <a:rPr lang="en-US">
                <a:solidFill>
                  <a:srgbClr val="BFBFBF"/>
                </a:solidFill>
              </a:rPr>
              <a:t>Régime de preuve par mise en cohérence</a:t>
            </a:r>
            <a:endParaRPr/>
          </a:p>
          <a:p>
            <a:pPr marL="457200" lvl="0" indent="-342900" algn="l" rtl="0">
              <a:lnSpc>
                <a:spcPct val="90000"/>
              </a:lnSpc>
              <a:spcBef>
                <a:spcPts val="1000"/>
              </a:spcBef>
              <a:spcAft>
                <a:spcPts val="0"/>
              </a:spcAft>
              <a:buSzPts val="1800"/>
              <a:buFont typeface="Calibri"/>
              <a:buChar char="-"/>
            </a:pPr>
            <a:r>
              <a:rPr lang="en-US">
                <a:solidFill>
                  <a:srgbClr val="2E75B5"/>
                </a:solidFill>
              </a:rPr>
              <a:t>Le principe de parcimonie</a:t>
            </a:r>
            <a:endParaRPr>
              <a:solidFill>
                <a:srgbClr val="2E75B5"/>
              </a:solidFill>
            </a:endParaRPr>
          </a:p>
        </p:txBody>
      </p:sp>
      <p:sp>
        <p:nvSpPr>
          <p:cNvPr id="588" name="Google Shape;588;p253"/>
          <p:cNvSpPr txBox="1"/>
          <p:nvPr/>
        </p:nvSpPr>
        <p:spPr>
          <a:xfrm>
            <a:off x="275734" y="3549564"/>
            <a:ext cx="11800002"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Un des attendus cognitifs du scientifique (Lecointre 2018) =&gt; la rationalité :</a:t>
            </a:r>
            <a:br>
              <a:rPr lang="en-US" sz="2000" b="0" i="0" u="none" strike="noStrike" cap="none">
                <a:solidFill>
                  <a:schemeClr val="dk1"/>
                </a:solidFill>
                <a:latin typeface="Calibri"/>
                <a:ea typeface="Calibri"/>
                <a:cs typeface="Calibri"/>
                <a:sym typeface="Calibri"/>
              </a:rPr>
            </a:br>
            <a:r>
              <a:rPr lang="en-US" sz="2000" b="0" i="1" u="none" strike="noStrike" cap="none">
                <a:solidFill>
                  <a:schemeClr val="dk1"/>
                </a:solidFill>
                <a:latin typeface="Calibri"/>
                <a:ea typeface="Calibri"/>
                <a:cs typeface="Calibri"/>
                <a:sym typeface="Calibri"/>
              </a:rPr>
              <a:t>Respecter la logique …</a:t>
            </a:r>
            <a:br>
              <a:rPr lang="en-US" sz="2000" b="0" i="1" u="none" strike="noStrike" cap="none">
                <a:solidFill>
                  <a:schemeClr val="dk1"/>
                </a:solidFill>
                <a:latin typeface="Calibri"/>
                <a:ea typeface="Calibri"/>
                <a:cs typeface="Calibri"/>
                <a:sym typeface="Calibri"/>
              </a:rPr>
            </a:br>
            <a:r>
              <a:rPr lang="en-US" sz="2000" b="0" i="1" u="none" strike="noStrike" cap="none">
                <a:solidFill>
                  <a:schemeClr val="dk1"/>
                </a:solidFill>
                <a:latin typeface="Calibri"/>
                <a:ea typeface="Calibri"/>
                <a:cs typeface="Calibri"/>
                <a:sym typeface="Calibri"/>
              </a:rPr>
              <a:t>et le </a:t>
            </a:r>
            <a:r>
              <a:rPr lang="en-US" sz="2000" b="1" i="1" u="none" strike="noStrike" cap="none">
                <a:solidFill>
                  <a:schemeClr val="dk1"/>
                </a:solidFill>
                <a:latin typeface="Calibri"/>
                <a:ea typeface="Calibri"/>
                <a:cs typeface="Calibri"/>
                <a:sym typeface="Calibri"/>
              </a:rPr>
              <a:t>principe de parcimonie</a:t>
            </a:r>
            <a:r>
              <a:rPr lang="en-US" sz="2000" b="0" i="1" u="none" strike="noStrike" cap="none">
                <a:solidFill>
                  <a:schemeClr val="dk1"/>
                </a:solidFill>
                <a:latin typeface="Calibri"/>
                <a:ea typeface="Calibri"/>
                <a:cs typeface="Calibri"/>
                <a:sym typeface="Calibri"/>
              </a:rPr>
              <a:t> </a:t>
            </a:r>
            <a:r>
              <a:rPr lang="en-US" sz="2000" b="0" i="0" u="none" strike="noStrike" cap="none">
                <a:solidFill>
                  <a:schemeClr val="dk1"/>
                </a:solidFill>
                <a:latin typeface="Calibri"/>
                <a:ea typeface="Calibri"/>
                <a:cs typeface="Calibri"/>
                <a:sym typeface="Calibri"/>
              </a:rPr>
              <a:t>!</a:t>
            </a:r>
            <a:endParaRPr sz="2000" b="0" i="0" u="none" strike="noStrike" cap="none">
              <a:solidFill>
                <a:schemeClr val="dk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B7646A51-81C3-3C3E-8860-9E2106117DC6}"/>
              </a:ext>
            </a:extLst>
          </p:cNvPr>
          <p:cNvSpPr txBox="1">
            <a:spLocks noChangeArrowheads="1"/>
          </p:cNvSpPr>
          <p:nvPr/>
        </p:nvSpPr>
        <p:spPr>
          <a:xfrm>
            <a:off x="0" y="0"/>
            <a:ext cx="12192000" cy="1144920"/>
          </a:xfrm>
          <a:prstGeom prst="rect">
            <a:avLst/>
          </a:prstGeom>
          <a:solidFill>
            <a:schemeClr val="bg2">
              <a:lumMod val="75000"/>
            </a:schemeClr>
          </a:solidFill>
        </p:spPr>
        <p:txBody>
          <a:bodyPr vert="horz" lIns="91440" tIns="39116"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dirty="0"/>
              <a:t>     Le principe de parcimonie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592"/>
        <p:cNvGrpSpPr/>
        <p:nvPr/>
      </p:nvGrpSpPr>
      <p:grpSpPr>
        <a:xfrm>
          <a:off x="0" y="0"/>
          <a:ext cx="0" cy="0"/>
          <a:chOff x="0" y="0"/>
          <a:chExt cx="0" cy="0"/>
        </a:xfrm>
      </p:grpSpPr>
      <p:sp>
        <p:nvSpPr>
          <p:cNvPr id="593" name="Google Shape;593;p254"/>
          <p:cNvSpPr txBox="1">
            <a:spLocks noGrp="1"/>
          </p:cNvSpPr>
          <p:nvPr>
            <p:ph type="title"/>
          </p:nvPr>
        </p:nvSpPr>
        <p:spPr>
          <a:xfrm>
            <a:off x="212219" y="342328"/>
            <a:ext cx="4945569" cy="82969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Exemple en histoire </a:t>
            </a:r>
            <a:endParaRPr/>
          </a:p>
        </p:txBody>
      </p:sp>
      <p:sp>
        <p:nvSpPr>
          <p:cNvPr id="594" name="Google Shape;594;p254"/>
          <p:cNvSpPr txBox="1">
            <a:spLocks noGrp="1"/>
          </p:cNvSpPr>
          <p:nvPr>
            <p:ph type="body" idx="1"/>
          </p:nvPr>
        </p:nvSpPr>
        <p:spPr>
          <a:xfrm>
            <a:off x="15338806" y="4330707"/>
            <a:ext cx="1409851" cy="1402638"/>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endParaRPr/>
          </a:p>
        </p:txBody>
      </p:sp>
      <p:pic>
        <p:nvPicPr>
          <p:cNvPr id="595" name="Google Shape;595;p254" descr="Amazon.fr - L'ère du témoin - Wieviorka, Annette - Livres"/>
          <p:cNvPicPr preferRelativeResize="0"/>
          <p:nvPr/>
        </p:nvPicPr>
        <p:blipFill rotWithShape="1">
          <a:blip r:embed="rId3">
            <a:alphaModFix/>
          </a:blip>
          <a:srcRect/>
          <a:stretch/>
        </p:blipFill>
        <p:spPr>
          <a:xfrm>
            <a:off x="552450" y="1329308"/>
            <a:ext cx="4119564" cy="5075169"/>
          </a:xfrm>
          <a:prstGeom prst="rect">
            <a:avLst/>
          </a:prstGeom>
          <a:noFill/>
          <a:ln>
            <a:noFill/>
          </a:ln>
        </p:spPr>
      </p:pic>
      <p:sp>
        <p:nvSpPr>
          <p:cNvPr id="596" name="Google Shape;596;p254"/>
          <p:cNvSpPr txBox="1"/>
          <p:nvPr/>
        </p:nvSpPr>
        <p:spPr>
          <a:xfrm>
            <a:off x="4832074" y="1650932"/>
            <a:ext cx="2957513" cy="646331"/>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0000"/>
                </a:solidFill>
                <a:latin typeface="Arial"/>
                <a:ea typeface="Arial"/>
                <a:cs typeface="Arial"/>
                <a:sym typeface="Arial"/>
              </a:rPr>
              <a:t>Importance dans le rapport histoire/mémoire </a:t>
            </a:r>
            <a:endParaRPr/>
          </a:p>
        </p:txBody>
      </p:sp>
      <p:pic>
        <p:nvPicPr>
          <p:cNvPr id="597" name="Google Shape;597;p254" descr="Crimes nazis. Un témoin contre Demjanjuk accusé de complicité dans la mort  de 430.000 juifs"/>
          <p:cNvPicPr preferRelativeResize="0"/>
          <p:nvPr/>
        </p:nvPicPr>
        <p:blipFill rotWithShape="1">
          <a:blip r:embed="rId4">
            <a:alphaModFix/>
          </a:blip>
          <a:srcRect/>
          <a:stretch/>
        </p:blipFill>
        <p:spPr>
          <a:xfrm>
            <a:off x="5950227" y="3541674"/>
            <a:ext cx="5953676" cy="3316326"/>
          </a:xfrm>
          <a:prstGeom prst="rect">
            <a:avLst/>
          </a:prstGeom>
          <a:noFill/>
          <a:ln>
            <a:noFill/>
          </a:ln>
        </p:spPr>
      </p:pic>
      <p:sp>
        <p:nvSpPr>
          <p:cNvPr id="598" name="Google Shape;598;p254"/>
          <p:cNvSpPr txBox="1"/>
          <p:nvPr/>
        </p:nvSpPr>
        <p:spPr>
          <a:xfrm>
            <a:off x="7789587" y="3541674"/>
            <a:ext cx="3360739" cy="584775"/>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a:solidFill>
                  <a:srgbClr val="000000"/>
                </a:solidFill>
                <a:latin typeface="Arial"/>
                <a:ea typeface="Arial"/>
                <a:cs typeface="Arial"/>
                <a:sym typeface="Arial"/>
              </a:rPr>
              <a:t>Mais interrogé au moment du procès Demjanjuk par exemple</a:t>
            </a:r>
            <a:endParaRPr/>
          </a:p>
        </p:txBody>
      </p:sp>
      <p:sp>
        <p:nvSpPr>
          <p:cNvPr id="599" name="Google Shape;599;p254"/>
          <p:cNvSpPr/>
          <p:nvPr/>
        </p:nvSpPr>
        <p:spPr>
          <a:xfrm rot="-2402083">
            <a:off x="7662158" y="2184034"/>
            <a:ext cx="1073426" cy="1506021"/>
          </a:xfrm>
          <a:prstGeom prst="downArrow">
            <a:avLst>
              <a:gd name="adj1" fmla="val 50000"/>
              <a:gd name="adj2" fmla="val 50000"/>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2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3200" b="1">
                <a:solidFill>
                  <a:srgbClr val="E46C0A"/>
                </a:solidFill>
              </a:rPr>
              <a:t>Comment traiter les témoignages ?</a:t>
            </a:r>
            <a:endParaRPr sz="3200" b="1">
              <a:solidFill>
                <a:srgbClr val="E46C0A"/>
              </a:solidFill>
            </a:endParaRPr>
          </a:p>
        </p:txBody>
      </p:sp>
      <p:sp>
        <p:nvSpPr>
          <p:cNvPr id="605" name="Google Shape;605;p255"/>
          <p:cNvSpPr txBox="1">
            <a:spLocks noGrp="1"/>
          </p:cNvSpPr>
          <p:nvPr>
            <p:ph type="body" idx="1"/>
          </p:nvPr>
        </p:nvSpPr>
        <p:spPr>
          <a:xfrm>
            <a:off x="1738313" y="1600201"/>
            <a:ext cx="8786812" cy="4525963"/>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ts val="1800"/>
              <a:buNone/>
            </a:pPr>
            <a:r>
              <a:rPr lang="en-US" b="1"/>
              <a:t>Deux outils : </a:t>
            </a:r>
            <a:endParaRPr/>
          </a:p>
          <a:p>
            <a:pPr marL="457200" lvl="0" indent="-342900" algn="l" rtl="0">
              <a:lnSpc>
                <a:spcPct val="90000"/>
              </a:lnSpc>
              <a:spcBef>
                <a:spcPts val="1000"/>
              </a:spcBef>
              <a:spcAft>
                <a:spcPts val="0"/>
              </a:spcAft>
              <a:buSzPts val="1800"/>
              <a:buFont typeface="Calibri"/>
              <a:buChar char="-"/>
            </a:pPr>
            <a:r>
              <a:rPr lang="en-US">
                <a:solidFill>
                  <a:srgbClr val="BFBFBF"/>
                </a:solidFill>
              </a:rPr>
              <a:t>Régime de preuve par mise en cohérence</a:t>
            </a:r>
            <a:endParaRPr/>
          </a:p>
          <a:p>
            <a:pPr marL="457200" lvl="0" indent="-342900" algn="l" rtl="0">
              <a:lnSpc>
                <a:spcPct val="90000"/>
              </a:lnSpc>
              <a:spcBef>
                <a:spcPts val="1000"/>
              </a:spcBef>
              <a:spcAft>
                <a:spcPts val="0"/>
              </a:spcAft>
              <a:buSzPts val="1800"/>
              <a:buFont typeface="Calibri"/>
              <a:buChar char="-"/>
            </a:pPr>
            <a:r>
              <a:rPr lang="en-US">
                <a:solidFill>
                  <a:srgbClr val="2E75B5"/>
                </a:solidFill>
              </a:rPr>
              <a:t>Le principe de parcimonie</a:t>
            </a:r>
            <a:endParaRPr>
              <a:solidFill>
                <a:srgbClr val="2E75B5"/>
              </a:solidFill>
            </a:endParaRPr>
          </a:p>
        </p:txBody>
      </p:sp>
      <p:sp>
        <p:nvSpPr>
          <p:cNvPr id="606" name="Google Shape;606;p255"/>
          <p:cNvSpPr txBox="1"/>
          <p:nvPr/>
        </p:nvSpPr>
        <p:spPr>
          <a:xfrm>
            <a:off x="368643" y="3308261"/>
            <a:ext cx="11800002" cy="400110"/>
          </a:xfrm>
          <a:prstGeom prst="rect">
            <a:avLst/>
          </a:prstGeom>
          <a:noFill/>
          <a:ln>
            <a:noFill/>
          </a:ln>
        </p:spPr>
        <p:txBody>
          <a:bodyPr spcFirstLastPara="1" wrap="square" lIns="91425" tIns="45700" rIns="91425" bIns="45700" anchor="t" anchorCtr="0">
            <a:spAutoFit/>
          </a:bodyPr>
          <a:lstStyle/>
          <a:p>
            <a:pPr marL="390525" marR="0" lvl="0" indent="-293688" algn="l" rtl="0">
              <a:lnSpc>
                <a:spcPct val="100000"/>
              </a:lnSpc>
              <a:spcBef>
                <a:spcPts val="0"/>
              </a:spcBef>
              <a:spcAft>
                <a:spcPts val="0"/>
              </a:spcAft>
              <a:buClr>
                <a:srgbClr val="0099FF"/>
              </a:buClr>
              <a:buSzPts val="900"/>
              <a:buFont typeface="Noto Sans Symbols"/>
              <a:buChar char="●"/>
            </a:pPr>
            <a:r>
              <a:rPr lang="en-US" sz="2000" b="0" i="0" u="none" strike="noStrike" cap="none">
                <a:solidFill>
                  <a:schemeClr val="dk1"/>
                </a:solidFill>
                <a:latin typeface="Calibri"/>
                <a:ea typeface="Calibri"/>
                <a:cs typeface="Calibri"/>
                <a:sym typeface="Calibri"/>
              </a:rPr>
              <a:t>Comment évaluer deux hypothèses concurrentes ?</a:t>
            </a:r>
            <a:endParaRPr/>
          </a:p>
        </p:txBody>
      </p:sp>
      <p:sp>
        <p:nvSpPr>
          <p:cNvPr id="607" name="Google Shape;607;p255"/>
          <p:cNvSpPr txBox="1"/>
          <p:nvPr/>
        </p:nvSpPr>
        <p:spPr>
          <a:xfrm>
            <a:off x="368643" y="3765462"/>
            <a:ext cx="8786812" cy="3978275"/>
          </a:xfrm>
          <a:prstGeom prst="rect">
            <a:avLst/>
          </a:prstGeom>
          <a:noFill/>
          <a:ln>
            <a:noFill/>
          </a:ln>
        </p:spPr>
        <p:txBody>
          <a:bodyPr spcFirstLastPara="1" wrap="square" lIns="91425" tIns="17725" rIns="91425" bIns="45700" anchor="t" anchorCtr="0">
            <a:normAutofit/>
          </a:bodyPr>
          <a:lstStyle/>
          <a:p>
            <a:pPr marL="390525" marR="0" lvl="0" indent="-293688" algn="just" rtl="0">
              <a:lnSpc>
                <a:spcPct val="100000"/>
              </a:lnSpc>
              <a:spcBef>
                <a:spcPts val="0"/>
              </a:spcBef>
              <a:spcAft>
                <a:spcPts val="0"/>
              </a:spcAft>
              <a:buClr>
                <a:srgbClr val="FFFFFF"/>
              </a:buClr>
              <a:buSzPts val="810"/>
              <a:buFont typeface="Arial"/>
              <a:buNone/>
            </a:pPr>
            <a:r>
              <a:rPr lang="en-US" sz="1800" b="0" i="0" u="none" strike="noStrike" cap="none">
                <a:solidFill>
                  <a:schemeClr val="dk1"/>
                </a:solidFill>
                <a:latin typeface="Calibri"/>
                <a:ea typeface="Calibri"/>
                <a:cs typeface="Calibri"/>
                <a:sym typeface="Calibri"/>
              </a:rPr>
              <a:t>Imaginons un chat, une souris, une boîte en métal. On les enferme à l'intérieur, on</a:t>
            </a:r>
            <a:endParaRPr sz="1800" b="0" i="0" u="none" strike="noStrike" cap="none">
              <a:solidFill>
                <a:schemeClr val="dk1"/>
              </a:solidFill>
              <a:latin typeface="Calibri"/>
              <a:ea typeface="Calibri"/>
              <a:cs typeface="Calibri"/>
              <a:sym typeface="Calibri"/>
            </a:endParaRPr>
          </a:p>
          <a:p>
            <a:pPr marL="390525" marR="0" lvl="0" indent="-293688" algn="just" rtl="0">
              <a:lnSpc>
                <a:spcPct val="100000"/>
              </a:lnSpc>
              <a:spcBef>
                <a:spcPts val="0"/>
              </a:spcBef>
              <a:spcAft>
                <a:spcPts val="0"/>
              </a:spcAft>
              <a:buClr>
                <a:srgbClr val="FFFFFF"/>
              </a:buClr>
              <a:buSzPts val="810"/>
              <a:buFont typeface="Arial"/>
              <a:buNone/>
            </a:pPr>
            <a:r>
              <a:rPr lang="en-US" sz="1800" b="0" i="0" u="none" strike="noStrike" cap="none">
                <a:solidFill>
                  <a:schemeClr val="dk1"/>
                </a:solidFill>
                <a:latin typeface="Calibri"/>
                <a:ea typeface="Calibri"/>
                <a:cs typeface="Calibri"/>
                <a:sym typeface="Calibri"/>
              </a:rPr>
              <a:t>attend 1h puis on ouvre la boîte : la souris a disparu</a:t>
            </a:r>
            <a:endParaRPr sz="1800" b="0" i="0" u="none" strike="noStrike" cap="none">
              <a:solidFill>
                <a:schemeClr val="dk1"/>
              </a:solidFill>
              <a:latin typeface="Calibri"/>
              <a:ea typeface="Calibri"/>
              <a:cs typeface="Calibri"/>
              <a:sym typeface="Calibri"/>
            </a:endParaRPr>
          </a:p>
          <a:p>
            <a:pPr marL="390525" marR="0" lvl="0" indent="-293688" algn="just" rtl="0">
              <a:lnSpc>
                <a:spcPct val="100000"/>
              </a:lnSpc>
              <a:spcBef>
                <a:spcPts val="0"/>
              </a:spcBef>
              <a:spcAft>
                <a:spcPts val="0"/>
              </a:spcAft>
              <a:buClr>
                <a:srgbClr val="FFFFFF"/>
              </a:buClr>
              <a:buSzPts val="810"/>
              <a:buFont typeface="Arial"/>
              <a:buNone/>
            </a:pPr>
            <a:endParaRPr sz="1800" b="0" i="0" u="none" strike="noStrike" cap="none">
              <a:solidFill>
                <a:srgbClr val="0099FF"/>
              </a:solidFill>
              <a:latin typeface="Calibri"/>
              <a:ea typeface="Calibri"/>
              <a:cs typeface="Calibri"/>
              <a:sym typeface="Calibri"/>
            </a:endParaRPr>
          </a:p>
        </p:txBody>
      </p:sp>
      <p:grpSp>
        <p:nvGrpSpPr>
          <p:cNvPr id="608" name="Google Shape;608;p255"/>
          <p:cNvGrpSpPr/>
          <p:nvPr/>
        </p:nvGrpSpPr>
        <p:grpSpPr>
          <a:xfrm>
            <a:off x="9244012" y="4987526"/>
            <a:ext cx="2562225" cy="1490663"/>
            <a:chOff x="7205663" y="2362201"/>
            <a:chExt cx="2562225" cy="1490663"/>
          </a:xfrm>
        </p:grpSpPr>
        <p:pic>
          <p:nvPicPr>
            <p:cNvPr id="609" name="Google Shape;609;p255"/>
            <p:cNvPicPr preferRelativeResize="0"/>
            <p:nvPr/>
          </p:nvPicPr>
          <p:blipFill rotWithShape="1">
            <a:blip r:embed="rId3">
              <a:alphaModFix/>
            </a:blip>
            <a:srcRect/>
            <a:stretch/>
          </p:blipFill>
          <p:spPr>
            <a:xfrm>
              <a:off x="8447088" y="2362201"/>
              <a:ext cx="1320800" cy="1490663"/>
            </a:xfrm>
            <a:prstGeom prst="rect">
              <a:avLst/>
            </a:prstGeom>
            <a:noFill/>
            <a:ln>
              <a:noFill/>
            </a:ln>
          </p:spPr>
        </p:pic>
        <p:pic>
          <p:nvPicPr>
            <p:cNvPr id="610" name="Google Shape;610;p255"/>
            <p:cNvPicPr preferRelativeResize="0"/>
            <p:nvPr/>
          </p:nvPicPr>
          <p:blipFill rotWithShape="1">
            <a:blip r:embed="rId4">
              <a:alphaModFix/>
            </a:blip>
            <a:srcRect/>
            <a:stretch/>
          </p:blipFill>
          <p:spPr>
            <a:xfrm>
              <a:off x="7205663" y="2557463"/>
              <a:ext cx="457200" cy="512762"/>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2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3200" b="1">
                <a:solidFill>
                  <a:srgbClr val="E46C0A"/>
                </a:solidFill>
              </a:rPr>
              <a:t>Comment traiter les témoignages ?</a:t>
            </a:r>
            <a:endParaRPr sz="3200" b="1">
              <a:solidFill>
                <a:srgbClr val="E46C0A"/>
              </a:solidFill>
            </a:endParaRPr>
          </a:p>
        </p:txBody>
      </p:sp>
      <p:sp>
        <p:nvSpPr>
          <p:cNvPr id="616" name="Google Shape;616;p256"/>
          <p:cNvSpPr txBox="1">
            <a:spLocks noGrp="1"/>
          </p:cNvSpPr>
          <p:nvPr>
            <p:ph type="body" idx="1"/>
          </p:nvPr>
        </p:nvSpPr>
        <p:spPr>
          <a:xfrm>
            <a:off x="1738313" y="1600201"/>
            <a:ext cx="8786812" cy="4525963"/>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ts val="1800"/>
              <a:buNone/>
            </a:pPr>
            <a:r>
              <a:rPr lang="en-US" b="1"/>
              <a:t>Deux outils : </a:t>
            </a:r>
            <a:endParaRPr/>
          </a:p>
          <a:p>
            <a:pPr marL="457200" lvl="0" indent="-342900" algn="l" rtl="0">
              <a:lnSpc>
                <a:spcPct val="90000"/>
              </a:lnSpc>
              <a:spcBef>
                <a:spcPts val="1000"/>
              </a:spcBef>
              <a:spcAft>
                <a:spcPts val="0"/>
              </a:spcAft>
              <a:buSzPts val="1800"/>
              <a:buFont typeface="Calibri"/>
              <a:buChar char="-"/>
            </a:pPr>
            <a:r>
              <a:rPr lang="en-US">
                <a:solidFill>
                  <a:srgbClr val="BFBFBF"/>
                </a:solidFill>
              </a:rPr>
              <a:t>Régime de preuve par mise en cohérence</a:t>
            </a:r>
            <a:endParaRPr/>
          </a:p>
          <a:p>
            <a:pPr marL="457200" lvl="0" indent="-342900" algn="l" rtl="0">
              <a:lnSpc>
                <a:spcPct val="90000"/>
              </a:lnSpc>
              <a:spcBef>
                <a:spcPts val="1000"/>
              </a:spcBef>
              <a:spcAft>
                <a:spcPts val="0"/>
              </a:spcAft>
              <a:buSzPts val="1800"/>
              <a:buFont typeface="Calibri"/>
              <a:buChar char="-"/>
            </a:pPr>
            <a:r>
              <a:rPr lang="en-US">
                <a:solidFill>
                  <a:srgbClr val="2E75B5"/>
                </a:solidFill>
              </a:rPr>
              <a:t>Le principe de parcimonie</a:t>
            </a:r>
            <a:endParaRPr>
              <a:solidFill>
                <a:srgbClr val="2E75B5"/>
              </a:solidFill>
            </a:endParaRPr>
          </a:p>
        </p:txBody>
      </p:sp>
      <p:sp>
        <p:nvSpPr>
          <p:cNvPr id="617" name="Google Shape;617;p256"/>
          <p:cNvSpPr txBox="1"/>
          <p:nvPr/>
        </p:nvSpPr>
        <p:spPr>
          <a:xfrm>
            <a:off x="368643" y="3308261"/>
            <a:ext cx="11800002" cy="400110"/>
          </a:xfrm>
          <a:prstGeom prst="rect">
            <a:avLst/>
          </a:prstGeom>
          <a:noFill/>
          <a:ln>
            <a:noFill/>
          </a:ln>
        </p:spPr>
        <p:txBody>
          <a:bodyPr spcFirstLastPara="1" wrap="square" lIns="91425" tIns="45700" rIns="91425" bIns="45700" anchor="t" anchorCtr="0">
            <a:spAutoFit/>
          </a:bodyPr>
          <a:lstStyle/>
          <a:p>
            <a:pPr marL="390525" marR="0" lvl="0" indent="-293688" algn="l" rtl="0">
              <a:lnSpc>
                <a:spcPct val="100000"/>
              </a:lnSpc>
              <a:spcBef>
                <a:spcPts val="0"/>
              </a:spcBef>
              <a:spcAft>
                <a:spcPts val="0"/>
              </a:spcAft>
              <a:buClr>
                <a:srgbClr val="0099FF"/>
              </a:buClr>
              <a:buSzPts val="900"/>
              <a:buFont typeface="Noto Sans Symbols"/>
              <a:buChar char="●"/>
            </a:pPr>
            <a:r>
              <a:rPr lang="en-US" sz="2000" b="0" i="0" u="none" strike="noStrike" cap="none">
                <a:solidFill>
                  <a:schemeClr val="dk1"/>
                </a:solidFill>
                <a:latin typeface="Calibri"/>
                <a:ea typeface="Calibri"/>
                <a:cs typeface="Calibri"/>
                <a:sym typeface="Calibri"/>
              </a:rPr>
              <a:t>Comment évaluer deux hypothèses concurrentes ?</a:t>
            </a:r>
            <a:endParaRPr/>
          </a:p>
        </p:txBody>
      </p:sp>
      <p:sp>
        <p:nvSpPr>
          <p:cNvPr id="618" name="Google Shape;618;p256"/>
          <p:cNvSpPr txBox="1"/>
          <p:nvPr/>
        </p:nvSpPr>
        <p:spPr>
          <a:xfrm>
            <a:off x="368643" y="3765462"/>
            <a:ext cx="8786812" cy="3978275"/>
          </a:xfrm>
          <a:prstGeom prst="rect">
            <a:avLst/>
          </a:prstGeom>
          <a:noFill/>
          <a:ln>
            <a:noFill/>
          </a:ln>
        </p:spPr>
        <p:txBody>
          <a:bodyPr spcFirstLastPara="1" wrap="square" lIns="91425" tIns="17725" rIns="91425" bIns="45700" anchor="t" anchorCtr="0">
            <a:normAutofit/>
          </a:bodyPr>
          <a:lstStyle/>
          <a:p>
            <a:pPr marL="390525" marR="0" lvl="0" indent="-293688" algn="just" rtl="0">
              <a:lnSpc>
                <a:spcPct val="100000"/>
              </a:lnSpc>
              <a:spcBef>
                <a:spcPts val="0"/>
              </a:spcBef>
              <a:spcAft>
                <a:spcPts val="0"/>
              </a:spcAft>
              <a:buClr>
                <a:srgbClr val="FFFFFF"/>
              </a:buClr>
              <a:buSzPts val="810"/>
              <a:buFont typeface="Arial"/>
              <a:buNone/>
            </a:pPr>
            <a:r>
              <a:rPr lang="en-US" sz="1800" b="0" i="0" u="none" strike="noStrike" cap="none" dirty="0" err="1">
                <a:solidFill>
                  <a:schemeClr val="dk1"/>
                </a:solidFill>
                <a:latin typeface="Calibri"/>
                <a:ea typeface="Calibri"/>
                <a:cs typeface="Calibri"/>
                <a:sym typeface="Calibri"/>
              </a:rPr>
              <a:t>Imaginons</a:t>
            </a:r>
            <a:r>
              <a:rPr lang="en-US" sz="1800" b="0" i="0" u="none" strike="noStrike" cap="none" dirty="0">
                <a:solidFill>
                  <a:schemeClr val="dk1"/>
                </a:solidFill>
                <a:latin typeface="Calibri"/>
                <a:ea typeface="Calibri"/>
                <a:cs typeface="Calibri"/>
                <a:sym typeface="Calibri"/>
              </a:rPr>
              <a:t> un chat, </a:t>
            </a:r>
            <a:r>
              <a:rPr lang="en-US" sz="1800" b="0" i="0" u="none" strike="noStrike" cap="none" dirty="0" err="1">
                <a:solidFill>
                  <a:schemeClr val="dk1"/>
                </a:solidFill>
                <a:latin typeface="Calibri"/>
                <a:ea typeface="Calibri"/>
                <a:cs typeface="Calibri"/>
                <a:sym typeface="Calibri"/>
              </a:rPr>
              <a:t>une</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souris</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une</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boîte</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en</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métal</a:t>
            </a:r>
            <a:r>
              <a:rPr lang="en-US" sz="1800" b="0" i="0" u="none" strike="noStrike" cap="none" dirty="0">
                <a:solidFill>
                  <a:schemeClr val="dk1"/>
                </a:solidFill>
                <a:latin typeface="Calibri"/>
                <a:ea typeface="Calibri"/>
                <a:cs typeface="Calibri"/>
                <a:sym typeface="Calibri"/>
              </a:rPr>
              <a:t>. On les </a:t>
            </a:r>
            <a:r>
              <a:rPr lang="en-US" sz="1800" b="0" i="0" u="none" strike="noStrike" cap="none" dirty="0" err="1">
                <a:solidFill>
                  <a:schemeClr val="dk1"/>
                </a:solidFill>
                <a:latin typeface="Calibri"/>
                <a:ea typeface="Calibri"/>
                <a:cs typeface="Calibri"/>
                <a:sym typeface="Calibri"/>
              </a:rPr>
              <a:t>enferme</a:t>
            </a:r>
            <a:r>
              <a:rPr lang="en-US" sz="1800" b="0" i="0" u="none" strike="noStrike" cap="none" dirty="0">
                <a:solidFill>
                  <a:schemeClr val="dk1"/>
                </a:solidFill>
                <a:latin typeface="Calibri"/>
                <a:ea typeface="Calibri"/>
                <a:cs typeface="Calibri"/>
                <a:sym typeface="Calibri"/>
              </a:rPr>
              <a:t> à </a:t>
            </a:r>
            <a:r>
              <a:rPr lang="en-US" sz="1800" b="0" i="0" u="none" strike="noStrike" cap="none" dirty="0" err="1">
                <a:solidFill>
                  <a:schemeClr val="dk1"/>
                </a:solidFill>
                <a:latin typeface="Calibri"/>
                <a:ea typeface="Calibri"/>
                <a:cs typeface="Calibri"/>
                <a:sym typeface="Calibri"/>
              </a:rPr>
              <a:t>l'intérieur</a:t>
            </a:r>
            <a:r>
              <a:rPr lang="en-US" sz="1800" b="0" i="0" u="none" strike="noStrike" cap="none" dirty="0">
                <a:solidFill>
                  <a:schemeClr val="dk1"/>
                </a:solidFill>
                <a:latin typeface="Calibri"/>
                <a:ea typeface="Calibri"/>
                <a:cs typeface="Calibri"/>
                <a:sym typeface="Calibri"/>
              </a:rPr>
              <a:t>, on</a:t>
            </a:r>
            <a:endParaRPr sz="1800" b="0" i="0" u="none" strike="noStrike" cap="none" dirty="0">
              <a:solidFill>
                <a:schemeClr val="dk1"/>
              </a:solidFill>
              <a:latin typeface="Calibri"/>
              <a:ea typeface="Calibri"/>
              <a:cs typeface="Calibri"/>
              <a:sym typeface="Calibri"/>
            </a:endParaRPr>
          </a:p>
          <a:p>
            <a:pPr marL="390525" marR="0" lvl="0" indent="-293688" algn="just" rtl="0">
              <a:lnSpc>
                <a:spcPct val="100000"/>
              </a:lnSpc>
              <a:spcBef>
                <a:spcPts val="0"/>
              </a:spcBef>
              <a:spcAft>
                <a:spcPts val="0"/>
              </a:spcAft>
              <a:buClr>
                <a:srgbClr val="FFFFFF"/>
              </a:buClr>
              <a:buSzPts val="810"/>
              <a:buFont typeface="Arial"/>
              <a:buNone/>
            </a:pPr>
            <a:r>
              <a:rPr lang="en-US" sz="1800" b="0" i="0" u="none" strike="noStrike" cap="none" dirty="0">
                <a:solidFill>
                  <a:schemeClr val="dk1"/>
                </a:solidFill>
                <a:latin typeface="Calibri"/>
                <a:ea typeface="Calibri"/>
                <a:cs typeface="Calibri"/>
                <a:sym typeface="Calibri"/>
              </a:rPr>
              <a:t>attend 1h </a:t>
            </a:r>
            <a:r>
              <a:rPr lang="en-US" sz="1800" b="0" i="0" u="none" strike="noStrike" cap="none" dirty="0" err="1">
                <a:solidFill>
                  <a:schemeClr val="dk1"/>
                </a:solidFill>
                <a:latin typeface="Calibri"/>
                <a:ea typeface="Calibri"/>
                <a:cs typeface="Calibri"/>
                <a:sym typeface="Calibri"/>
              </a:rPr>
              <a:t>puis</a:t>
            </a:r>
            <a:r>
              <a:rPr lang="en-US" sz="1800" b="0" i="0" u="none" strike="noStrike" cap="none" dirty="0">
                <a:solidFill>
                  <a:schemeClr val="dk1"/>
                </a:solidFill>
                <a:latin typeface="Calibri"/>
                <a:ea typeface="Calibri"/>
                <a:cs typeface="Calibri"/>
                <a:sym typeface="Calibri"/>
              </a:rPr>
              <a:t> on </a:t>
            </a:r>
            <a:r>
              <a:rPr lang="en-US" sz="1800" b="0" i="0" u="none" strike="noStrike" cap="none" dirty="0" err="1">
                <a:solidFill>
                  <a:schemeClr val="dk1"/>
                </a:solidFill>
                <a:latin typeface="Calibri"/>
                <a:ea typeface="Calibri"/>
                <a:cs typeface="Calibri"/>
                <a:sym typeface="Calibri"/>
              </a:rPr>
              <a:t>ouvre</a:t>
            </a:r>
            <a:r>
              <a:rPr lang="en-US" sz="1800" b="0" i="0" u="none" strike="noStrike" cap="none" dirty="0">
                <a:solidFill>
                  <a:schemeClr val="dk1"/>
                </a:solidFill>
                <a:latin typeface="Calibri"/>
                <a:ea typeface="Calibri"/>
                <a:cs typeface="Calibri"/>
                <a:sym typeface="Calibri"/>
              </a:rPr>
              <a:t> la </a:t>
            </a:r>
            <a:r>
              <a:rPr lang="en-US" sz="1800" b="0" i="0" u="none" strike="noStrike" cap="none" dirty="0" err="1">
                <a:solidFill>
                  <a:schemeClr val="dk1"/>
                </a:solidFill>
                <a:latin typeface="Calibri"/>
                <a:ea typeface="Calibri"/>
                <a:cs typeface="Calibri"/>
                <a:sym typeface="Calibri"/>
              </a:rPr>
              <a:t>boîte</a:t>
            </a:r>
            <a:r>
              <a:rPr lang="en-US" sz="1800" b="0" i="0" u="none" strike="noStrike" cap="none" dirty="0">
                <a:solidFill>
                  <a:schemeClr val="dk1"/>
                </a:solidFill>
                <a:latin typeface="Calibri"/>
                <a:ea typeface="Calibri"/>
                <a:cs typeface="Calibri"/>
                <a:sym typeface="Calibri"/>
              </a:rPr>
              <a:t> : la </a:t>
            </a:r>
            <a:r>
              <a:rPr lang="en-US" sz="1800" b="0" i="0" u="none" strike="noStrike" cap="none" dirty="0" err="1">
                <a:solidFill>
                  <a:schemeClr val="dk1"/>
                </a:solidFill>
                <a:latin typeface="Calibri"/>
                <a:ea typeface="Calibri"/>
                <a:cs typeface="Calibri"/>
                <a:sym typeface="Calibri"/>
              </a:rPr>
              <a:t>souris</a:t>
            </a:r>
            <a:r>
              <a:rPr lang="en-US" sz="1800" b="0" i="0" u="none" strike="noStrike" cap="none" dirty="0">
                <a:solidFill>
                  <a:schemeClr val="dk1"/>
                </a:solidFill>
                <a:latin typeface="Calibri"/>
                <a:ea typeface="Calibri"/>
                <a:cs typeface="Calibri"/>
                <a:sym typeface="Calibri"/>
              </a:rPr>
              <a:t> a </a:t>
            </a:r>
            <a:r>
              <a:rPr lang="en-US" sz="1800" b="0" i="0" u="none" strike="noStrike" cap="none" dirty="0" err="1">
                <a:solidFill>
                  <a:schemeClr val="dk1"/>
                </a:solidFill>
                <a:latin typeface="Calibri"/>
                <a:ea typeface="Calibri"/>
                <a:cs typeface="Calibri"/>
                <a:sym typeface="Calibri"/>
              </a:rPr>
              <a:t>disparu</a:t>
            </a:r>
            <a:endParaRPr sz="1800" b="0" i="0" u="none" strike="noStrike" cap="none" dirty="0">
              <a:solidFill>
                <a:schemeClr val="dk1"/>
              </a:solidFill>
              <a:latin typeface="Calibri"/>
              <a:ea typeface="Calibri"/>
              <a:cs typeface="Calibri"/>
              <a:sym typeface="Calibri"/>
            </a:endParaRPr>
          </a:p>
          <a:p>
            <a:pPr marL="390525" marR="0" lvl="0" indent="-293688" algn="just" rtl="0">
              <a:lnSpc>
                <a:spcPct val="100000"/>
              </a:lnSpc>
              <a:spcBef>
                <a:spcPts val="0"/>
              </a:spcBef>
              <a:spcAft>
                <a:spcPts val="0"/>
              </a:spcAft>
              <a:buClr>
                <a:srgbClr val="FFFFFF"/>
              </a:buClr>
              <a:buSzPts val="810"/>
              <a:buFont typeface="Arial"/>
              <a:buNone/>
            </a:pPr>
            <a:endParaRPr sz="1800" b="0" i="0" u="none" strike="noStrike" cap="none" dirty="0">
              <a:solidFill>
                <a:srgbClr val="0099FF"/>
              </a:solidFill>
              <a:latin typeface="Calibri"/>
              <a:ea typeface="Calibri"/>
              <a:cs typeface="Calibri"/>
              <a:sym typeface="Calibri"/>
            </a:endParaRPr>
          </a:p>
          <a:p>
            <a:pPr marL="390525" marR="0" lvl="0" indent="-293688" algn="l" rtl="0">
              <a:lnSpc>
                <a:spcPct val="100000"/>
              </a:lnSpc>
              <a:spcBef>
                <a:spcPts val="0"/>
              </a:spcBef>
              <a:spcAft>
                <a:spcPts val="0"/>
              </a:spcAft>
              <a:buClr>
                <a:srgbClr val="FFFFFF"/>
              </a:buClr>
              <a:buSzPts val="810"/>
              <a:buFont typeface="Arial"/>
              <a:buNone/>
            </a:pPr>
            <a:r>
              <a:rPr lang="en-US" sz="1800" b="0" i="0" u="none" strike="noStrike" cap="none" dirty="0" err="1">
                <a:solidFill>
                  <a:srgbClr val="0099FF"/>
                </a:solidFill>
                <a:latin typeface="Calibri"/>
                <a:ea typeface="Calibri"/>
                <a:cs typeface="Calibri"/>
                <a:sym typeface="Calibri"/>
              </a:rPr>
              <a:t>Hypothèses</a:t>
            </a:r>
            <a:r>
              <a:rPr lang="en-US" sz="1800" b="0" i="0" u="none" strike="noStrike" cap="none" dirty="0">
                <a:solidFill>
                  <a:srgbClr val="0099FF"/>
                </a:solidFill>
                <a:latin typeface="Calibri"/>
                <a:ea typeface="Calibri"/>
                <a:cs typeface="Calibri"/>
                <a:sym typeface="Calibri"/>
              </a:rPr>
              <a:t> :</a:t>
            </a:r>
            <a:endParaRPr sz="1800" b="0" i="0" u="none" strike="noStrike" cap="none" dirty="0">
              <a:solidFill>
                <a:srgbClr val="0099FF"/>
              </a:solidFill>
              <a:latin typeface="Calibri"/>
              <a:ea typeface="Calibri"/>
              <a:cs typeface="Calibri"/>
              <a:sym typeface="Calibri"/>
            </a:endParaRPr>
          </a:p>
          <a:p>
            <a:pPr marL="390525" marR="0" lvl="0" indent="-293688" algn="l" rtl="0">
              <a:lnSpc>
                <a:spcPct val="100000"/>
              </a:lnSpc>
              <a:spcBef>
                <a:spcPts val="0"/>
              </a:spcBef>
              <a:spcAft>
                <a:spcPts val="0"/>
              </a:spcAft>
              <a:buClr>
                <a:srgbClr val="FFFFFF"/>
              </a:buClr>
              <a:buSzPts val="810"/>
              <a:buFont typeface="Arial"/>
              <a:buNone/>
            </a:pPr>
            <a:endParaRPr sz="1800" b="0" i="0" u="none" strike="noStrike" cap="none" dirty="0">
              <a:solidFill>
                <a:srgbClr val="0099FF"/>
              </a:solidFill>
              <a:latin typeface="Calibri"/>
              <a:ea typeface="Calibri"/>
              <a:cs typeface="Calibri"/>
              <a:sym typeface="Calibri"/>
            </a:endParaRPr>
          </a:p>
          <a:p>
            <a:pPr marL="382587" marR="0" lvl="0" indent="-285750" algn="l" rtl="0">
              <a:lnSpc>
                <a:spcPct val="100000"/>
              </a:lnSpc>
              <a:spcBef>
                <a:spcPts val="0"/>
              </a:spcBef>
              <a:spcAft>
                <a:spcPts val="0"/>
              </a:spcAft>
              <a:buClr>
                <a:schemeClr val="dk1"/>
              </a:buClr>
              <a:buSzPts val="1800"/>
              <a:buFont typeface="Arial"/>
              <a:buChar char="•"/>
            </a:pPr>
            <a:r>
              <a:rPr lang="en-US" sz="1800" b="0" i="0" u="none" strike="noStrike" cap="none" dirty="0">
                <a:solidFill>
                  <a:schemeClr val="dk1"/>
                </a:solidFill>
                <a:latin typeface="Calibri"/>
                <a:ea typeface="Calibri"/>
                <a:cs typeface="Calibri"/>
                <a:sym typeface="Calibri"/>
              </a:rPr>
              <a:t>La </a:t>
            </a:r>
            <a:r>
              <a:rPr lang="en-US" sz="1800" b="0" i="0" u="none" strike="noStrike" cap="none" dirty="0" err="1">
                <a:solidFill>
                  <a:schemeClr val="dk1"/>
                </a:solidFill>
                <a:latin typeface="Calibri"/>
                <a:ea typeface="Calibri"/>
                <a:cs typeface="Calibri"/>
                <a:sym typeface="Calibri"/>
              </a:rPr>
              <a:t>souris</a:t>
            </a:r>
            <a:r>
              <a:rPr lang="en-US" sz="1800" b="0" i="0" u="none" strike="noStrike" cap="none" dirty="0">
                <a:solidFill>
                  <a:schemeClr val="dk1"/>
                </a:solidFill>
                <a:latin typeface="Calibri"/>
                <a:ea typeface="Calibri"/>
                <a:cs typeface="Calibri"/>
                <a:sym typeface="Calibri"/>
              </a:rPr>
              <a:t> a </a:t>
            </a:r>
            <a:r>
              <a:rPr lang="en-US" sz="1800" b="0" i="0" u="none" strike="noStrike" cap="none" dirty="0" err="1">
                <a:solidFill>
                  <a:schemeClr val="dk1"/>
                </a:solidFill>
                <a:latin typeface="Calibri"/>
                <a:ea typeface="Calibri"/>
                <a:cs typeface="Calibri"/>
                <a:sym typeface="Calibri"/>
              </a:rPr>
              <a:t>traversé</a:t>
            </a:r>
            <a:r>
              <a:rPr lang="en-US" sz="1800" b="0" i="0" u="none" strike="noStrike" cap="none" dirty="0">
                <a:solidFill>
                  <a:schemeClr val="dk1"/>
                </a:solidFill>
                <a:latin typeface="Calibri"/>
                <a:ea typeface="Calibri"/>
                <a:cs typeface="Calibri"/>
                <a:sym typeface="Calibri"/>
              </a:rPr>
              <a:t> le </a:t>
            </a:r>
            <a:r>
              <a:rPr lang="en-US" sz="1800" b="0" i="0" u="none" strike="noStrike" cap="none" dirty="0" err="1">
                <a:solidFill>
                  <a:schemeClr val="dk1"/>
                </a:solidFill>
                <a:latin typeface="Calibri"/>
                <a:ea typeface="Calibri"/>
                <a:cs typeface="Calibri"/>
                <a:sym typeface="Calibri"/>
              </a:rPr>
              <a:t>métal</a:t>
            </a:r>
            <a:r>
              <a:rPr lang="en-US" sz="1800" b="0" i="0" u="none" strike="noStrike" cap="none" dirty="0">
                <a:solidFill>
                  <a:schemeClr val="dk1"/>
                </a:solidFill>
                <a:latin typeface="Calibri"/>
                <a:ea typeface="Calibri"/>
                <a:cs typeface="Calibri"/>
                <a:sym typeface="Calibri"/>
              </a:rPr>
              <a:t> par </a:t>
            </a:r>
            <a:r>
              <a:rPr lang="en-US" sz="1800" b="0" i="0" u="none" strike="noStrike" cap="none" dirty="0" err="1">
                <a:solidFill>
                  <a:schemeClr val="dk1"/>
                </a:solidFill>
                <a:latin typeface="Calibri"/>
                <a:ea typeface="Calibri"/>
                <a:cs typeface="Calibri"/>
                <a:sym typeface="Calibri"/>
              </a:rPr>
              <a:t>effet</a:t>
            </a:r>
            <a:r>
              <a:rPr lang="en-US" sz="1800" b="0" i="0" u="none" strike="noStrike" cap="none" dirty="0">
                <a:solidFill>
                  <a:schemeClr val="dk1"/>
                </a:solidFill>
                <a:latin typeface="Calibri"/>
                <a:ea typeface="Calibri"/>
                <a:cs typeface="Calibri"/>
                <a:sym typeface="Calibri"/>
              </a:rPr>
              <a:t> tunnel, pas le chat.</a:t>
            </a:r>
            <a:endParaRPr sz="1800" b="0" i="0" u="none" strike="noStrike" cap="none" dirty="0">
              <a:solidFill>
                <a:schemeClr val="dk1"/>
              </a:solidFill>
              <a:latin typeface="Calibri"/>
              <a:ea typeface="Calibri"/>
              <a:cs typeface="Calibri"/>
              <a:sym typeface="Calibri"/>
            </a:endParaRPr>
          </a:p>
          <a:p>
            <a:pPr marL="382587" marR="0" lvl="0" indent="-285750" algn="l" rtl="0">
              <a:lnSpc>
                <a:spcPct val="100000"/>
              </a:lnSpc>
              <a:spcBef>
                <a:spcPts val="0"/>
              </a:spcBef>
              <a:spcAft>
                <a:spcPts val="0"/>
              </a:spcAft>
              <a:buClr>
                <a:schemeClr val="dk1"/>
              </a:buClr>
              <a:buSzPts val="1800"/>
              <a:buFont typeface="Arial"/>
              <a:buChar char="•"/>
            </a:pPr>
            <a:r>
              <a:rPr lang="en-US" sz="1800" b="0" i="0" u="none" strike="noStrike" cap="none" dirty="0">
                <a:solidFill>
                  <a:schemeClr val="dk1"/>
                </a:solidFill>
                <a:latin typeface="Calibri"/>
                <a:ea typeface="Calibri"/>
                <a:cs typeface="Calibri"/>
                <a:sym typeface="Calibri"/>
              </a:rPr>
              <a:t>Des </a:t>
            </a:r>
            <a:r>
              <a:rPr lang="en-US" sz="1800" b="0" i="0" u="none" strike="noStrike" cap="none" dirty="0" err="1">
                <a:solidFill>
                  <a:schemeClr val="dk1"/>
                </a:solidFill>
                <a:latin typeface="Calibri"/>
                <a:ea typeface="Calibri"/>
                <a:cs typeface="Calibri"/>
                <a:sym typeface="Calibri"/>
              </a:rPr>
              <a:t>extraterrestres</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juifs</a:t>
            </a:r>
            <a:r>
              <a:rPr lang="en-US" sz="1800" b="0" i="0" u="none" strike="noStrike" cap="none" dirty="0">
                <a:solidFill>
                  <a:schemeClr val="dk1"/>
                </a:solidFill>
                <a:latin typeface="Calibri"/>
                <a:ea typeface="Calibri"/>
                <a:cs typeface="Calibri"/>
                <a:sym typeface="Calibri"/>
              </a:rPr>
              <a:t> de la </a:t>
            </a:r>
            <a:r>
              <a:rPr lang="en-US" sz="1800" b="0" i="0" u="none" strike="noStrike" cap="none" dirty="0" err="1">
                <a:solidFill>
                  <a:schemeClr val="dk1"/>
                </a:solidFill>
                <a:latin typeface="Calibri"/>
                <a:ea typeface="Calibri"/>
                <a:cs typeface="Calibri"/>
                <a:sym typeface="Calibri"/>
              </a:rPr>
              <a:t>planète</a:t>
            </a:r>
            <a:r>
              <a:rPr lang="en-US" sz="1800" b="0" i="0" u="none" strike="noStrike" cap="none" dirty="0">
                <a:solidFill>
                  <a:schemeClr val="dk1"/>
                </a:solidFill>
                <a:latin typeface="Calibri"/>
                <a:ea typeface="Calibri"/>
                <a:cs typeface="Calibri"/>
                <a:sym typeface="Calibri"/>
              </a:rPr>
              <a:t> Mu </a:t>
            </a:r>
            <a:r>
              <a:rPr lang="en-US" sz="1800" b="0" i="0" u="none" strike="noStrike" cap="none" dirty="0" err="1">
                <a:solidFill>
                  <a:schemeClr val="dk1"/>
                </a:solidFill>
                <a:latin typeface="Calibri"/>
                <a:ea typeface="Calibri"/>
                <a:cs typeface="Calibri"/>
                <a:sym typeface="Calibri"/>
              </a:rPr>
              <a:t>ont</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kidnappé</a:t>
            </a:r>
            <a:r>
              <a:rPr lang="en-US" sz="1800" b="0" i="0" u="none" strike="noStrike" cap="none" dirty="0">
                <a:solidFill>
                  <a:schemeClr val="dk1"/>
                </a:solidFill>
                <a:latin typeface="Calibri"/>
                <a:ea typeface="Calibri"/>
                <a:cs typeface="Calibri"/>
                <a:sym typeface="Calibri"/>
              </a:rPr>
              <a:t> la </a:t>
            </a:r>
            <a:r>
              <a:rPr lang="en-US" sz="1800" b="0" i="0" u="none" strike="noStrike" cap="none" dirty="0" err="1">
                <a:solidFill>
                  <a:schemeClr val="dk1"/>
                </a:solidFill>
                <a:latin typeface="Calibri"/>
                <a:ea typeface="Calibri"/>
                <a:cs typeface="Calibri"/>
                <a:sym typeface="Calibri"/>
              </a:rPr>
              <a:t>souris</a:t>
            </a:r>
            <a:r>
              <a:rPr lang="en-US" sz="1800" b="0" i="0" u="none" strike="noStrike" cap="none" dirty="0">
                <a:solidFill>
                  <a:schemeClr val="dk1"/>
                </a:solidFill>
                <a:latin typeface="Calibri"/>
                <a:ea typeface="Calibri"/>
                <a:cs typeface="Calibri"/>
                <a:sym typeface="Calibri"/>
              </a:rPr>
              <a:t>, pas le chat car </a:t>
            </a:r>
            <a:r>
              <a:rPr lang="en-US" sz="1800" b="0" i="0" u="none" strike="noStrike" cap="none" dirty="0" err="1">
                <a:solidFill>
                  <a:schemeClr val="dk1"/>
                </a:solidFill>
                <a:latin typeface="Calibri"/>
                <a:ea typeface="Calibri"/>
                <a:cs typeface="Calibri"/>
                <a:sym typeface="Calibri"/>
              </a:rPr>
              <a:t>ils</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sont</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allergiques</a:t>
            </a:r>
            <a:r>
              <a:rPr lang="en-US" sz="1800" b="0" i="0" u="none" strike="noStrike" cap="none" dirty="0">
                <a:solidFill>
                  <a:schemeClr val="dk1"/>
                </a:solidFill>
                <a:latin typeface="Calibri"/>
                <a:ea typeface="Calibri"/>
                <a:cs typeface="Calibri"/>
                <a:sym typeface="Calibri"/>
              </a:rPr>
              <a:t>.</a:t>
            </a:r>
            <a:endParaRPr sz="1800" b="0" i="0" u="none" strike="noStrike" cap="none" dirty="0">
              <a:solidFill>
                <a:schemeClr val="dk1"/>
              </a:solidFill>
              <a:latin typeface="Calibri"/>
              <a:ea typeface="Calibri"/>
              <a:cs typeface="Calibri"/>
              <a:sym typeface="Calibri"/>
            </a:endParaRPr>
          </a:p>
          <a:p>
            <a:pPr marL="382587" marR="0" lvl="0" indent="-285750" algn="l" rtl="0">
              <a:lnSpc>
                <a:spcPct val="100000"/>
              </a:lnSpc>
              <a:spcBef>
                <a:spcPts val="0"/>
              </a:spcBef>
              <a:spcAft>
                <a:spcPts val="0"/>
              </a:spcAft>
              <a:buClr>
                <a:schemeClr val="dk1"/>
              </a:buClr>
              <a:buSzPts val="1800"/>
              <a:buFont typeface="Arial"/>
              <a:buChar char="•"/>
            </a:pPr>
            <a:r>
              <a:rPr lang="en-US" sz="1800" b="0" i="0" u="none" strike="noStrike" cap="none" dirty="0">
                <a:solidFill>
                  <a:schemeClr val="dk1"/>
                </a:solidFill>
                <a:latin typeface="Calibri"/>
                <a:ea typeface="Calibri"/>
                <a:cs typeface="Calibri"/>
                <a:sym typeface="Calibri"/>
              </a:rPr>
              <a:t>Le chat a </a:t>
            </a:r>
            <a:r>
              <a:rPr lang="en-US" sz="1800" b="0" i="0" u="none" strike="noStrike" cap="none" dirty="0" err="1">
                <a:solidFill>
                  <a:schemeClr val="dk1"/>
                </a:solidFill>
                <a:latin typeface="Calibri"/>
                <a:ea typeface="Calibri"/>
                <a:cs typeface="Calibri"/>
                <a:sym typeface="Calibri"/>
              </a:rPr>
              <a:t>mangé</a:t>
            </a:r>
            <a:r>
              <a:rPr lang="en-US" sz="1800" b="0" i="0" u="none" strike="noStrike" cap="none" dirty="0">
                <a:solidFill>
                  <a:schemeClr val="dk1"/>
                </a:solidFill>
                <a:latin typeface="Calibri"/>
                <a:ea typeface="Calibri"/>
                <a:cs typeface="Calibri"/>
                <a:sym typeface="Calibri"/>
              </a:rPr>
              <a:t> la </a:t>
            </a:r>
            <a:r>
              <a:rPr lang="en-US" sz="1800" b="0" i="0" u="none" strike="noStrike" cap="none" dirty="0" err="1">
                <a:solidFill>
                  <a:schemeClr val="dk1"/>
                </a:solidFill>
                <a:latin typeface="Calibri"/>
                <a:ea typeface="Calibri"/>
                <a:cs typeface="Calibri"/>
                <a:sym typeface="Calibri"/>
              </a:rPr>
              <a:t>souris</a:t>
            </a:r>
            <a:r>
              <a:rPr lang="en-US" sz="1800" b="0" i="0" u="none" strike="noStrike" cap="none" dirty="0">
                <a:solidFill>
                  <a:schemeClr val="dk1"/>
                </a:solidFill>
                <a:latin typeface="Calibri"/>
                <a:ea typeface="Calibri"/>
                <a:cs typeface="Calibri"/>
                <a:sym typeface="Calibri"/>
              </a:rPr>
              <a:t> (sans dire bon appétit...)</a:t>
            </a:r>
            <a:endParaRPr sz="1800" b="0" i="0" u="none" strike="noStrike" cap="none" dirty="0">
              <a:solidFill>
                <a:schemeClr val="dk1"/>
              </a:solidFill>
              <a:latin typeface="Calibri"/>
              <a:ea typeface="Calibri"/>
              <a:cs typeface="Calibri"/>
              <a:sym typeface="Calibri"/>
            </a:endParaRPr>
          </a:p>
          <a:p>
            <a:pPr marL="382587" marR="0" lvl="0" indent="-285750" algn="l" rtl="0">
              <a:lnSpc>
                <a:spcPct val="100000"/>
              </a:lnSpc>
              <a:spcBef>
                <a:spcPts val="0"/>
              </a:spcBef>
              <a:spcAft>
                <a:spcPts val="0"/>
              </a:spcAft>
              <a:buClr>
                <a:schemeClr val="dk1"/>
              </a:buClr>
              <a:buSzPts val="1800"/>
              <a:buFont typeface="Arial"/>
              <a:buChar char="•"/>
            </a:pPr>
            <a:r>
              <a:rPr lang="en-US" sz="1800" b="0" i="0" u="none" strike="noStrike" cap="none" dirty="0">
                <a:solidFill>
                  <a:schemeClr val="dk1"/>
                </a:solidFill>
                <a:latin typeface="Calibri"/>
                <a:ea typeface="Calibri"/>
                <a:cs typeface="Calibri"/>
                <a:sym typeface="Calibri"/>
              </a:rPr>
              <a:t>Le chat </a:t>
            </a:r>
            <a:r>
              <a:rPr lang="en-US" sz="1800" b="0" i="0" u="none" strike="noStrike" cap="none" dirty="0" err="1">
                <a:solidFill>
                  <a:schemeClr val="dk1"/>
                </a:solidFill>
                <a:latin typeface="Calibri"/>
                <a:ea typeface="Calibri"/>
                <a:cs typeface="Calibri"/>
                <a:sym typeface="Calibri"/>
              </a:rPr>
              <a:t>est</a:t>
            </a:r>
            <a:r>
              <a:rPr lang="en-US" sz="1800" b="0" i="0" u="none" strike="noStrike" cap="none" dirty="0">
                <a:solidFill>
                  <a:schemeClr val="dk1"/>
                </a:solidFill>
                <a:latin typeface="Calibri"/>
                <a:ea typeface="Calibri"/>
                <a:cs typeface="Calibri"/>
                <a:sym typeface="Calibri"/>
              </a:rPr>
              <a:t> passé dans </a:t>
            </a:r>
            <a:r>
              <a:rPr lang="en-US" sz="1800" b="0" i="0" u="none" strike="noStrike" cap="none" dirty="0" err="1">
                <a:solidFill>
                  <a:schemeClr val="dk1"/>
                </a:solidFill>
                <a:latin typeface="Calibri"/>
                <a:ea typeface="Calibri"/>
                <a:cs typeface="Calibri"/>
                <a:sym typeface="Calibri"/>
              </a:rPr>
              <a:t>une</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autre</a:t>
            </a:r>
            <a:r>
              <a:rPr lang="en-US" sz="1800" b="0" i="0" u="none" strike="noStrike" cap="none" dirty="0">
                <a:solidFill>
                  <a:schemeClr val="dk1"/>
                </a:solidFill>
                <a:latin typeface="Calibri"/>
                <a:ea typeface="Calibri"/>
                <a:cs typeface="Calibri"/>
                <a:sym typeface="Calibri"/>
              </a:rPr>
              <a:t> dimension. </a:t>
            </a:r>
            <a:r>
              <a:rPr lang="en-US" sz="1800" b="0" i="0" u="none" strike="noStrike" cap="none" dirty="0" err="1">
                <a:solidFill>
                  <a:schemeClr val="dk1"/>
                </a:solidFill>
                <a:latin typeface="Calibri"/>
                <a:ea typeface="Calibri"/>
                <a:cs typeface="Calibri"/>
                <a:sym typeface="Calibri"/>
              </a:rPr>
              <a:t>Effrayée</a:t>
            </a:r>
            <a:r>
              <a:rPr lang="en-US" sz="1800" b="0" i="0" u="none" strike="noStrike" cap="none" dirty="0">
                <a:solidFill>
                  <a:schemeClr val="dk1"/>
                </a:solidFill>
                <a:latin typeface="Calibri"/>
                <a:ea typeface="Calibri"/>
                <a:cs typeface="Calibri"/>
                <a:sym typeface="Calibri"/>
              </a:rPr>
              <a:t>, la </a:t>
            </a:r>
            <a:r>
              <a:rPr lang="en-US" sz="1800" b="0" i="0" u="none" strike="noStrike" cap="none" dirty="0" err="1">
                <a:solidFill>
                  <a:schemeClr val="dk1"/>
                </a:solidFill>
                <a:latin typeface="Calibri"/>
                <a:ea typeface="Calibri"/>
                <a:cs typeface="Calibri"/>
                <a:sym typeface="Calibri"/>
              </a:rPr>
              <a:t>souris</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s'est</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transformée</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en</a:t>
            </a:r>
            <a:r>
              <a:rPr lang="en-US" sz="1800" b="0" i="0" u="none" strike="noStrike" cap="none" dirty="0">
                <a:solidFill>
                  <a:schemeClr val="dk1"/>
                </a:solidFill>
                <a:latin typeface="Calibri"/>
                <a:ea typeface="Calibri"/>
                <a:cs typeface="Calibri"/>
                <a:sym typeface="Calibri"/>
              </a:rPr>
              <a:t> chat.</a:t>
            </a:r>
            <a:endParaRPr dirty="0"/>
          </a:p>
        </p:txBody>
      </p:sp>
      <p:grpSp>
        <p:nvGrpSpPr>
          <p:cNvPr id="619" name="Google Shape;619;p256"/>
          <p:cNvGrpSpPr/>
          <p:nvPr/>
        </p:nvGrpSpPr>
        <p:grpSpPr>
          <a:xfrm>
            <a:off x="9244012" y="4987526"/>
            <a:ext cx="2562225" cy="1490663"/>
            <a:chOff x="7205663" y="2362201"/>
            <a:chExt cx="2562225" cy="1490663"/>
          </a:xfrm>
        </p:grpSpPr>
        <p:pic>
          <p:nvPicPr>
            <p:cNvPr id="620" name="Google Shape;620;p256"/>
            <p:cNvPicPr preferRelativeResize="0"/>
            <p:nvPr/>
          </p:nvPicPr>
          <p:blipFill rotWithShape="1">
            <a:blip r:embed="rId3">
              <a:alphaModFix/>
            </a:blip>
            <a:srcRect/>
            <a:stretch/>
          </p:blipFill>
          <p:spPr>
            <a:xfrm>
              <a:off x="8447088" y="2362201"/>
              <a:ext cx="1320800" cy="1490663"/>
            </a:xfrm>
            <a:prstGeom prst="rect">
              <a:avLst/>
            </a:prstGeom>
            <a:noFill/>
            <a:ln>
              <a:noFill/>
            </a:ln>
          </p:spPr>
        </p:pic>
        <p:pic>
          <p:nvPicPr>
            <p:cNvPr id="621" name="Google Shape;621;p256"/>
            <p:cNvPicPr preferRelativeResize="0"/>
            <p:nvPr/>
          </p:nvPicPr>
          <p:blipFill rotWithShape="1">
            <a:blip r:embed="rId4">
              <a:alphaModFix/>
            </a:blip>
            <a:srcRect/>
            <a:stretch/>
          </p:blipFill>
          <p:spPr>
            <a:xfrm>
              <a:off x="7205663" y="2557463"/>
              <a:ext cx="457200" cy="512762"/>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8">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2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3200" b="1">
                <a:solidFill>
                  <a:srgbClr val="E46C0A"/>
                </a:solidFill>
              </a:rPr>
              <a:t>Comment traiter les témoignages ?</a:t>
            </a:r>
            <a:endParaRPr sz="3200" b="1">
              <a:solidFill>
                <a:srgbClr val="E46C0A"/>
              </a:solidFill>
            </a:endParaRPr>
          </a:p>
        </p:txBody>
      </p:sp>
      <p:sp>
        <p:nvSpPr>
          <p:cNvPr id="627" name="Google Shape;627;p257"/>
          <p:cNvSpPr txBox="1">
            <a:spLocks noGrp="1"/>
          </p:cNvSpPr>
          <p:nvPr>
            <p:ph type="body" idx="1"/>
          </p:nvPr>
        </p:nvSpPr>
        <p:spPr>
          <a:xfrm>
            <a:off x="1738313" y="1600201"/>
            <a:ext cx="8786812" cy="4525963"/>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ts val="1800"/>
              <a:buNone/>
            </a:pPr>
            <a:r>
              <a:rPr lang="en-US" b="1"/>
              <a:t>Deux outils : </a:t>
            </a:r>
            <a:endParaRPr/>
          </a:p>
          <a:p>
            <a:pPr marL="457200" lvl="0" indent="-342900" algn="l" rtl="0">
              <a:lnSpc>
                <a:spcPct val="90000"/>
              </a:lnSpc>
              <a:spcBef>
                <a:spcPts val="1000"/>
              </a:spcBef>
              <a:spcAft>
                <a:spcPts val="0"/>
              </a:spcAft>
              <a:buSzPts val="1800"/>
              <a:buFont typeface="Calibri"/>
              <a:buChar char="-"/>
            </a:pPr>
            <a:r>
              <a:rPr lang="en-US">
                <a:solidFill>
                  <a:srgbClr val="BFBFBF"/>
                </a:solidFill>
              </a:rPr>
              <a:t>Régime de preuve par mise en cohérence</a:t>
            </a:r>
            <a:endParaRPr/>
          </a:p>
          <a:p>
            <a:pPr marL="457200" lvl="0" indent="-342900" algn="l" rtl="0">
              <a:lnSpc>
                <a:spcPct val="90000"/>
              </a:lnSpc>
              <a:spcBef>
                <a:spcPts val="1000"/>
              </a:spcBef>
              <a:spcAft>
                <a:spcPts val="0"/>
              </a:spcAft>
              <a:buSzPts val="1800"/>
              <a:buFont typeface="Calibri"/>
              <a:buChar char="-"/>
            </a:pPr>
            <a:r>
              <a:rPr lang="en-US">
                <a:solidFill>
                  <a:srgbClr val="2E75B5"/>
                </a:solidFill>
              </a:rPr>
              <a:t>Le principe de parcimonie</a:t>
            </a:r>
            <a:endParaRPr>
              <a:solidFill>
                <a:srgbClr val="2E75B5"/>
              </a:solidFill>
            </a:endParaRPr>
          </a:p>
        </p:txBody>
      </p:sp>
      <p:sp>
        <p:nvSpPr>
          <p:cNvPr id="628" name="Google Shape;628;p257"/>
          <p:cNvSpPr txBox="1"/>
          <p:nvPr/>
        </p:nvSpPr>
        <p:spPr>
          <a:xfrm>
            <a:off x="435989" y="3568666"/>
            <a:ext cx="7315345" cy="2308324"/>
          </a:xfrm>
          <a:prstGeom prst="rect">
            <a:avLst/>
          </a:prstGeom>
          <a:noFill/>
          <a:ln>
            <a:noFill/>
          </a:ln>
        </p:spPr>
        <p:txBody>
          <a:bodyPr spcFirstLastPara="1" wrap="square" lIns="91425" tIns="45700" rIns="91425" bIns="45700" anchor="t" anchorCtr="0">
            <a:spAutoFit/>
          </a:bodyPr>
          <a:lstStyle/>
          <a:p>
            <a:pPr marL="96837" marR="0" lvl="0" indent="0" algn="just" rtl="0">
              <a:lnSpc>
                <a:spcPct val="100000"/>
              </a:lnSpc>
              <a:spcBef>
                <a:spcPts val="0"/>
              </a:spcBef>
              <a:spcAft>
                <a:spcPts val="0"/>
              </a:spcAft>
              <a:buNone/>
            </a:pPr>
            <a:r>
              <a:rPr lang="en-US" sz="1800" b="0" i="0" u="none" strike="noStrike" cap="none">
                <a:solidFill>
                  <a:srgbClr val="000000"/>
                </a:solidFill>
                <a:latin typeface="Calibri"/>
                <a:ea typeface="Calibri"/>
                <a:cs typeface="Calibri"/>
                <a:sym typeface="Calibri"/>
              </a:rPr>
              <a:t>Guillaume d'Occam (ou Ockham), moine franciscain du XIVe siècle</a:t>
            </a:r>
            <a:endParaRPr sz="1800" b="0" i="0" u="none" strike="noStrike" cap="none">
              <a:solidFill>
                <a:srgbClr val="000000"/>
              </a:solidFill>
              <a:latin typeface="Calibri"/>
              <a:ea typeface="Calibri"/>
              <a:cs typeface="Calibri"/>
              <a:sym typeface="Calibri"/>
            </a:endParaRPr>
          </a:p>
          <a:p>
            <a:pPr marL="96837" marR="0" lvl="0" indent="0" algn="just"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a:p>
            <a:pPr marL="96837" marR="0" lvl="0" indent="0" algn="just" rtl="0">
              <a:lnSpc>
                <a:spcPct val="100000"/>
              </a:lnSpc>
              <a:spcBef>
                <a:spcPts val="0"/>
              </a:spcBef>
              <a:spcAft>
                <a:spcPts val="0"/>
              </a:spcAft>
              <a:buNone/>
            </a:pPr>
            <a:r>
              <a:rPr lang="en-US" sz="1800" b="0" i="0" u="none" strike="noStrike" cap="none">
                <a:solidFill>
                  <a:srgbClr val="000000"/>
                </a:solidFill>
                <a:latin typeface="Calibri"/>
                <a:ea typeface="Calibri"/>
                <a:cs typeface="Calibri"/>
                <a:sym typeface="Calibri"/>
              </a:rPr>
              <a:t>Principe de parcimonie des hypothèses :</a:t>
            </a:r>
            <a:endParaRPr sz="1800" b="0" i="0" u="none" strike="noStrike" cap="none">
              <a:solidFill>
                <a:srgbClr val="000000"/>
              </a:solidFill>
              <a:latin typeface="Calibri"/>
              <a:ea typeface="Calibri"/>
              <a:cs typeface="Calibri"/>
              <a:sym typeface="Calibri"/>
            </a:endParaRPr>
          </a:p>
          <a:p>
            <a:pPr marL="96837" marR="0" lvl="0" indent="0" algn="just"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a:p>
            <a:pPr marL="96837" marR="0" lvl="0" indent="0" algn="just" rtl="0">
              <a:lnSpc>
                <a:spcPct val="100000"/>
              </a:lnSpc>
              <a:spcBef>
                <a:spcPts val="0"/>
              </a:spcBef>
              <a:spcAft>
                <a:spcPts val="0"/>
              </a:spcAft>
              <a:buNone/>
            </a:pPr>
            <a:r>
              <a:rPr lang="en-US" sz="1800" b="0" i="0" u="none" strike="noStrike" cap="none">
                <a:solidFill>
                  <a:srgbClr val="000000"/>
                </a:solidFill>
                <a:latin typeface="Calibri"/>
                <a:ea typeface="Calibri"/>
                <a:cs typeface="Calibri"/>
                <a:sym typeface="Calibri"/>
              </a:rPr>
              <a:t>Les entités de doivent pas être multipliées au-delà du nécessaire</a:t>
            </a:r>
            <a:endParaRPr sz="1800" b="0" i="0" u="none" strike="noStrike" cap="none">
              <a:solidFill>
                <a:srgbClr val="000000"/>
              </a:solidFill>
              <a:latin typeface="Calibri"/>
              <a:ea typeface="Calibri"/>
              <a:cs typeface="Calibri"/>
              <a:sym typeface="Calibri"/>
            </a:endParaRPr>
          </a:p>
          <a:p>
            <a:pPr marL="96837" marR="0" lvl="0" indent="0" algn="just"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a:p>
            <a:pPr marL="96837" marR="0" lvl="0" indent="0" algn="just" rtl="0">
              <a:lnSpc>
                <a:spcPct val="100000"/>
              </a:lnSpc>
              <a:spcBef>
                <a:spcPts val="0"/>
              </a:spcBef>
              <a:spcAft>
                <a:spcPts val="0"/>
              </a:spcAft>
              <a:buNone/>
            </a:pPr>
            <a:r>
              <a:rPr lang="en-US" sz="1800" b="0" i="0" u="none" strike="noStrike" cap="none">
                <a:solidFill>
                  <a:srgbClr val="000000"/>
                </a:solidFill>
                <a:latin typeface="Calibri"/>
                <a:ea typeface="Calibri"/>
                <a:cs typeface="Calibri"/>
                <a:sym typeface="Calibri"/>
              </a:rPr>
              <a:t>Face à plusieurs hypothèses concurrentes, il faut choisir la moins « coûteuse »</a:t>
            </a:r>
            <a:endParaRPr/>
          </a:p>
        </p:txBody>
      </p:sp>
      <p:sp>
        <p:nvSpPr>
          <p:cNvPr id="629" name="Google Shape;629;p257"/>
          <p:cNvSpPr txBox="1"/>
          <p:nvPr/>
        </p:nvSpPr>
        <p:spPr>
          <a:xfrm>
            <a:off x="7430531" y="5804693"/>
            <a:ext cx="4873020" cy="1376363"/>
          </a:xfrm>
          <a:prstGeom prst="rect">
            <a:avLst/>
          </a:prstGeom>
          <a:noFill/>
          <a:ln>
            <a:noFill/>
          </a:ln>
        </p:spPr>
        <p:txBody>
          <a:bodyPr spcFirstLastPara="1" wrap="square" lIns="81625" tIns="65700" rIns="81625" bIns="40800" anchor="t" anchorCtr="0">
            <a:noAutofit/>
          </a:bodyPr>
          <a:lstStyle/>
          <a:p>
            <a:pPr marL="0" marR="0" lvl="0" indent="0" algn="ctr" rtl="0">
              <a:lnSpc>
                <a:spcPct val="91000"/>
              </a:lnSpc>
              <a:spcBef>
                <a:spcPts val="0"/>
              </a:spcBef>
              <a:spcAft>
                <a:spcPts val="0"/>
              </a:spcAft>
              <a:buNone/>
            </a:pPr>
            <a:r>
              <a:rPr lang="en-US" sz="1600" b="0" i="1" u="none" strike="noStrike" cap="none">
                <a:solidFill>
                  <a:srgbClr val="BF9000"/>
                </a:solidFill>
                <a:latin typeface="Calibri"/>
                <a:ea typeface="Calibri"/>
                <a:cs typeface="Calibri"/>
                <a:sym typeface="Calibri"/>
              </a:rPr>
              <a:t>Pluralitas non est ponenda sine necessitate</a:t>
            </a:r>
            <a:endParaRPr sz="1600" b="0" i="1" u="none" strike="noStrike" cap="none">
              <a:solidFill>
                <a:srgbClr val="BF9000"/>
              </a:solidFill>
              <a:latin typeface="Calibri"/>
              <a:ea typeface="Calibri"/>
              <a:cs typeface="Calibri"/>
              <a:sym typeface="Calibri"/>
            </a:endParaRPr>
          </a:p>
          <a:p>
            <a:pPr marL="0" marR="0" lvl="0" indent="0" algn="ctr" rtl="0">
              <a:lnSpc>
                <a:spcPct val="91000"/>
              </a:lnSpc>
              <a:spcBef>
                <a:spcPts val="0"/>
              </a:spcBef>
              <a:spcAft>
                <a:spcPts val="0"/>
              </a:spcAft>
              <a:buNone/>
            </a:pPr>
            <a:r>
              <a:rPr lang="en-US" sz="1600" b="0" i="1" u="none" strike="noStrike" cap="none">
                <a:solidFill>
                  <a:srgbClr val="BF9000"/>
                </a:solidFill>
                <a:latin typeface="Calibri"/>
                <a:ea typeface="Calibri"/>
                <a:cs typeface="Calibri"/>
                <a:sym typeface="Calibri"/>
              </a:rPr>
              <a:t>Non sunt multiplicanda entia praeter necessitatem</a:t>
            </a:r>
            <a:endParaRPr sz="1600" b="0" i="1" u="none" strike="noStrike" cap="none">
              <a:solidFill>
                <a:srgbClr val="BF9000"/>
              </a:solidFill>
              <a:latin typeface="Calibri"/>
              <a:ea typeface="Calibri"/>
              <a:cs typeface="Calibri"/>
              <a:sym typeface="Calibri"/>
            </a:endParaRPr>
          </a:p>
        </p:txBody>
      </p:sp>
      <p:pic>
        <p:nvPicPr>
          <p:cNvPr id="630" name="Google Shape;630;p257">
            <a:hlinkClick r:id="rId3"/>
          </p:cNvPr>
          <p:cNvPicPr preferRelativeResize="0"/>
          <p:nvPr/>
        </p:nvPicPr>
        <p:blipFill rotWithShape="1">
          <a:blip r:embed="rId4">
            <a:alphaModFix/>
          </a:blip>
          <a:srcRect/>
          <a:stretch/>
        </p:blipFill>
        <p:spPr>
          <a:xfrm>
            <a:off x="9682234" y="4024599"/>
            <a:ext cx="1370012" cy="1719262"/>
          </a:xfrm>
          <a:prstGeom prst="rect">
            <a:avLst/>
          </a:prstGeom>
          <a:noFill/>
          <a:ln>
            <a:noFill/>
          </a:ln>
        </p:spPr>
      </p:pic>
      <p:pic>
        <p:nvPicPr>
          <p:cNvPr id="631" name="Google Shape;631;p257"/>
          <p:cNvPicPr preferRelativeResize="0"/>
          <p:nvPr/>
        </p:nvPicPr>
        <p:blipFill rotWithShape="1">
          <a:blip r:embed="rId5">
            <a:alphaModFix/>
          </a:blip>
          <a:srcRect/>
          <a:stretch/>
        </p:blipFill>
        <p:spPr>
          <a:xfrm>
            <a:off x="9678987" y="203790"/>
            <a:ext cx="1692275" cy="2074863"/>
          </a:xfrm>
          <a:prstGeom prst="rect">
            <a:avLst/>
          </a:prstGeom>
          <a:noFill/>
          <a:ln>
            <a:noFill/>
          </a:ln>
        </p:spPr>
      </p:pic>
      <p:pic>
        <p:nvPicPr>
          <p:cNvPr id="632" name="Google Shape;632;p257"/>
          <p:cNvPicPr preferRelativeResize="0"/>
          <p:nvPr/>
        </p:nvPicPr>
        <p:blipFill rotWithShape="1">
          <a:blip r:embed="rId6">
            <a:alphaModFix/>
          </a:blip>
          <a:srcRect/>
          <a:stretch/>
        </p:blipFill>
        <p:spPr>
          <a:xfrm>
            <a:off x="9529761" y="2471517"/>
            <a:ext cx="1990725" cy="1492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1E946-C215-D53E-D43C-35C775F6E09B}"/>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B75DD3F6-02EA-54CF-9AC8-C4947A38D52B}"/>
              </a:ext>
            </a:extLst>
          </p:cNvPr>
          <p:cNvSpPr txBox="1"/>
          <p:nvPr/>
        </p:nvSpPr>
        <p:spPr>
          <a:xfrm>
            <a:off x="105103" y="893379"/>
            <a:ext cx="11855669" cy="4919488"/>
          </a:xfrm>
          <a:prstGeom prst="rect">
            <a:avLst/>
          </a:prstGeom>
          <a:noFill/>
        </p:spPr>
        <p:txBody>
          <a:bodyPr wrap="square">
            <a:spAutoFit/>
          </a:bodyPr>
          <a:lstStyle/>
          <a:p>
            <a:pPr>
              <a:lnSpc>
                <a:spcPct val="107000"/>
              </a:lnSpc>
              <a:spcAft>
                <a:spcPts val="800"/>
              </a:spcAft>
            </a:pPr>
            <a:r>
              <a:rPr lang="fr-FR" sz="2400" kern="100" dirty="0">
                <a:effectLst/>
                <a:latin typeface="Calibri" panose="020F0502020204030204" pitchFamily="34" charset="0"/>
                <a:ea typeface="Calibri" panose="020F0502020204030204" pitchFamily="34" charset="0"/>
                <a:cs typeface="Times New Roman" panose="02020603050405020304" pitchFamily="18" charset="0"/>
              </a:rPr>
              <a:t>Non [au-delà du fait que l’anniversaire est bénin et bienveillant], le complot en question est trop circonscrit, trop précis, pour faire l’objet d’une théorie du complot. Le jour de votre anniversaire, vous serez fixé, et si véritablement surprise il y a, tout le monde l’admettra sans sourciller. </a:t>
            </a:r>
          </a:p>
          <a:p>
            <a:pPr>
              <a:lnSpc>
                <a:spcPct val="107000"/>
              </a:lnSpc>
              <a:spcAft>
                <a:spcPts val="800"/>
              </a:spcAft>
            </a:pPr>
            <a:r>
              <a:rPr lang="fr-FR" sz="2400" kern="100" dirty="0">
                <a:effectLst/>
                <a:latin typeface="Calibri" panose="020F0502020204030204" pitchFamily="34" charset="0"/>
                <a:ea typeface="Calibri" panose="020F0502020204030204" pitchFamily="34" charset="0"/>
                <a:cs typeface="Times New Roman" panose="02020603050405020304" pitchFamily="18" charset="0"/>
              </a:rPr>
              <a:t>L’existence d’un anniversaire est réfutable, et n’engage à accepter ou envisager aucune autre théorie du complot, aucun plan général, aucune société occulte pratiquant des anniversaires surprises dans l’ombre depuis la nuit des temps. La théorie d’un anniversaire-surprise n’est pas transformable ou amendable à volonté non plus. S’il n’y a pas d’anniversaire en votre faveur le jour-dit, il est inutile de conserver la croyance qu’il y a quand même un anniversaire-surprise, ou que vos amis ont fait un anniversaire-surprise mais sans votre présence, ou que l’absence d’anniversaire surprise est bien la preuve qu’il y a eu un anniversaire-surprise, mais tellement bien préparé et exécuté que personne ne s’en est aperçu.</a:t>
            </a:r>
          </a:p>
        </p:txBody>
      </p:sp>
      <p:sp>
        <p:nvSpPr>
          <p:cNvPr id="4" name="ZoneTexte 3">
            <a:extLst>
              <a:ext uri="{FF2B5EF4-FFF2-40B4-BE49-F238E27FC236}">
                <a16:creationId xmlns:a16="http://schemas.microsoft.com/office/drawing/2014/main" id="{E53471CC-CB4E-1D55-2AFF-C01C9C458768}"/>
              </a:ext>
            </a:extLst>
          </p:cNvPr>
          <p:cNvSpPr txBox="1"/>
          <p:nvPr/>
        </p:nvSpPr>
        <p:spPr>
          <a:xfrm>
            <a:off x="291424" y="220717"/>
            <a:ext cx="4152099" cy="584775"/>
          </a:xfrm>
          <a:prstGeom prst="rect">
            <a:avLst/>
          </a:prstGeom>
          <a:solidFill>
            <a:schemeClr val="bg1">
              <a:lumMod val="85000"/>
            </a:schemeClr>
          </a:solidFill>
        </p:spPr>
        <p:txBody>
          <a:bodyPr wrap="none" rtlCol="0">
            <a:spAutoFit/>
          </a:bodyPr>
          <a:lstStyle/>
          <a:p>
            <a:r>
              <a:rPr lang="fr-FR" sz="3200" i="1" dirty="0"/>
              <a:t>L’anniversaire ; Réponse</a:t>
            </a:r>
          </a:p>
        </p:txBody>
      </p:sp>
      <p:sp>
        <p:nvSpPr>
          <p:cNvPr id="2" name="ZoneTexte 1">
            <a:extLst>
              <a:ext uri="{FF2B5EF4-FFF2-40B4-BE49-F238E27FC236}">
                <a16:creationId xmlns:a16="http://schemas.microsoft.com/office/drawing/2014/main" id="{C5F71472-93EB-692A-AD78-A2CA449F3422}"/>
              </a:ext>
            </a:extLst>
          </p:cNvPr>
          <p:cNvSpPr txBox="1"/>
          <p:nvPr/>
        </p:nvSpPr>
        <p:spPr>
          <a:xfrm>
            <a:off x="2627586" y="6074979"/>
            <a:ext cx="9140066" cy="369332"/>
          </a:xfrm>
          <a:prstGeom prst="rect">
            <a:avLst/>
          </a:prstGeom>
          <a:noFill/>
        </p:spPr>
        <p:txBody>
          <a:bodyPr wrap="none" rtlCol="0">
            <a:spAutoFit/>
          </a:bodyPr>
          <a:lstStyle/>
          <a:p>
            <a:r>
              <a:rPr lang="fr-FR" dirty="0"/>
              <a:t>Extrait « Le complotisme. Cognition, culture, société. S, </a:t>
            </a:r>
            <a:r>
              <a:rPr lang="fr-FR" dirty="0" err="1"/>
              <a:t>Diéguez</a:t>
            </a:r>
            <a:r>
              <a:rPr lang="fr-FR" dirty="0"/>
              <a:t> &amp; S. </a:t>
            </a:r>
            <a:r>
              <a:rPr lang="fr-FR" dirty="0" err="1"/>
              <a:t>Délouvée</a:t>
            </a:r>
            <a:r>
              <a:rPr lang="fr-FR" dirty="0"/>
              <a:t> ; Mardaga ; 2021</a:t>
            </a:r>
          </a:p>
        </p:txBody>
      </p:sp>
    </p:spTree>
    <p:extLst>
      <p:ext uri="{BB962C8B-B14F-4D97-AF65-F5344CB8AC3E}">
        <p14:creationId xmlns:p14="http://schemas.microsoft.com/office/powerpoint/2010/main" val="14547886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2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3200" b="1">
                <a:solidFill>
                  <a:srgbClr val="E46C0A"/>
                </a:solidFill>
              </a:rPr>
              <a:t>Comment traiter les témoignages ?</a:t>
            </a:r>
            <a:endParaRPr sz="3200" b="1">
              <a:solidFill>
                <a:srgbClr val="E46C0A"/>
              </a:solidFill>
            </a:endParaRPr>
          </a:p>
        </p:txBody>
      </p:sp>
      <p:sp>
        <p:nvSpPr>
          <p:cNvPr id="638" name="Google Shape;638;p258"/>
          <p:cNvSpPr txBox="1">
            <a:spLocks noGrp="1"/>
          </p:cNvSpPr>
          <p:nvPr>
            <p:ph type="body" idx="1"/>
          </p:nvPr>
        </p:nvSpPr>
        <p:spPr>
          <a:xfrm>
            <a:off x="1738313" y="1600201"/>
            <a:ext cx="8786812" cy="4525963"/>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ts val="1800"/>
              <a:buNone/>
            </a:pPr>
            <a:r>
              <a:rPr lang="en-US" b="1"/>
              <a:t>Deux outils : </a:t>
            </a:r>
            <a:endParaRPr/>
          </a:p>
          <a:p>
            <a:pPr marL="457200" lvl="0" indent="-342900" algn="l" rtl="0">
              <a:lnSpc>
                <a:spcPct val="90000"/>
              </a:lnSpc>
              <a:spcBef>
                <a:spcPts val="1000"/>
              </a:spcBef>
              <a:spcAft>
                <a:spcPts val="0"/>
              </a:spcAft>
              <a:buSzPts val="1800"/>
              <a:buFont typeface="Calibri"/>
              <a:buChar char="-"/>
            </a:pPr>
            <a:r>
              <a:rPr lang="en-US">
                <a:solidFill>
                  <a:srgbClr val="BFBFBF"/>
                </a:solidFill>
              </a:rPr>
              <a:t>Régime de preuve par mise en cohérence</a:t>
            </a:r>
            <a:endParaRPr/>
          </a:p>
          <a:p>
            <a:pPr marL="457200" lvl="0" indent="-342900" algn="l" rtl="0">
              <a:lnSpc>
                <a:spcPct val="90000"/>
              </a:lnSpc>
              <a:spcBef>
                <a:spcPts val="1000"/>
              </a:spcBef>
              <a:spcAft>
                <a:spcPts val="0"/>
              </a:spcAft>
              <a:buSzPts val="1800"/>
              <a:buFont typeface="Calibri"/>
              <a:buChar char="-"/>
            </a:pPr>
            <a:r>
              <a:rPr lang="en-US">
                <a:solidFill>
                  <a:srgbClr val="2E75B5"/>
                </a:solidFill>
              </a:rPr>
              <a:t>Le principe de parcimonie</a:t>
            </a:r>
            <a:endParaRPr>
              <a:solidFill>
                <a:srgbClr val="2E75B5"/>
              </a:solidFill>
            </a:endParaRPr>
          </a:p>
        </p:txBody>
      </p:sp>
      <p:sp>
        <p:nvSpPr>
          <p:cNvPr id="639" name="Google Shape;639;p258"/>
          <p:cNvSpPr txBox="1"/>
          <p:nvPr/>
        </p:nvSpPr>
        <p:spPr>
          <a:xfrm>
            <a:off x="275734" y="3549564"/>
            <a:ext cx="11800002" cy="2923877"/>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None/>
            </a:pPr>
            <a:r>
              <a:rPr lang="en-US" sz="2000" b="0" i="0" u="none" strike="noStrike" cap="none" dirty="0" err="1">
                <a:solidFill>
                  <a:srgbClr val="000000"/>
                </a:solidFill>
                <a:latin typeface="Calibri"/>
                <a:ea typeface="Calibri"/>
                <a:cs typeface="Calibri"/>
                <a:sym typeface="Calibri"/>
              </a:rPr>
              <a:t>Conséquences</a:t>
            </a:r>
            <a:r>
              <a:rPr lang="en-US" sz="2000" b="0" i="0" u="none" strike="noStrike" cap="none" dirty="0">
                <a:solidFill>
                  <a:srgbClr val="000000"/>
                </a:solidFill>
                <a:latin typeface="Calibri"/>
                <a:ea typeface="Calibri"/>
                <a:cs typeface="Calibri"/>
                <a:sym typeface="Calibri"/>
              </a:rPr>
              <a:t> :</a:t>
            </a:r>
            <a:endParaRPr dirty="0"/>
          </a:p>
          <a:p>
            <a:pPr marL="342900" marR="0" lvl="0" indent="-342900" algn="l" rtl="0">
              <a:lnSpc>
                <a:spcPct val="100000"/>
              </a:lnSpc>
              <a:spcBef>
                <a:spcPts val="400"/>
              </a:spcBef>
              <a:spcAft>
                <a:spcPts val="0"/>
              </a:spcAft>
              <a:buNone/>
            </a:pPr>
            <a:r>
              <a:rPr lang="en-US" sz="2000" b="1" i="0" u="none" strike="noStrike" cap="none" dirty="0">
                <a:solidFill>
                  <a:srgbClr val="000000"/>
                </a:solidFill>
                <a:latin typeface="Calibri"/>
                <a:ea typeface="Calibri"/>
                <a:cs typeface="Calibri"/>
                <a:sym typeface="Calibri"/>
              </a:rPr>
              <a:t>Inciter à identifier les </a:t>
            </a:r>
            <a:r>
              <a:rPr lang="en-US" sz="2000" b="1" i="0" u="none" strike="noStrike" cap="none" dirty="0" err="1">
                <a:solidFill>
                  <a:srgbClr val="000000"/>
                </a:solidFill>
                <a:latin typeface="Calibri"/>
                <a:ea typeface="Calibri"/>
                <a:cs typeface="Calibri"/>
                <a:sym typeface="Calibri"/>
              </a:rPr>
              <a:t>hypothèses</a:t>
            </a:r>
            <a:r>
              <a:rPr lang="en-US" sz="2000" b="1" i="0" u="none" strike="noStrike" cap="none" dirty="0">
                <a:solidFill>
                  <a:srgbClr val="000000"/>
                </a:solidFill>
                <a:latin typeface="Calibri"/>
                <a:ea typeface="Calibri"/>
                <a:cs typeface="Calibri"/>
                <a:sym typeface="Calibri"/>
              </a:rPr>
              <a:t> </a:t>
            </a:r>
            <a:r>
              <a:rPr lang="en-US" sz="2000" b="1" i="0" u="none" strike="noStrike" cap="none" dirty="0" err="1">
                <a:solidFill>
                  <a:srgbClr val="000000"/>
                </a:solidFill>
                <a:latin typeface="Calibri"/>
                <a:ea typeface="Calibri"/>
                <a:cs typeface="Calibri"/>
                <a:sym typeface="Calibri"/>
              </a:rPr>
              <a:t>implicites</a:t>
            </a:r>
            <a:r>
              <a:rPr lang="en-US" sz="2000" b="1" i="0" u="none" strike="noStrike" cap="none" dirty="0">
                <a:solidFill>
                  <a:srgbClr val="000000"/>
                </a:solidFill>
                <a:latin typeface="Calibri"/>
                <a:ea typeface="Calibri"/>
                <a:cs typeface="Calibri"/>
                <a:sym typeface="Calibri"/>
              </a:rPr>
              <a:t> dans </a:t>
            </a:r>
            <a:r>
              <a:rPr lang="en-US" sz="2000" b="1" i="0" u="none" strike="noStrike" cap="none" dirty="0" err="1">
                <a:solidFill>
                  <a:srgbClr val="000000"/>
                </a:solidFill>
                <a:latin typeface="Calibri"/>
                <a:ea typeface="Calibri"/>
                <a:cs typeface="Calibri"/>
                <a:sym typeface="Calibri"/>
              </a:rPr>
              <a:t>une</a:t>
            </a:r>
            <a:r>
              <a:rPr lang="en-US" sz="2000" b="1" i="0" u="none" strike="noStrike" cap="none" dirty="0">
                <a:solidFill>
                  <a:srgbClr val="000000"/>
                </a:solidFill>
                <a:latin typeface="Calibri"/>
                <a:ea typeface="Calibri"/>
                <a:cs typeface="Calibri"/>
                <a:sym typeface="Calibri"/>
              </a:rPr>
              <a:t> explication </a:t>
            </a:r>
            <a:r>
              <a:rPr lang="en-US" sz="2000" b="1" i="0" u="none" strike="noStrike" cap="none" dirty="0" err="1">
                <a:solidFill>
                  <a:srgbClr val="000000"/>
                </a:solidFill>
                <a:latin typeface="Calibri"/>
                <a:ea typeface="Calibri"/>
                <a:cs typeface="Calibri"/>
                <a:sym typeface="Calibri"/>
              </a:rPr>
              <a:t>proposée</a:t>
            </a:r>
            <a:endParaRPr dirty="0"/>
          </a:p>
          <a:p>
            <a:pPr marL="342900" marR="0" lvl="0" indent="-342900" algn="l" rtl="0">
              <a:lnSpc>
                <a:spcPct val="100000"/>
              </a:lnSpc>
              <a:spcBef>
                <a:spcPts val="400"/>
              </a:spcBef>
              <a:spcAft>
                <a:spcPts val="0"/>
              </a:spcAft>
              <a:buNone/>
            </a:pPr>
            <a:endParaRPr sz="2000" b="0" i="0" u="none" strike="noStrike" cap="none" dirty="0">
              <a:solidFill>
                <a:srgbClr val="000000"/>
              </a:solidFill>
              <a:latin typeface="Calibri"/>
              <a:ea typeface="Calibri"/>
              <a:cs typeface="Calibri"/>
              <a:sym typeface="Calibri"/>
            </a:endParaRPr>
          </a:p>
          <a:p>
            <a:pPr marL="342900" marR="0" lvl="0" indent="-342900" algn="l" rtl="0">
              <a:lnSpc>
                <a:spcPct val="100000"/>
              </a:lnSpc>
              <a:spcBef>
                <a:spcPts val="400"/>
              </a:spcBef>
              <a:spcAft>
                <a:spcPts val="0"/>
              </a:spcAft>
              <a:buNone/>
            </a:pPr>
            <a:r>
              <a:rPr lang="en-US" sz="2000" b="0" i="0" u="none" strike="noStrike" cap="none" dirty="0">
                <a:solidFill>
                  <a:srgbClr val="000000"/>
                </a:solidFill>
                <a:latin typeface="Calibri"/>
                <a:ea typeface="Calibri"/>
                <a:cs typeface="Calibri"/>
                <a:sym typeface="Calibri"/>
              </a:rPr>
              <a:t>Attention  à: </a:t>
            </a:r>
            <a:endParaRPr dirty="0"/>
          </a:p>
          <a:p>
            <a:pPr marL="342900" marR="0" lvl="0" indent="-342900" algn="l" rtl="0">
              <a:lnSpc>
                <a:spcPct val="100000"/>
              </a:lnSpc>
              <a:spcBef>
                <a:spcPts val="400"/>
              </a:spcBef>
              <a:spcAft>
                <a:spcPts val="0"/>
              </a:spcAft>
              <a:buClr>
                <a:srgbClr val="000000"/>
              </a:buClr>
              <a:buSzPts val="2000"/>
              <a:buFont typeface="Arial"/>
              <a:buChar char="-"/>
            </a:pPr>
            <a:r>
              <a:rPr lang="en-US" sz="2000" b="0" i="0" u="none" strike="noStrike" cap="none" dirty="0" err="1">
                <a:solidFill>
                  <a:srgbClr val="000000"/>
                </a:solidFill>
                <a:latin typeface="Calibri"/>
                <a:ea typeface="Calibri"/>
                <a:cs typeface="Calibri"/>
                <a:sym typeface="Calibri"/>
              </a:rPr>
              <a:t>l’évaluation</a:t>
            </a:r>
            <a:r>
              <a:rPr lang="en-US" sz="2000" b="0" i="0" u="none" strike="noStrike" cap="none" dirty="0">
                <a:solidFill>
                  <a:srgbClr val="000000"/>
                </a:solidFill>
                <a:latin typeface="Calibri"/>
                <a:ea typeface="Calibri"/>
                <a:cs typeface="Calibri"/>
                <a:sym typeface="Calibri"/>
              </a:rPr>
              <a:t> du </a:t>
            </a:r>
            <a:r>
              <a:rPr lang="en-US" sz="2000" b="0" i="0" u="none" strike="noStrike" cap="none" dirty="0" err="1">
                <a:solidFill>
                  <a:srgbClr val="000000"/>
                </a:solidFill>
                <a:latin typeface="Calibri"/>
                <a:ea typeface="Calibri"/>
                <a:cs typeface="Calibri"/>
                <a:sym typeface="Calibri"/>
              </a:rPr>
              <a:t>caractère</a:t>
            </a:r>
            <a:r>
              <a:rPr lang="en-US" sz="2000" b="0" i="0" u="none" strike="noStrike" cap="none" dirty="0">
                <a:solidFill>
                  <a:srgbClr val="000000"/>
                </a:solidFill>
                <a:latin typeface="Calibri"/>
                <a:ea typeface="Calibri"/>
                <a:cs typeface="Calibri"/>
                <a:sym typeface="Calibri"/>
              </a:rPr>
              <a:t> « </a:t>
            </a:r>
            <a:r>
              <a:rPr lang="en-US" sz="2000" b="0" i="0" u="none" strike="noStrike" cap="none" dirty="0" err="1">
                <a:solidFill>
                  <a:srgbClr val="000000"/>
                </a:solidFill>
                <a:latin typeface="Calibri"/>
                <a:ea typeface="Calibri"/>
                <a:cs typeface="Calibri"/>
                <a:sym typeface="Calibri"/>
              </a:rPr>
              <a:t>couteux</a:t>
            </a:r>
            <a:r>
              <a:rPr lang="en-US" sz="2000" b="0" i="0" u="none" strike="noStrike" cap="none" dirty="0">
                <a:solidFill>
                  <a:srgbClr val="000000"/>
                </a:solidFill>
                <a:latin typeface="Calibri"/>
                <a:ea typeface="Calibri"/>
                <a:cs typeface="Calibri"/>
                <a:sym typeface="Calibri"/>
              </a:rPr>
              <a:t> » </a:t>
            </a:r>
            <a:r>
              <a:rPr lang="en-US" sz="2000" b="0" i="0" u="none" strike="noStrike" cap="none" dirty="0" err="1">
                <a:solidFill>
                  <a:srgbClr val="000000"/>
                </a:solidFill>
                <a:latin typeface="Calibri"/>
                <a:ea typeface="Calibri"/>
                <a:cs typeface="Calibri"/>
                <a:sym typeface="Calibri"/>
              </a:rPr>
              <a:t>d’une</a:t>
            </a:r>
            <a:r>
              <a:rPr lang="en-US" sz="2000" b="0" i="0" u="none" strike="noStrike" cap="none" dirty="0">
                <a:solidFill>
                  <a:srgbClr val="000000"/>
                </a:solidFill>
                <a:latin typeface="Calibri"/>
                <a:ea typeface="Calibri"/>
                <a:cs typeface="Calibri"/>
                <a:sym typeface="Calibri"/>
              </a:rPr>
              <a:t> explication </a:t>
            </a:r>
            <a:r>
              <a:rPr lang="en-US" sz="2000" b="0" i="0" u="none" strike="noStrike" cap="none" dirty="0" err="1">
                <a:solidFill>
                  <a:srgbClr val="000000"/>
                </a:solidFill>
                <a:latin typeface="Calibri"/>
                <a:ea typeface="Calibri"/>
                <a:cs typeface="Calibri"/>
                <a:sym typeface="Calibri"/>
              </a:rPr>
              <a:t>dépend</a:t>
            </a:r>
            <a:r>
              <a:rPr lang="en-US" sz="2000" b="0" i="0" u="none" strike="noStrike" cap="none" dirty="0">
                <a:solidFill>
                  <a:srgbClr val="000000"/>
                </a:solidFill>
                <a:latin typeface="Calibri"/>
                <a:ea typeface="Calibri"/>
                <a:cs typeface="Calibri"/>
                <a:sym typeface="Calibri"/>
              </a:rPr>
              <a:t> beaucoup de la culture </a:t>
            </a:r>
            <a:r>
              <a:rPr lang="en-US" sz="2000" b="0" i="0" u="none" strike="noStrike" cap="none" dirty="0" err="1">
                <a:solidFill>
                  <a:srgbClr val="000000"/>
                </a:solidFill>
                <a:latin typeface="Calibri"/>
                <a:ea typeface="Calibri"/>
                <a:cs typeface="Calibri"/>
                <a:sym typeface="Calibri"/>
              </a:rPr>
              <a:t>générale</a:t>
            </a:r>
            <a:r>
              <a:rPr lang="en-US" sz="2000" b="0" i="0" u="none" strike="noStrike" cap="none" dirty="0">
                <a:solidFill>
                  <a:srgbClr val="000000"/>
                </a:solidFill>
                <a:latin typeface="Calibri"/>
                <a:ea typeface="Calibri"/>
                <a:cs typeface="Calibri"/>
                <a:sym typeface="Calibri"/>
              </a:rPr>
              <a:t> de la </a:t>
            </a:r>
            <a:r>
              <a:rPr lang="en-US" sz="2000" b="0" i="0" u="none" strike="noStrike" cap="none" dirty="0" err="1">
                <a:solidFill>
                  <a:srgbClr val="000000"/>
                </a:solidFill>
                <a:latin typeface="Calibri"/>
                <a:ea typeface="Calibri"/>
                <a:cs typeface="Calibri"/>
                <a:sym typeface="Calibri"/>
              </a:rPr>
              <a:t>personne</a:t>
            </a:r>
            <a:r>
              <a:rPr lang="en-US" sz="2000" b="0" i="0" u="none" strike="noStrike" cap="none" dirty="0">
                <a:solidFill>
                  <a:srgbClr val="000000"/>
                </a:solidFill>
                <a:latin typeface="Calibri"/>
                <a:ea typeface="Calibri"/>
                <a:cs typeface="Calibri"/>
                <a:sym typeface="Calibri"/>
              </a:rPr>
              <a:t> … et </a:t>
            </a:r>
            <a:r>
              <a:rPr lang="en-US" sz="2000" b="0" i="0" u="none" strike="noStrike" cap="none" dirty="0" err="1">
                <a:solidFill>
                  <a:srgbClr val="000000"/>
                </a:solidFill>
                <a:latin typeface="Calibri"/>
                <a:ea typeface="Calibri"/>
                <a:cs typeface="Calibri"/>
                <a:sym typeface="Calibri"/>
              </a:rPr>
              <a:t>peut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être</a:t>
            </a:r>
            <a:r>
              <a:rPr lang="en-US" sz="2000" b="0" i="0" u="none" strike="noStrike" cap="none" dirty="0">
                <a:solidFill>
                  <a:srgbClr val="000000"/>
                </a:solidFill>
                <a:latin typeface="Calibri"/>
                <a:ea typeface="Calibri"/>
                <a:cs typeface="Calibri"/>
                <a:sym typeface="Calibri"/>
              </a:rPr>
              <a:t> très </a:t>
            </a:r>
            <a:r>
              <a:rPr lang="en-US" sz="2000" b="0" i="0" u="none" strike="noStrike" cap="none" dirty="0" err="1">
                <a:solidFill>
                  <a:srgbClr val="000000"/>
                </a:solidFill>
                <a:latin typeface="Calibri"/>
                <a:ea typeface="Calibri"/>
                <a:cs typeface="Calibri"/>
                <a:sym typeface="Calibri"/>
              </a:rPr>
              <a:t>différente</a:t>
            </a:r>
            <a:r>
              <a:rPr lang="en-US" sz="2000" b="0" i="0" u="none" strike="noStrike" cap="none" dirty="0">
                <a:solidFill>
                  <a:srgbClr val="000000"/>
                </a:solidFill>
                <a:latin typeface="Calibri"/>
                <a:ea typeface="Calibri"/>
                <a:cs typeface="Calibri"/>
                <a:sym typeface="Calibri"/>
              </a:rPr>
              <a:t> pour un prof </a:t>
            </a:r>
            <a:r>
              <a:rPr lang="en-US" sz="2000" b="0" i="0" u="none" strike="noStrike" cap="none" dirty="0" err="1">
                <a:solidFill>
                  <a:srgbClr val="000000"/>
                </a:solidFill>
                <a:latin typeface="Calibri"/>
                <a:ea typeface="Calibri"/>
                <a:cs typeface="Calibri"/>
                <a:sym typeface="Calibri"/>
              </a:rPr>
              <a:t>ou</a:t>
            </a:r>
            <a:r>
              <a:rPr lang="en-US" sz="2000" b="0" i="0" u="none" strike="noStrike" cap="none" dirty="0">
                <a:solidFill>
                  <a:srgbClr val="000000"/>
                </a:solidFill>
                <a:latin typeface="Calibri"/>
                <a:ea typeface="Calibri"/>
                <a:cs typeface="Calibri"/>
                <a:sym typeface="Calibri"/>
              </a:rPr>
              <a:t> un </a:t>
            </a:r>
            <a:r>
              <a:rPr lang="en-US" sz="2000" b="0" i="0" u="none" strike="noStrike" cap="none" dirty="0" err="1">
                <a:solidFill>
                  <a:srgbClr val="000000"/>
                </a:solidFill>
                <a:latin typeface="Calibri"/>
                <a:ea typeface="Calibri"/>
                <a:cs typeface="Calibri"/>
                <a:sym typeface="Calibri"/>
              </a:rPr>
              <a:t>élève</a:t>
            </a:r>
            <a:r>
              <a:rPr lang="en-US" sz="2000" b="0" i="0" u="none" strike="noStrike" cap="none" dirty="0">
                <a:solidFill>
                  <a:srgbClr val="000000"/>
                </a:solidFill>
                <a:latin typeface="Calibri"/>
                <a:ea typeface="Calibri"/>
                <a:cs typeface="Calibri"/>
                <a:sym typeface="Calibri"/>
              </a:rPr>
              <a:t>.</a:t>
            </a:r>
            <a:endParaRPr dirty="0"/>
          </a:p>
          <a:p>
            <a:pPr marL="342900" marR="0" lvl="0" indent="-342900" algn="l" rtl="0">
              <a:lnSpc>
                <a:spcPct val="100000"/>
              </a:lnSpc>
              <a:spcBef>
                <a:spcPts val="40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ne pas </a:t>
            </a:r>
            <a:r>
              <a:rPr lang="en-US" sz="2000" b="0" i="0" u="none" strike="noStrike" cap="none" dirty="0" err="1">
                <a:solidFill>
                  <a:srgbClr val="000000"/>
                </a:solidFill>
                <a:latin typeface="Calibri"/>
                <a:ea typeface="Calibri"/>
                <a:cs typeface="Calibri"/>
                <a:sym typeface="Calibri"/>
              </a:rPr>
              <a:t>confondre</a:t>
            </a:r>
            <a:r>
              <a:rPr lang="en-US" sz="2000" b="0" i="0" u="none" strike="noStrike" cap="none" dirty="0">
                <a:solidFill>
                  <a:srgbClr val="000000"/>
                </a:solidFill>
                <a:latin typeface="Calibri"/>
                <a:ea typeface="Calibri"/>
                <a:cs typeface="Calibri"/>
                <a:sym typeface="Calibri"/>
              </a:rPr>
              <a:t> peu </a:t>
            </a:r>
            <a:r>
              <a:rPr lang="en-US" sz="2000" b="0" i="0" u="none" strike="noStrike" cap="none" dirty="0" err="1">
                <a:solidFill>
                  <a:srgbClr val="000000"/>
                </a:solidFill>
                <a:latin typeface="Calibri"/>
                <a:ea typeface="Calibri"/>
                <a:cs typeface="Calibri"/>
                <a:sym typeface="Calibri"/>
              </a:rPr>
              <a:t>couteux</a:t>
            </a:r>
            <a:r>
              <a:rPr lang="en-US" sz="2000" b="0" i="0" u="none" strike="noStrike" cap="none" dirty="0">
                <a:solidFill>
                  <a:srgbClr val="000000"/>
                </a:solidFill>
                <a:latin typeface="Calibri"/>
                <a:ea typeface="Calibri"/>
                <a:cs typeface="Calibri"/>
                <a:sym typeface="Calibri"/>
              </a:rPr>
              <a:t> et simple.</a:t>
            </a:r>
            <a:endParaRPr dirty="0"/>
          </a:p>
          <a:p>
            <a:pPr marL="342900" marR="0" lvl="0" indent="-342900" algn="l" rtl="0">
              <a:lnSpc>
                <a:spcPct val="100000"/>
              </a:lnSpc>
              <a:spcBef>
                <a:spcPts val="40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Lien à faire avec </a:t>
            </a:r>
            <a:r>
              <a:rPr lang="en-US" sz="2000" dirty="0" err="1">
                <a:solidFill>
                  <a:srgbClr val="000000"/>
                </a:solidFill>
                <a:latin typeface="Calibri"/>
                <a:ea typeface="Calibri"/>
                <a:cs typeface="Calibri"/>
                <a:sym typeface="Calibri"/>
              </a:rPr>
              <a:t>l</a:t>
            </a:r>
            <a:r>
              <a:rPr lang="en-US" sz="2000" b="0" i="0" u="none" strike="noStrike" cap="none" dirty="0" err="1">
                <a:solidFill>
                  <a:srgbClr val="000000"/>
                </a:solidFill>
                <a:latin typeface="Calibri"/>
                <a:ea typeface="Calibri"/>
                <a:cs typeface="Calibri"/>
                <a:sym typeface="Calibri"/>
              </a:rPr>
              <a:t>’effet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rhétorique</a:t>
            </a:r>
            <a:r>
              <a:rPr lang="en-US" sz="2000" b="0" i="0" u="none" strike="noStrike" cap="none" dirty="0">
                <a:solidFill>
                  <a:srgbClr val="000000"/>
                </a:solidFill>
                <a:latin typeface="Calibri"/>
                <a:ea typeface="Calibri"/>
                <a:cs typeface="Calibri"/>
                <a:sym typeface="Calibri"/>
              </a:rPr>
              <a:t> « mille-feuille </a:t>
            </a:r>
            <a:r>
              <a:rPr lang="en-US" sz="2000" b="0" i="0" u="none" strike="noStrike" cap="none" dirty="0" err="1">
                <a:solidFill>
                  <a:srgbClr val="000000"/>
                </a:solidFill>
                <a:latin typeface="Calibri"/>
                <a:ea typeface="Calibri"/>
                <a:cs typeface="Calibri"/>
                <a:sym typeface="Calibri"/>
              </a:rPr>
              <a:t>argumentatif</a:t>
            </a:r>
            <a:r>
              <a:rPr lang="en-US" sz="2000" b="0" i="0" u="none" strike="noStrike" cap="none" dirty="0">
                <a:solidFill>
                  <a:srgbClr val="000000"/>
                </a:solidFill>
                <a:latin typeface="Calibri"/>
                <a:ea typeface="Calibri"/>
                <a:cs typeface="Calibri"/>
                <a:sym typeface="Calibri"/>
              </a:rPr>
              <a:t> »</a:t>
            </a:r>
            <a:endParaRPr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p:cNvSpPr>
            <a:spLocks noGrp="1" noChangeArrowheads="1"/>
          </p:cNvSpPr>
          <p:nvPr>
            <p:ph type="title" idx="4294967295"/>
          </p:nvPr>
        </p:nvSpPr>
        <p:spPr>
          <a:xfrm>
            <a:off x="0" y="1"/>
            <a:ext cx="12192000" cy="900952"/>
          </a:xfrm>
        </p:spPr>
        <p:txBody>
          <a:bodyPr tIns="39116">
            <a:normAutofit/>
          </a:bodyPr>
          <a:lstStyle/>
          <a:p>
            <a:pPr algn="ctr" eaLnBrk="1">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sz="3200" b="1" dirty="0">
                <a:solidFill>
                  <a:schemeClr val="accent5">
                    <a:lumMod val="50000"/>
                  </a:schemeClr>
                </a:solidFill>
              </a:rPr>
              <a:t>Idées clés pour l’enseignant. Pour simplifier :</a:t>
            </a:r>
          </a:p>
        </p:txBody>
      </p:sp>
      <p:sp>
        <p:nvSpPr>
          <p:cNvPr id="25602" name="Rectangle 2"/>
          <p:cNvSpPr>
            <a:spLocks noGrp="1" noChangeArrowheads="1"/>
          </p:cNvSpPr>
          <p:nvPr>
            <p:ph type="body" idx="4294967295"/>
          </p:nvPr>
        </p:nvSpPr>
        <p:spPr>
          <a:xfrm>
            <a:off x="435841" y="1721224"/>
            <a:ext cx="5117794" cy="4974040"/>
          </a:xfrm>
        </p:spPr>
        <p:txBody>
          <a:bodyPr tIns="24892">
            <a:normAutofit fontScale="85000" lnSpcReduction="20000"/>
          </a:bodyPr>
          <a:lstStyle/>
          <a:p>
            <a:pPr marL="431800" indent="-323850">
              <a:spcBef>
                <a:spcPts val="850"/>
              </a:spcBef>
              <a:spcAft>
                <a:spcPts val="2263"/>
              </a:spcAft>
              <a:buSzPct val="67000"/>
              <a:buFont typeface="Wingdings" pitchFamily="2" charset="2"/>
              <a:buChar char="q"/>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dirty="0"/>
              <a:t>L’importance de distinguer fiction et réalité, y compris lors d’un travail sur des objets d’études flous ou mixtes ! </a:t>
            </a:r>
          </a:p>
          <a:p>
            <a:pPr marL="431800" indent="-323850">
              <a:spcBef>
                <a:spcPts val="850"/>
              </a:spcBef>
              <a:spcAft>
                <a:spcPts val="2263"/>
              </a:spcAft>
              <a:buSzPct val="67000"/>
              <a:buFont typeface="Wingdings" pitchFamily="2" charset="2"/>
              <a:buChar char="q"/>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dirty="0"/>
              <a:t>Le savoir peut se construire si il y a des « traces », des observables, des indices etc.</a:t>
            </a:r>
          </a:p>
          <a:p>
            <a:pPr marL="431800" indent="-323850">
              <a:spcBef>
                <a:spcPts val="850"/>
              </a:spcBef>
              <a:spcAft>
                <a:spcPts val="2263"/>
              </a:spcAft>
              <a:buSzPct val="67000"/>
              <a:buFont typeface="Wingdings" pitchFamily="2" charset="2"/>
              <a:buChar char="q"/>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dirty="0"/>
              <a:t>Revenons-en aux faits ! S’assurer de l’existence des faits avant de chercher des explications.</a:t>
            </a:r>
          </a:p>
          <a:p>
            <a:pPr marL="431800" indent="-323850">
              <a:spcBef>
                <a:spcPts val="850"/>
              </a:spcBef>
              <a:spcAft>
                <a:spcPts val="2263"/>
              </a:spcAft>
              <a:buSzPct val="67000"/>
              <a:buFont typeface="Wingdings" pitchFamily="2" charset="2"/>
              <a:buChar char="q"/>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dirty="0"/>
              <a:t>La rationalité … ça se travaille !</a:t>
            </a:r>
          </a:p>
          <a:p>
            <a:pPr marL="431800" indent="-323850">
              <a:spcBef>
                <a:spcPts val="850"/>
              </a:spcBef>
              <a:spcAft>
                <a:spcPts val="2263"/>
              </a:spcAft>
              <a:buSzPct val="67000"/>
              <a:buFont typeface="Wingdings" pitchFamily="2" charset="2"/>
              <a:buChar char="q"/>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fr-FR" dirty="0"/>
              <a:t> « La cohérence est une preuve »</a:t>
            </a:r>
            <a:endParaRPr lang="fr-FR" sz="2800" dirty="0"/>
          </a:p>
        </p:txBody>
      </p:sp>
      <p:sp>
        <p:nvSpPr>
          <p:cNvPr id="4" name="ZoneTexte 3"/>
          <p:cNvSpPr txBox="1"/>
          <p:nvPr/>
        </p:nvSpPr>
        <p:spPr>
          <a:xfrm>
            <a:off x="5906815" y="1721223"/>
            <a:ext cx="5849344" cy="5191165"/>
          </a:xfrm>
          <a:prstGeom prst="rect">
            <a:avLst/>
          </a:prstGeom>
          <a:noFill/>
        </p:spPr>
        <p:txBody>
          <a:bodyPr wrap="square" rtlCol="0">
            <a:spAutoFit/>
          </a:bodyPr>
          <a:lstStyle/>
          <a:p>
            <a:pPr marL="431800" marR="0" lvl="0" indent="-323850" algn="l" defTabSz="914400" rtl="0" eaLnBrk="1" fontAlgn="auto" latinLnBrk="0" hangingPunct="1">
              <a:lnSpc>
                <a:spcPct val="100000"/>
              </a:lnSpc>
              <a:spcBef>
                <a:spcPts val="850"/>
              </a:spcBef>
              <a:spcAft>
                <a:spcPts val="2263"/>
              </a:spcAft>
              <a:buClrTx/>
              <a:buSzPct val="67000"/>
              <a:buFont typeface="Wingdings" pitchFamily="2" charset="2"/>
              <a:buChar char="q"/>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pPr>
            <a:r>
              <a:rPr kumimoji="0" lang="fr-FR" sz="2200" b="0" i="0" u="none" strike="noStrike" kern="1200" cap="none" spc="0" normalizeH="0" baseline="0" noProof="0" dirty="0">
                <a:ln>
                  <a:noFill/>
                </a:ln>
                <a:solidFill>
                  <a:prstClr val="black"/>
                </a:solidFill>
                <a:effectLst/>
                <a:uLnTx/>
                <a:uFillTx/>
                <a:latin typeface="Calibri"/>
                <a:ea typeface="+mn-ea"/>
                <a:cs typeface="+mn-cs"/>
              </a:rPr>
              <a:t>Le « chercheur » ne décide pas à l’avance ce qu’il doit trouver ! (même s’il émet des hypothèses).</a:t>
            </a:r>
          </a:p>
          <a:p>
            <a:pPr marL="431800" marR="0" lvl="0" indent="-323850" algn="l" defTabSz="914400" rtl="0" eaLnBrk="1" fontAlgn="auto" latinLnBrk="0" hangingPunct="1">
              <a:lnSpc>
                <a:spcPct val="100000"/>
              </a:lnSpc>
              <a:spcBef>
                <a:spcPts val="850"/>
              </a:spcBef>
              <a:spcAft>
                <a:spcPts val="2263"/>
              </a:spcAft>
              <a:buClrTx/>
              <a:buSzPct val="67000"/>
              <a:buFont typeface="Wingdings" pitchFamily="2" charset="2"/>
              <a:buChar char="q"/>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pPr>
            <a:r>
              <a:rPr kumimoji="0" lang="fr-FR" sz="2200" b="0" i="0" u="none" strike="noStrike" kern="1200" cap="none" spc="0" normalizeH="0" baseline="0" noProof="0" dirty="0">
                <a:ln>
                  <a:noFill/>
                </a:ln>
                <a:solidFill>
                  <a:prstClr val="black"/>
                </a:solidFill>
                <a:effectLst/>
                <a:uLnTx/>
                <a:uFillTx/>
                <a:latin typeface="Calibri"/>
                <a:ea typeface="+mn-ea"/>
                <a:cs typeface="+mn-cs"/>
              </a:rPr>
              <a:t>Il nous faut être « transparent »</a:t>
            </a:r>
          </a:p>
          <a:p>
            <a:pPr marL="431800" marR="0" lvl="0" indent="-323850" algn="l" defTabSz="914400" rtl="0" eaLnBrk="1" fontAlgn="auto" latinLnBrk="0" hangingPunct="1">
              <a:lnSpc>
                <a:spcPct val="100000"/>
              </a:lnSpc>
              <a:spcBef>
                <a:spcPts val="850"/>
              </a:spcBef>
              <a:spcAft>
                <a:spcPts val="2263"/>
              </a:spcAft>
              <a:buClrTx/>
              <a:buSzPct val="67000"/>
              <a:buFont typeface="Wingdings" pitchFamily="2" charset="2"/>
              <a:buChar char="q"/>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pPr>
            <a:r>
              <a:rPr kumimoji="0" lang="fr-FR" sz="2200" b="0" i="0" u="none" strike="noStrike" kern="1200" cap="none" spc="0" normalizeH="0" baseline="0" noProof="0" dirty="0">
                <a:ln>
                  <a:noFill/>
                </a:ln>
                <a:solidFill>
                  <a:prstClr val="black"/>
                </a:solidFill>
                <a:effectLst/>
                <a:uLnTx/>
                <a:uFillTx/>
                <a:latin typeface="Calibri"/>
                <a:ea typeface="+mn-ea"/>
                <a:cs typeface="+mn-cs"/>
              </a:rPr>
              <a:t>Nous n’allons pas trier les données comme cela nous arrange</a:t>
            </a:r>
          </a:p>
          <a:p>
            <a:pPr marL="431800" marR="0" lvl="0" indent="-323850" algn="l" defTabSz="914400" rtl="0" eaLnBrk="1" fontAlgn="auto" latinLnBrk="0" hangingPunct="1">
              <a:lnSpc>
                <a:spcPct val="100000"/>
              </a:lnSpc>
              <a:spcBef>
                <a:spcPts val="850"/>
              </a:spcBef>
              <a:spcAft>
                <a:spcPts val="2263"/>
              </a:spcAft>
              <a:buClrTx/>
              <a:buSzPct val="67000"/>
              <a:buFont typeface="Wingdings" pitchFamily="2" charset="2"/>
              <a:buChar char="q"/>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pPr>
            <a:r>
              <a:rPr kumimoji="0" lang="fr-FR" sz="2200" b="0" i="0" u="none" strike="noStrike" kern="1200" cap="none" spc="0" normalizeH="0" baseline="0" noProof="0" dirty="0">
                <a:ln>
                  <a:noFill/>
                </a:ln>
                <a:solidFill>
                  <a:prstClr val="black"/>
                </a:solidFill>
                <a:effectLst/>
                <a:uLnTx/>
                <a:uFillTx/>
                <a:latin typeface="Calibri"/>
                <a:ea typeface="+mn-ea"/>
                <a:cs typeface="+mn-cs"/>
              </a:rPr>
              <a:t>Attention à ne pas « oublier » des données !</a:t>
            </a:r>
          </a:p>
          <a:p>
            <a:pPr marL="431800" marR="0" lvl="0" indent="-323850" algn="l" defTabSz="914400" rtl="0" eaLnBrk="1" fontAlgn="auto" latinLnBrk="0" hangingPunct="1">
              <a:lnSpc>
                <a:spcPct val="100000"/>
              </a:lnSpc>
              <a:spcBef>
                <a:spcPts val="850"/>
              </a:spcBef>
              <a:spcAft>
                <a:spcPts val="2263"/>
              </a:spcAft>
              <a:buClrTx/>
              <a:buSzPct val="67000"/>
              <a:buFont typeface="Wingdings" pitchFamily="2" charset="2"/>
              <a:buChar char="q"/>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pPr>
            <a:r>
              <a:rPr lang="fr-FR" sz="2200" dirty="0">
                <a:solidFill>
                  <a:prstClr val="black"/>
                </a:solidFill>
                <a:latin typeface="Calibri"/>
              </a:rPr>
              <a:t>Pas de travail possible avec l’irréfutable.</a:t>
            </a:r>
          </a:p>
          <a:p>
            <a:pPr marL="431800" marR="0" lvl="0" indent="-323850" algn="l" defTabSz="914400" rtl="0" eaLnBrk="1" fontAlgn="auto" latinLnBrk="0" hangingPunct="1">
              <a:lnSpc>
                <a:spcPct val="100000"/>
              </a:lnSpc>
              <a:spcBef>
                <a:spcPts val="850"/>
              </a:spcBef>
              <a:spcAft>
                <a:spcPts val="2263"/>
              </a:spcAft>
              <a:buClrTx/>
              <a:buSzPct val="67000"/>
              <a:buFont typeface="Wingdings" pitchFamily="2" charset="2"/>
              <a:buChar char="q"/>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pPr>
            <a:r>
              <a:rPr kumimoji="0" lang="fr-FR" sz="2200" b="0" i="0" u="none" strike="noStrike" kern="1200" cap="none" spc="0" normalizeH="0" baseline="0" noProof="0" dirty="0">
                <a:ln>
                  <a:noFill/>
                </a:ln>
                <a:solidFill>
                  <a:prstClr val="black"/>
                </a:solidFill>
                <a:effectLst/>
                <a:uLnTx/>
                <a:uFillTx/>
                <a:latin typeface="Calibri"/>
                <a:ea typeface="+mn-ea"/>
                <a:cs typeface="+mn-cs"/>
              </a:rPr>
              <a:t>Evitons les hypothèses </a:t>
            </a:r>
            <a:r>
              <a:rPr lang="fr-FR" sz="2200" dirty="0">
                <a:solidFill>
                  <a:prstClr val="black"/>
                </a:solidFill>
                <a:latin typeface="Calibri"/>
              </a:rPr>
              <a:t>« ad hoc »</a:t>
            </a:r>
            <a:r>
              <a:rPr kumimoji="0" lang="fr-FR" sz="22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5" name="ZoneTexte 4"/>
          <p:cNvSpPr txBox="1"/>
          <p:nvPr/>
        </p:nvSpPr>
        <p:spPr>
          <a:xfrm>
            <a:off x="927847" y="1035423"/>
            <a:ext cx="4567341" cy="492443"/>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600" b="1" i="0" u="none" strike="noStrike" kern="1200" cap="none" spc="0" normalizeH="0" baseline="0" noProof="0" dirty="0">
                <a:ln>
                  <a:noFill/>
                </a:ln>
                <a:solidFill>
                  <a:srgbClr val="C00000"/>
                </a:solidFill>
                <a:effectLst/>
                <a:uLnTx/>
                <a:uFillTx/>
                <a:latin typeface="Calibri"/>
                <a:ea typeface="+mn-ea"/>
                <a:cs typeface="+mn-cs"/>
              </a:rPr>
              <a:t>Humilité et champ de la science</a:t>
            </a:r>
          </a:p>
        </p:txBody>
      </p:sp>
      <p:sp>
        <p:nvSpPr>
          <p:cNvPr id="6" name="ZoneTexte 5"/>
          <p:cNvSpPr txBox="1"/>
          <p:nvPr/>
        </p:nvSpPr>
        <p:spPr>
          <a:xfrm>
            <a:off x="8321565" y="977770"/>
            <a:ext cx="1656351" cy="492443"/>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600" b="1" i="0" u="none" strike="noStrike" kern="1200" cap="none" spc="0" normalizeH="0" baseline="0" noProof="0" dirty="0">
                <a:ln>
                  <a:noFill/>
                </a:ln>
                <a:solidFill>
                  <a:srgbClr val="C00000"/>
                </a:solidFill>
                <a:effectLst/>
                <a:uLnTx/>
                <a:uFillTx/>
                <a:latin typeface="Calibri"/>
                <a:ea typeface="+mn-ea"/>
                <a:cs typeface="+mn-cs"/>
              </a:rPr>
              <a:t>Honnêteté</a:t>
            </a:r>
          </a:p>
        </p:txBody>
      </p:sp>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Diagramme 4"/>
          <p:cNvGraphicFramePr/>
          <p:nvPr>
            <p:extLst>
              <p:ext uri="{D42A27DB-BD31-4B8C-83A1-F6EECF244321}">
                <p14:modId xmlns:p14="http://schemas.microsoft.com/office/powerpoint/2010/main" val="3669090301"/>
              </p:ext>
            </p:extLst>
          </p:nvPr>
        </p:nvGraphicFramePr>
        <p:xfrm>
          <a:off x="818146" y="0"/>
          <a:ext cx="10956759" cy="56708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51758" y="4003232"/>
            <a:ext cx="1501579" cy="1501579"/>
          </a:xfrm>
          <a:prstGeom prst="rect">
            <a:avLst/>
          </a:prstGeom>
        </p:spPr>
      </p:pic>
      <p:pic>
        <p:nvPicPr>
          <p:cNvPr id="7" name="Imag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55131" y="4081074"/>
            <a:ext cx="1423737" cy="1423737"/>
          </a:xfrm>
          <a:prstGeom prst="rect">
            <a:avLst/>
          </a:prstGeom>
        </p:spPr>
      </p:pic>
      <p:pic>
        <p:nvPicPr>
          <p:cNvPr id="8" name="Imag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96525" y="3856484"/>
            <a:ext cx="1800000" cy="1800000"/>
          </a:xfrm>
          <a:prstGeom prst="rect">
            <a:avLst/>
          </a:prstGeom>
        </p:spPr>
      </p:pic>
      <p:graphicFrame>
        <p:nvGraphicFramePr>
          <p:cNvPr id="10" name="Diagramme 9"/>
          <p:cNvGraphicFramePr/>
          <p:nvPr/>
        </p:nvGraphicFramePr>
        <p:xfrm>
          <a:off x="818146" y="6021904"/>
          <a:ext cx="10956759" cy="426102"/>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3" name="ZoneTexte 2">
            <a:extLst>
              <a:ext uri="{FF2B5EF4-FFF2-40B4-BE49-F238E27FC236}">
                <a16:creationId xmlns:a16="http://schemas.microsoft.com/office/drawing/2014/main" id="{A0E8A03D-34A9-250F-A857-14543FD3CA17}"/>
              </a:ext>
            </a:extLst>
          </p:cNvPr>
          <p:cNvSpPr txBox="1"/>
          <p:nvPr/>
        </p:nvSpPr>
        <p:spPr>
          <a:xfrm>
            <a:off x="0" y="351020"/>
            <a:ext cx="12192000" cy="1200329"/>
          </a:xfrm>
          <a:prstGeom prst="rect">
            <a:avLst/>
          </a:prstGeom>
          <a:noFill/>
        </p:spPr>
        <p:txBody>
          <a:bodyPr wrap="square" rtlCol="0">
            <a:spAutoFit/>
          </a:bodyPr>
          <a:lstStyle/>
          <a:p>
            <a:pPr algn="ctr"/>
            <a:r>
              <a:rPr lang="fr-FR" sz="3600" dirty="0">
                <a:latin typeface="Century Gothic" panose="020B0502020202020204" pitchFamily="34" charset="0"/>
              </a:rPr>
              <a:t>Intégrer ces</a:t>
            </a:r>
            <a:r>
              <a:rPr lang="x-none" sz="3600" dirty="0">
                <a:latin typeface="Century Gothic" panose="020B0502020202020204" pitchFamily="34" charset="0"/>
              </a:rPr>
              <a:t> caractéristiques sous forme de </a:t>
            </a:r>
            <a:r>
              <a:rPr lang="fr-FR" sz="3600" dirty="0">
                <a:latin typeface="Century Gothic" panose="020B0502020202020204" pitchFamily="34" charset="0"/>
              </a:rPr>
              <a:t> « gouttes » d’esprit critique en classe</a:t>
            </a:r>
          </a:p>
        </p:txBody>
      </p:sp>
    </p:spTree>
    <p:extLst>
      <p:ext uri="{BB962C8B-B14F-4D97-AF65-F5344CB8AC3E}">
        <p14:creationId xmlns:p14="http://schemas.microsoft.com/office/powerpoint/2010/main" val="2127013035"/>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0" y="1852608"/>
            <a:ext cx="12192000" cy="1015663"/>
          </a:xfrm>
          <a:prstGeom prst="rect">
            <a:avLst/>
          </a:prstGeom>
          <a:solidFill>
            <a:schemeClr val="bg1">
              <a:lumMod val="85000"/>
            </a:schemeClr>
          </a:solidFill>
        </p:spPr>
        <p:txBody>
          <a:bodyPr wrap="square" rtlCol="0">
            <a:spAutoFit/>
          </a:bodyPr>
          <a:lstStyle/>
          <a:p>
            <a:r>
              <a:rPr lang="fr-FR" sz="6000" dirty="0">
                <a:solidFill>
                  <a:schemeClr val="bg2">
                    <a:lumMod val="25000"/>
                  </a:schemeClr>
                </a:solidFill>
              </a:rPr>
              <a:t>Pause !</a:t>
            </a:r>
          </a:p>
        </p:txBody>
      </p:sp>
    </p:spTree>
    <p:extLst>
      <p:ext uri="{BB962C8B-B14F-4D97-AF65-F5344CB8AC3E}">
        <p14:creationId xmlns:p14="http://schemas.microsoft.com/office/powerpoint/2010/main" val="32387417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 coins arrondis 3"/>
          <p:cNvSpPr/>
          <p:nvPr/>
        </p:nvSpPr>
        <p:spPr>
          <a:xfrm>
            <a:off x="1538400" y="-37080"/>
            <a:ext cx="9143640" cy="6857640"/>
          </a:xfrm>
          <a:prstGeom prst="roundRect">
            <a:avLst>
              <a:gd name="adj" fmla="val 0"/>
            </a:avLst>
          </a:prstGeom>
          <a:gradFill rotWithShape="0">
            <a:gsLst>
              <a:gs pos="0">
                <a:srgbClr val="000000"/>
              </a:gs>
              <a:gs pos="99000">
                <a:srgbClr val="2363A1"/>
              </a:gs>
            </a:gsLst>
            <a:lin ang="10800000"/>
          </a:gra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endParaRPr lang="fr-FR" spc="-1">
              <a:solidFill>
                <a:schemeClr val="lt1"/>
              </a:solidFill>
              <a:latin typeface="Aptos"/>
            </a:endParaRPr>
          </a:p>
        </p:txBody>
      </p:sp>
      <p:sp>
        <p:nvSpPr>
          <p:cNvPr id="72" name="Rectangle 5"/>
          <p:cNvSpPr/>
          <p:nvPr/>
        </p:nvSpPr>
        <p:spPr>
          <a:xfrm>
            <a:off x="1516440" y="1392120"/>
            <a:ext cx="3569760" cy="5458680"/>
          </a:xfrm>
          <a:prstGeom prst="rect">
            <a:avLst/>
          </a:prstGeom>
          <a:gradFill rotWithShape="0">
            <a:gsLst>
              <a:gs pos="0">
                <a:srgbClr val="0E4057"/>
              </a:gs>
              <a:gs pos="48000">
                <a:srgbClr val="16678B"/>
              </a:gs>
              <a:gs pos="100000">
                <a:srgbClr val="46B1E1"/>
              </a:gs>
            </a:gsLst>
            <a:lin ang="16200000"/>
          </a:gra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endParaRPr lang="fr-FR" spc="-1">
              <a:solidFill>
                <a:schemeClr val="lt1"/>
              </a:solidFill>
              <a:latin typeface="Aptos"/>
            </a:endParaRPr>
          </a:p>
        </p:txBody>
      </p:sp>
      <p:sp>
        <p:nvSpPr>
          <p:cNvPr id="73" name="ZoneTexte 4"/>
          <p:cNvSpPr/>
          <p:nvPr/>
        </p:nvSpPr>
        <p:spPr>
          <a:xfrm rot="16200000">
            <a:off x="3321120" y="3707040"/>
            <a:ext cx="461952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r>
              <a:rPr lang="fr-FR" sz="3200" spc="-1">
                <a:solidFill>
                  <a:schemeClr val="lt1"/>
                </a:solidFill>
                <a:latin typeface="Aptos"/>
              </a:rPr>
              <a:t>Ce que l’on ne sait pas </a:t>
            </a:r>
            <a:endParaRPr lang="fr-FR" sz="3200" spc="-1">
              <a:solidFill>
                <a:srgbClr val="000000"/>
              </a:solidFill>
              <a:latin typeface="Calibri"/>
            </a:endParaRPr>
          </a:p>
        </p:txBody>
      </p:sp>
      <p:sp>
        <p:nvSpPr>
          <p:cNvPr id="74" name="ZoneTexte 6"/>
          <p:cNvSpPr/>
          <p:nvPr/>
        </p:nvSpPr>
        <p:spPr>
          <a:xfrm>
            <a:off x="1524000" y="2949840"/>
            <a:ext cx="3178800" cy="10757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457200"/>
            <a:r>
              <a:rPr lang="fr-FR" sz="1600" spc="-1">
                <a:solidFill>
                  <a:schemeClr val="lt1"/>
                </a:solidFill>
                <a:latin typeface="Aptos"/>
              </a:rPr>
              <a:t>Les savoirs reconnus</a:t>
            </a:r>
            <a:br>
              <a:rPr sz="1600"/>
            </a:br>
            <a:r>
              <a:rPr lang="fr-FR" sz="1600" spc="-1">
                <a:solidFill>
                  <a:schemeClr val="lt1"/>
                </a:solidFill>
                <a:latin typeface="Aptos"/>
              </a:rPr>
              <a:t>par la communauté humaine</a:t>
            </a:r>
            <a:br>
              <a:rPr sz="1600"/>
            </a:br>
            <a:r>
              <a:rPr lang="fr-FR" sz="1600" spc="-1">
                <a:solidFill>
                  <a:schemeClr val="lt1"/>
                </a:solidFill>
                <a:latin typeface="Aptos"/>
              </a:rPr>
              <a:t>que forment </a:t>
            </a:r>
            <a:endParaRPr lang="fr-FR" sz="1600" spc="-1">
              <a:solidFill>
                <a:srgbClr val="000000"/>
              </a:solidFill>
              <a:latin typeface="Calibri"/>
            </a:endParaRPr>
          </a:p>
          <a:p>
            <a:pPr algn="ctr" defTabSz="457200"/>
            <a:r>
              <a:rPr lang="fr-FR" sz="1600" spc="-1">
                <a:solidFill>
                  <a:schemeClr val="lt1"/>
                </a:solidFill>
                <a:latin typeface="Aptos"/>
              </a:rPr>
              <a:t>les chercheurs et chercheuses</a:t>
            </a:r>
            <a:endParaRPr lang="fr-FR" sz="1600" spc="-1">
              <a:solidFill>
                <a:srgbClr val="000000"/>
              </a:solidFill>
              <a:latin typeface="Calibri"/>
            </a:endParaRPr>
          </a:p>
        </p:txBody>
      </p:sp>
      <p:sp>
        <p:nvSpPr>
          <p:cNvPr id="75" name="Flèche : bas 7"/>
          <p:cNvSpPr/>
          <p:nvPr/>
        </p:nvSpPr>
        <p:spPr>
          <a:xfrm rot="5400000" flipV="1">
            <a:off x="5677680" y="1072800"/>
            <a:ext cx="179640" cy="1331640"/>
          </a:xfrm>
          <a:prstGeom prst="downArrow">
            <a:avLst>
              <a:gd name="adj1" fmla="val 19125"/>
              <a:gd name="adj2" fmla="val 50000"/>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endParaRPr lang="fr-FR" spc="-1">
              <a:solidFill>
                <a:schemeClr val="lt1"/>
              </a:solidFill>
              <a:latin typeface="Aptos"/>
            </a:endParaRPr>
          </a:p>
        </p:txBody>
      </p:sp>
      <p:sp>
        <p:nvSpPr>
          <p:cNvPr id="76" name="Rectangle 8"/>
          <p:cNvSpPr/>
          <p:nvPr/>
        </p:nvSpPr>
        <p:spPr>
          <a:xfrm>
            <a:off x="1538400" y="-720"/>
            <a:ext cx="3549600" cy="14274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endParaRPr lang="fr-FR" spc="-1">
              <a:solidFill>
                <a:schemeClr val="lt1"/>
              </a:solidFill>
              <a:latin typeface="Aptos"/>
            </a:endParaRPr>
          </a:p>
        </p:txBody>
      </p:sp>
      <p:sp>
        <p:nvSpPr>
          <p:cNvPr id="77" name="Rectangle 10"/>
          <p:cNvSpPr/>
          <p:nvPr/>
        </p:nvSpPr>
        <p:spPr>
          <a:xfrm>
            <a:off x="1516440" y="-11880"/>
            <a:ext cx="3571560" cy="47268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endParaRPr lang="fr-FR" spc="-1">
              <a:solidFill>
                <a:schemeClr val="lt1"/>
              </a:solidFill>
              <a:latin typeface="Aptos"/>
            </a:endParaRPr>
          </a:p>
        </p:txBody>
      </p:sp>
      <p:sp>
        <p:nvSpPr>
          <p:cNvPr id="78" name="Rectangle 12"/>
          <p:cNvSpPr/>
          <p:nvPr/>
        </p:nvSpPr>
        <p:spPr>
          <a:xfrm>
            <a:off x="1518240" y="443880"/>
            <a:ext cx="3569760" cy="970200"/>
          </a:xfrm>
          <a:prstGeom prst="rect">
            <a:avLst/>
          </a:prstGeom>
          <a:gradFill rotWithShape="0">
            <a:gsLst>
              <a:gs pos="0">
                <a:srgbClr val="DCEAF7"/>
              </a:gs>
              <a:gs pos="18000">
                <a:srgbClr val="B0DEF2"/>
              </a:gs>
              <a:gs pos="48000">
                <a:srgbClr val="88CDEC"/>
              </a:gs>
              <a:gs pos="100000">
                <a:srgbClr val="46B1E1"/>
              </a:gs>
            </a:gsLst>
            <a:lin ang="5400000"/>
          </a:gra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endParaRPr lang="fr-FR" spc="-1">
              <a:solidFill>
                <a:schemeClr val="lt1"/>
              </a:solidFill>
              <a:latin typeface="Aptos"/>
            </a:endParaRPr>
          </a:p>
        </p:txBody>
      </p:sp>
      <p:pic>
        <p:nvPicPr>
          <p:cNvPr id="79" name="Graphique 18" descr="Point d’interrogation avec un remplissage uni"/>
          <p:cNvPicPr/>
          <p:nvPr/>
        </p:nvPicPr>
        <p:blipFill>
          <a:blip r:embed="rId3">
            <a:extLst>
              <a:ext uri="{96DAC541-7B7A-43D3-8B79-37D633B846F1}">
                <asvg:svgBlip xmlns:asvg="http://schemas.microsoft.com/office/drawing/2016/SVG/main" r:embed="rId4"/>
              </a:ext>
            </a:extLst>
          </a:blip>
          <a:stretch/>
        </p:blipFill>
        <p:spPr>
          <a:xfrm>
            <a:off x="7438080" y="774720"/>
            <a:ext cx="1234440" cy="1234440"/>
          </a:xfrm>
          <a:prstGeom prst="rect">
            <a:avLst/>
          </a:prstGeom>
          <a:ln w="0">
            <a:noFill/>
          </a:ln>
        </p:spPr>
      </p:pic>
      <p:sp>
        <p:nvSpPr>
          <p:cNvPr id="80" name="ZoneTexte 13"/>
          <p:cNvSpPr/>
          <p:nvPr/>
        </p:nvSpPr>
        <p:spPr>
          <a:xfrm>
            <a:off x="2450641" y="-11520"/>
            <a:ext cx="1746097" cy="398655"/>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r>
              <a:rPr lang="fr-FR" sz="2000" spc="-1">
                <a:solidFill>
                  <a:schemeClr val="dk1"/>
                </a:solidFill>
                <a:latin typeface="Aptos"/>
              </a:rPr>
              <a:t>Ce que tu sais</a:t>
            </a:r>
            <a:endParaRPr lang="fr-FR" sz="2000" spc="-1">
              <a:solidFill>
                <a:srgbClr val="000000"/>
              </a:solidFill>
              <a:latin typeface="Calibri"/>
            </a:endParaRPr>
          </a:p>
        </p:txBody>
      </p:sp>
      <p:sp>
        <p:nvSpPr>
          <p:cNvPr id="81" name="ZoneTexte 14"/>
          <p:cNvSpPr/>
          <p:nvPr/>
        </p:nvSpPr>
        <p:spPr>
          <a:xfrm>
            <a:off x="1504560" y="894960"/>
            <a:ext cx="3440160" cy="1339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r>
              <a:rPr lang="fr-FR" sz="2000" spc="-1">
                <a:solidFill>
                  <a:schemeClr val="dk1"/>
                </a:solidFill>
                <a:latin typeface="Aptos"/>
              </a:rPr>
              <a:t>Ce que tu sais </a:t>
            </a:r>
            <a:endParaRPr lang="fr-FR" sz="2000" spc="-1">
              <a:solidFill>
                <a:srgbClr val="000000"/>
              </a:solidFill>
              <a:latin typeface="Calibri"/>
            </a:endParaRPr>
          </a:p>
          <a:p>
            <a:pPr defTabSz="457200"/>
            <a:r>
              <a:rPr lang="fr-FR" sz="2000" spc="-1">
                <a:solidFill>
                  <a:schemeClr val="dk1"/>
                </a:solidFill>
                <a:latin typeface="Aptos"/>
              </a:rPr>
              <a:t>ne pas savoir…</a:t>
            </a:r>
            <a:endParaRPr lang="fr-FR" sz="2000" spc="-1">
              <a:solidFill>
                <a:srgbClr val="000000"/>
              </a:solidFill>
              <a:latin typeface="Calibri"/>
            </a:endParaRPr>
          </a:p>
          <a:p>
            <a:pPr defTabSz="457200"/>
            <a:r>
              <a:rPr lang="fr-FR" sz="1400" spc="-1">
                <a:solidFill>
                  <a:schemeClr val="dk1"/>
                </a:solidFill>
                <a:latin typeface="Aptos"/>
              </a:rPr>
              <a:t>(mais tu sais </a:t>
            </a:r>
            <a:endParaRPr lang="fr-FR" sz="1400" spc="-1">
              <a:solidFill>
                <a:srgbClr val="000000"/>
              </a:solidFill>
              <a:latin typeface="Calibri"/>
            </a:endParaRPr>
          </a:p>
          <a:p>
            <a:pPr defTabSz="457200"/>
            <a:r>
              <a:rPr lang="fr-FR" sz="1400" spc="-1">
                <a:solidFill>
                  <a:schemeClr val="dk1"/>
                </a:solidFill>
                <a:latin typeface="Aptos"/>
              </a:rPr>
              <a:t>ou tu imagines </a:t>
            </a:r>
            <a:endParaRPr lang="fr-FR" sz="1400" spc="-1">
              <a:solidFill>
                <a:srgbClr val="000000"/>
              </a:solidFill>
              <a:latin typeface="Calibri"/>
            </a:endParaRPr>
          </a:p>
          <a:p>
            <a:pPr defTabSz="457200"/>
            <a:r>
              <a:rPr lang="fr-FR" sz="1400" spc="-1">
                <a:solidFill>
                  <a:schemeClr val="dk1"/>
                </a:solidFill>
                <a:latin typeface="Aptos"/>
              </a:rPr>
              <a:t>qu’on le sait)</a:t>
            </a:r>
            <a:endParaRPr lang="fr-FR" sz="1400" spc="-1">
              <a:solidFill>
                <a:srgbClr val="000000"/>
              </a:solidFill>
              <a:latin typeface="Calibri"/>
            </a:endParaRPr>
          </a:p>
        </p:txBody>
      </p:sp>
      <p:sp>
        <p:nvSpPr>
          <p:cNvPr id="82" name="Flèche : bas 15"/>
          <p:cNvSpPr/>
          <p:nvPr/>
        </p:nvSpPr>
        <p:spPr>
          <a:xfrm rot="10800000" flipV="1">
            <a:off x="3370080" y="439920"/>
            <a:ext cx="208800" cy="2073960"/>
          </a:xfrm>
          <a:prstGeom prst="downArrow">
            <a:avLst>
              <a:gd name="adj1" fmla="val 19125"/>
              <a:gd name="adj2" fmla="val 50000"/>
            </a:avLst>
          </a:prstGeom>
          <a:solidFill>
            <a:schemeClr val="bg1"/>
          </a:solidFill>
          <a:ln w="6350">
            <a:solidFill>
              <a:srgbClr val="0E2841"/>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endParaRPr lang="fr-FR" spc="-1">
              <a:solidFill>
                <a:schemeClr val="lt1"/>
              </a:solidFill>
              <a:latin typeface="Aptos"/>
            </a:endParaRPr>
          </a:p>
        </p:txBody>
      </p:sp>
      <p:sp>
        <p:nvSpPr>
          <p:cNvPr id="83" name="ZoneTexte 16"/>
          <p:cNvSpPr/>
          <p:nvPr/>
        </p:nvSpPr>
        <p:spPr>
          <a:xfrm rot="16200000">
            <a:off x="2828738" y="1186850"/>
            <a:ext cx="1565085" cy="3371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r>
              <a:rPr lang="fr-FR" sz="1600" i="1" spc="-1">
                <a:solidFill>
                  <a:schemeClr val="lt1"/>
                </a:solidFill>
                <a:latin typeface="Aptos"/>
              </a:rPr>
              <a:t>L’apprentissage</a:t>
            </a:r>
            <a:endParaRPr lang="fr-FR" sz="1600" spc="-1">
              <a:solidFill>
                <a:srgbClr val="000000"/>
              </a:solidFill>
              <a:latin typeface="Calibri"/>
            </a:endParaRPr>
          </a:p>
        </p:txBody>
      </p:sp>
      <p:pic>
        <p:nvPicPr>
          <p:cNvPr id="84" name="Graphique 20" descr="Livres contour"/>
          <p:cNvPicPr/>
          <p:nvPr/>
        </p:nvPicPr>
        <p:blipFill>
          <a:blip r:embed="rId5">
            <a:extLst>
              <a:ext uri="{96DAC541-7B7A-43D3-8B79-37D633B846F1}">
                <asvg:svgBlip xmlns:asvg="http://schemas.microsoft.com/office/drawing/2016/SVG/main" r:embed="rId6"/>
              </a:ext>
            </a:extLst>
          </a:blip>
          <a:stretch/>
        </p:blipFill>
        <p:spPr>
          <a:xfrm>
            <a:off x="2585640" y="4121640"/>
            <a:ext cx="1245600" cy="1245600"/>
          </a:xfrm>
          <a:prstGeom prst="rect">
            <a:avLst/>
          </a:prstGeom>
          <a:ln w="0">
            <a:noFill/>
          </a:ln>
        </p:spPr>
      </p:pic>
      <p:pic>
        <p:nvPicPr>
          <p:cNvPr id="85" name="Graphique 24" descr="Cerveau dans une tête contour"/>
          <p:cNvPicPr/>
          <p:nvPr/>
        </p:nvPicPr>
        <p:blipFill>
          <a:blip r:embed="rId7">
            <a:extLst>
              <a:ext uri="{96DAC541-7B7A-43D3-8B79-37D633B846F1}">
                <asvg:svgBlip xmlns:asvg="http://schemas.microsoft.com/office/drawing/2016/SVG/main" r:embed="rId8"/>
              </a:ext>
            </a:extLst>
          </a:blip>
          <a:stretch/>
        </p:blipFill>
        <p:spPr>
          <a:xfrm>
            <a:off x="1799040" y="7200"/>
            <a:ext cx="478800" cy="478800"/>
          </a:xfrm>
          <a:prstGeom prst="rect">
            <a:avLst/>
          </a:prstGeom>
          <a:ln w="0">
            <a:noFill/>
          </a:ln>
        </p:spPr>
      </p:pic>
      <p:sp>
        <p:nvSpPr>
          <p:cNvPr id="86" name="ZoneTexte 17"/>
          <p:cNvSpPr/>
          <p:nvPr/>
        </p:nvSpPr>
        <p:spPr>
          <a:xfrm>
            <a:off x="4966680" y="1739160"/>
            <a:ext cx="1341242" cy="3371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r>
              <a:rPr lang="fr-FR" sz="1600" i="1" spc="-1">
                <a:solidFill>
                  <a:schemeClr val="lt1"/>
                </a:solidFill>
                <a:latin typeface="Aptos"/>
              </a:rPr>
              <a:t>La recherche</a:t>
            </a:r>
            <a:endParaRPr lang="fr-FR" sz="1600" spc="-1">
              <a:solidFill>
                <a:srgbClr val="000000"/>
              </a:solidFill>
              <a:latin typeface="Calibri"/>
            </a:endParaRPr>
          </a:p>
        </p:txBody>
      </p:sp>
      <p:sp>
        <p:nvSpPr>
          <p:cNvPr id="87" name="ZoneTexte 9"/>
          <p:cNvSpPr/>
          <p:nvPr/>
        </p:nvSpPr>
        <p:spPr>
          <a:xfrm>
            <a:off x="5863440" y="3429001"/>
            <a:ext cx="2492640" cy="82954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457200"/>
            <a:r>
              <a:rPr lang="fr-FR" sz="1600" spc="-1">
                <a:solidFill>
                  <a:schemeClr val="lt1"/>
                </a:solidFill>
                <a:latin typeface="Aptos"/>
              </a:rPr>
              <a:t>on sait </a:t>
            </a:r>
            <a:endParaRPr lang="fr-FR" sz="1600" spc="-1">
              <a:solidFill>
                <a:srgbClr val="000000"/>
              </a:solidFill>
              <a:latin typeface="Calibri"/>
            </a:endParaRPr>
          </a:p>
          <a:p>
            <a:pPr algn="ctr" defTabSz="457200"/>
            <a:r>
              <a:rPr lang="fr-FR" sz="1600" spc="-1">
                <a:solidFill>
                  <a:schemeClr val="lt1"/>
                </a:solidFill>
                <a:latin typeface="Aptos"/>
              </a:rPr>
              <a:t>ou</a:t>
            </a:r>
            <a:endParaRPr lang="fr-FR" sz="1600" spc="-1">
              <a:solidFill>
                <a:srgbClr val="000000"/>
              </a:solidFill>
              <a:latin typeface="Calibri"/>
            </a:endParaRPr>
          </a:p>
          <a:p>
            <a:pPr algn="ctr" defTabSz="457200"/>
            <a:r>
              <a:rPr lang="fr-FR" sz="1600" spc="-1">
                <a:solidFill>
                  <a:schemeClr val="lt1"/>
                </a:solidFill>
                <a:latin typeface="Aptos"/>
              </a:rPr>
              <a:t>on ne sait pas</a:t>
            </a:r>
            <a:endParaRPr lang="fr-FR" sz="1600" spc="-1">
              <a:solidFill>
                <a:srgbClr val="000000"/>
              </a:solidFill>
              <a:latin typeface="Calibri"/>
            </a:endParaRPr>
          </a:p>
        </p:txBody>
      </p:sp>
      <p:sp>
        <p:nvSpPr>
          <p:cNvPr id="88" name="ZoneTexte 11"/>
          <p:cNvSpPr/>
          <p:nvPr/>
        </p:nvSpPr>
        <p:spPr>
          <a:xfrm>
            <a:off x="7578120" y="3675240"/>
            <a:ext cx="222084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457200"/>
            <a:r>
              <a:rPr lang="fr-FR" sz="1600" spc="-1">
                <a:solidFill>
                  <a:schemeClr val="lt1"/>
                </a:solidFill>
                <a:latin typeface="Aptos"/>
              </a:rPr>
              <a:t>qu’on ne sait pas</a:t>
            </a:r>
            <a:endParaRPr lang="fr-FR" sz="1600" spc="-1">
              <a:solidFill>
                <a:srgbClr val="000000"/>
              </a:solidFill>
              <a:latin typeface="Calibri"/>
            </a:endParaRPr>
          </a:p>
        </p:txBody>
      </p:sp>
      <p:sp>
        <p:nvSpPr>
          <p:cNvPr id="89" name="ZoneTexte 19"/>
          <p:cNvSpPr/>
          <p:nvPr/>
        </p:nvSpPr>
        <p:spPr>
          <a:xfrm rot="16200000">
            <a:off x="2468640" y="3707221"/>
            <a:ext cx="461952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r>
              <a:rPr lang="fr-FR" sz="3200" spc="-1">
                <a:solidFill>
                  <a:schemeClr val="lt1"/>
                </a:solidFill>
                <a:latin typeface="Aptos"/>
              </a:rPr>
              <a:t>Ce que l’on sait</a:t>
            </a:r>
            <a:endParaRPr lang="fr-FR" sz="3200" spc="-1">
              <a:solidFill>
                <a:srgbClr val="000000"/>
              </a:solidFill>
              <a:latin typeface="Calibri"/>
            </a:endParaRPr>
          </a:p>
        </p:txBody>
      </p:sp>
      <p:sp>
        <p:nvSpPr>
          <p:cNvPr id="90" name="Accolade fermante 21"/>
          <p:cNvSpPr/>
          <p:nvPr/>
        </p:nvSpPr>
        <p:spPr>
          <a:xfrm>
            <a:off x="7700520" y="3498120"/>
            <a:ext cx="149760" cy="701280"/>
          </a:xfrm>
          <a:prstGeom prst="rightBrace">
            <a:avLst>
              <a:gd name="adj1" fmla="val 83788"/>
              <a:gd name="adj2" fmla="val 50000"/>
            </a:avLst>
          </a:prstGeom>
          <a:noFill/>
          <a:ln>
            <a:solidFill>
              <a:srgbClr val="FFFFFF"/>
            </a:solidFill>
          </a:ln>
        </p:spPr>
        <p:style>
          <a:lnRef idx="2">
            <a:schemeClr val="accent1"/>
          </a:lnRef>
          <a:fillRef idx="0">
            <a:schemeClr val="accent1"/>
          </a:fillRef>
          <a:effectRef idx="1">
            <a:schemeClr val="accent1"/>
          </a:effectRef>
          <a:fontRef idx="minor"/>
        </p:style>
        <p:txBody>
          <a:bodyPr lIns="90000" tIns="45000" rIns="90000" bIns="45000" anchor="ctr">
            <a:noAutofit/>
          </a:bodyPr>
          <a:lstStyle/>
          <a:p>
            <a:pPr algn="ctr" defTabSz="457200"/>
            <a:endParaRPr lang="fr-FR" spc="-1">
              <a:solidFill>
                <a:schemeClr val="dk1"/>
              </a:solidFill>
              <a:latin typeface="Aptos"/>
            </a:endParaRPr>
          </a:p>
        </p:txBody>
      </p:sp>
      <p:sp>
        <p:nvSpPr>
          <p:cNvPr id="91" name="ZoneTexte 1"/>
          <p:cNvSpPr/>
          <p:nvPr/>
        </p:nvSpPr>
        <p:spPr>
          <a:xfrm>
            <a:off x="1525440" y="5847840"/>
            <a:ext cx="199728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r>
              <a:rPr lang="fr-FR" sz="1400" spc="-1">
                <a:solidFill>
                  <a:schemeClr val="dk1"/>
                </a:solidFill>
                <a:latin typeface="Aptos"/>
              </a:rPr>
              <a:t>Ce que tu ne sais pas </a:t>
            </a:r>
            <a:endParaRPr lang="fr-FR" sz="1400" spc="-1">
              <a:solidFill>
                <a:srgbClr val="000000"/>
              </a:solidFill>
              <a:latin typeface="Calibri"/>
            </a:endParaRPr>
          </a:p>
          <a:p>
            <a:pPr defTabSz="457200"/>
            <a:r>
              <a:rPr lang="fr-FR" sz="1400" spc="-1">
                <a:solidFill>
                  <a:schemeClr val="dk1"/>
                </a:solidFill>
                <a:latin typeface="Aptos"/>
              </a:rPr>
              <a:t>que tu ne sais pas</a:t>
            </a:r>
            <a:endParaRPr lang="fr-FR" sz="1400" spc="-1">
              <a:solidFill>
                <a:srgbClr val="000000"/>
              </a:solidFill>
              <a:latin typeface="Calibri"/>
            </a:endParaRPr>
          </a:p>
        </p:txBody>
      </p:sp>
      <p:pic>
        <p:nvPicPr>
          <p:cNvPr id="23" name="Image 22" descr="Une image contenant texte, clipart&#10;&#10;Description générée automatiquement">
            <a:extLst>
              <a:ext uri="{FF2B5EF4-FFF2-40B4-BE49-F238E27FC236}">
                <a16:creationId xmlns:a16="http://schemas.microsoft.com/office/drawing/2014/main" id="{03C6AC2D-D0CD-4020-BD56-921B51844FFD}"/>
              </a:ext>
            </a:extLst>
          </p:cNvPr>
          <p:cNvPicPr/>
          <p:nvPr/>
        </p:nvPicPr>
        <p:blipFill>
          <a:blip r:embed="rId9"/>
          <a:stretch>
            <a:fillRect/>
          </a:stretch>
        </p:blipFill>
        <p:spPr bwMode="auto">
          <a:xfrm>
            <a:off x="10035823" y="6547682"/>
            <a:ext cx="637578" cy="200781"/>
          </a:xfrm>
          <a:prstGeom prst="rect">
            <a:avLst/>
          </a:prstGeom>
        </p:spPr>
      </p:pic>
      <p:pic>
        <p:nvPicPr>
          <p:cNvPr id="24" name="Image 23">
            <a:extLst>
              <a:ext uri="{FF2B5EF4-FFF2-40B4-BE49-F238E27FC236}">
                <a16:creationId xmlns:a16="http://schemas.microsoft.com/office/drawing/2014/main" id="{FFD53450-4272-4B04-B6FC-94EA719AB7CF}"/>
              </a:ext>
            </a:extLst>
          </p:cNvPr>
          <p:cNvPicPr/>
          <p:nvPr/>
        </p:nvPicPr>
        <p:blipFill>
          <a:blip r:embed="rId10"/>
          <a:stretch>
            <a:fillRect/>
          </a:stretch>
        </p:blipFill>
        <p:spPr bwMode="auto">
          <a:xfrm>
            <a:off x="10035823" y="5963085"/>
            <a:ext cx="637578" cy="581730"/>
          </a:xfrm>
          <a:prstGeom prst="rect">
            <a:avLst/>
          </a:prstGeom>
        </p:spPr>
      </p:pic>
    </p:spTree>
    <p:extLst>
      <p:ext uri="{BB962C8B-B14F-4D97-AF65-F5344CB8AC3E}">
        <p14:creationId xmlns:p14="http://schemas.microsoft.com/office/powerpoint/2010/main" val="9617181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39DD3-5430-B771-D98A-20512FA0E9B4}"/>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27DB5138-16DE-A4EE-3284-78EF5A892994}"/>
              </a:ext>
            </a:extLst>
          </p:cNvPr>
          <p:cNvSpPr txBox="1"/>
          <p:nvPr/>
        </p:nvSpPr>
        <p:spPr>
          <a:xfrm>
            <a:off x="0" y="1852608"/>
            <a:ext cx="12192000" cy="1015663"/>
          </a:xfrm>
          <a:prstGeom prst="rect">
            <a:avLst/>
          </a:prstGeom>
          <a:solidFill>
            <a:schemeClr val="bg1">
              <a:lumMod val="85000"/>
            </a:schemeClr>
          </a:solidFill>
        </p:spPr>
        <p:txBody>
          <a:bodyPr wrap="square" rtlCol="0">
            <a:spAutoFit/>
          </a:bodyPr>
          <a:lstStyle/>
          <a:p>
            <a:r>
              <a:rPr lang="fr-FR" sz="6000" dirty="0">
                <a:solidFill>
                  <a:schemeClr val="bg2">
                    <a:lumMod val="25000"/>
                  </a:schemeClr>
                </a:solidFill>
              </a:rPr>
              <a:t>Un point clé : l’erreur !</a:t>
            </a:r>
          </a:p>
        </p:txBody>
      </p:sp>
    </p:spTree>
    <p:extLst>
      <p:ext uri="{BB962C8B-B14F-4D97-AF65-F5344CB8AC3E}">
        <p14:creationId xmlns:p14="http://schemas.microsoft.com/office/powerpoint/2010/main" val="19301658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240"/>
          <p:cNvSpPr txBox="1"/>
          <p:nvPr/>
        </p:nvSpPr>
        <p:spPr>
          <a:xfrm>
            <a:off x="1981200" y="273051"/>
            <a:ext cx="8228012" cy="1144587"/>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p240"/>
          <p:cNvSpPr txBox="1"/>
          <p:nvPr/>
        </p:nvSpPr>
        <p:spPr>
          <a:xfrm>
            <a:off x="1981200" y="1604963"/>
            <a:ext cx="8228012" cy="397668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90" name="Google Shape;490;p240"/>
          <p:cNvPicPr preferRelativeResize="0"/>
          <p:nvPr/>
        </p:nvPicPr>
        <p:blipFill rotWithShape="1">
          <a:blip r:embed="rId3">
            <a:alphaModFix/>
          </a:blip>
          <a:srcRect/>
          <a:stretch/>
        </p:blipFill>
        <p:spPr>
          <a:xfrm>
            <a:off x="2095500" y="214312"/>
            <a:ext cx="8216900" cy="5975350"/>
          </a:xfrm>
          <a:prstGeom prst="rect">
            <a:avLst/>
          </a:prstGeom>
          <a:noFill/>
          <a:ln>
            <a:noFill/>
          </a:ln>
        </p:spPr>
      </p:pic>
      <p:sp>
        <p:nvSpPr>
          <p:cNvPr id="491" name="Google Shape;491;p240"/>
          <p:cNvSpPr txBox="1"/>
          <p:nvPr/>
        </p:nvSpPr>
        <p:spPr>
          <a:xfrm>
            <a:off x="2024063" y="6149976"/>
            <a:ext cx="8499475" cy="70784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Source : </a:t>
            </a:r>
            <a:r>
              <a:rPr lang="en-US" sz="1800" b="0" i="0" u="none" strike="noStrike" cap="none">
                <a:solidFill>
                  <a:schemeClr val="dk1"/>
                </a:solidFill>
                <a:latin typeface="Calibri"/>
                <a:ea typeface="Calibri"/>
                <a:cs typeface="Calibri"/>
                <a:sym typeface="Calibri"/>
              </a:rPr>
              <a:t>Ateliers zététiques au collège ; D. Caroti  du CORTECS</a:t>
            </a:r>
            <a:endParaRPr sz="1800" b="0" i="0" u="none" strike="noStrike" cap="none">
              <a:solidFill>
                <a:schemeClr val="dk1"/>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1100"/>
              <a:buFont typeface="Arial"/>
              <a:buNone/>
            </a:pPr>
            <a:r>
              <a:rPr lang="en-US" sz="11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https://cortecs.org/secondaire/ateliers-zetetique-et-esprit-critique-au-college/#Premier_atelier_en_5%C3%A8me_:_nos_sens_nous_trompent_</a:t>
            </a:r>
            <a:r>
              <a:rPr lang="en-US" sz="1100" b="0" i="0" u="none" strike="noStrike" cap="none">
                <a:solidFill>
                  <a:schemeClr val="dk1"/>
                </a:solidFill>
                <a:latin typeface="Calibri"/>
                <a:ea typeface="Calibri"/>
                <a:cs typeface="Calibri"/>
                <a:sym typeface="Calibri"/>
              </a:rPr>
              <a:t>!</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241"/>
          <p:cNvSpPr txBox="1">
            <a:spLocks noGrp="1"/>
          </p:cNvSpPr>
          <p:nvPr>
            <p:ph type="body" idx="1"/>
          </p:nvPr>
        </p:nvSpPr>
        <p:spPr>
          <a:xfrm>
            <a:off x="1981200" y="1604963"/>
            <a:ext cx="8043862" cy="3976687"/>
          </a:xfrm>
          <a:prstGeom prst="rect">
            <a:avLst/>
          </a:prstGeom>
          <a:noFill/>
          <a:ln>
            <a:noFill/>
          </a:ln>
        </p:spPr>
        <p:txBody>
          <a:bodyPr spcFirstLastPara="1" wrap="square" lIns="91425" tIns="0" rIns="91425" bIns="45700" anchor="t" anchorCtr="0">
            <a:noAutofit/>
          </a:bodyPr>
          <a:lstStyle/>
          <a:p>
            <a:pPr marL="342900" lvl="0" indent="-139700" algn="l" rtl="0">
              <a:lnSpc>
                <a:spcPct val="90000"/>
              </a:lnSpc>
              <a:spcBef>
                <a:spcPts val="0"/>
              </a:spcBef>
              <a:spcAft>
                <a:spcPts val="0"/>
              </a:spcAft>
              <a:buClr>
                <a:schemeClr val="dk1"/>
              </a:buClr>
              <a:buSzPts val="3200"/>
              <a:buNone/>
            </a:pPr>
            <a:endParaRPr sz="3200">
              <a:solidFill>
                <a:schemeClr val="dk1"/>
              </a:solidFill>
              <a:latin typeface="Calibri"/>
              <a:ea typeface="Calibri"/>
              <a:cs typeface="Calibri"/>
              <a:sym typeface="Calibri"/>
            </a:endParaRPr>
          </a:p>
        </p:txBody>
      </p:sp>
      <p:pic>
        <p:nvPicPr>
          <p:cNvPr id="498" name="Google Shape;498;p241"/>
          <p:cNvPicPr preferRelativeResize="0"/>
          <p:nvPr/>
        </p:nvPicPr>
        <p:blipFill rotWithShape="1">
          <a:blip r:embed="rId3">
            <a:alphaModFix/>
          </a:blip>
          <a:srcRect/>
          <a:stretch/>
        </p:blipFill>
        <p:spPr>
          <a:xfrm>
            <a:off x="1579562" y="995362"/>
            <a:ext cx="9142412" cy="492125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Google Shape;504;p242"/>
          <p:cNvPicPr preferRelativeResize="0"/>
          <p:nvPr/>
        </p:nvPicPr>
        <p:blipFill rotWithShape="1">
          <a:blip r:embed="rId3">
            <a:alphaModFix/>
          </a:blip>
          <a:srcRect/>
          <a:stretch/>
        </p:blipFill>
        <p:spPr>
          <a:xfrm>
            <a:off x="2125175" y="219075"/>
            <a:ext cx="3240087" cy="3059112"/>
          </a:xfrm>
          <a:prstGeom prst="rect">
            <a:avLst/>
          </a:prstGeom>
          <a:noFill/>
          <a:ln>
            <a:noFill/>
          </a:ln>
        </p:spPr>
      </p:pic>
      <p:pic>
        <p:nvPicPr>
          <p:cNvPr id="505" name="Google Shape;505;p242"/>
          <p:cNvPicPr preferRelativeResize="0"/>
          <p:nvPr/>
        </p:nvPicPr>
        <p:blipFill rotWithShape="1">
          <a:blip r:embed="rId4">
            <a:alphaModFix/>
          </a:blip>
          <a:srcRect/>
          <a:stretch/>
        </p:blipFill>
        <p:spPr>
          <a:xfrm>
            <a:off x="7032625" y="68263"/>
            <a:ext cx="3168650" cy="3360737"/>
          </a:xfrm>
          <a:prstGeom prst="rect">
            <a:avLst/>
          </a:prstGeom>
          <a:noFill/>
          <a:ln>
            <a:noFill/>
          </a:ln>
        </p:spPr>
      </p:pic>
      <p:pic>
        <p:nvPicPr>
          <p:cNvPr id="506" name="Google Shape;506;p242"/>
          <p:cNvPicPr preferRelativeResize="0"/>
          <p:nvPr/>
        </p:nvPicPr>
        <p:blipFill rotWithShape="1">
          <a:blip r:embed="rId5">
            <a:alphaModFix/>
          </a:blip>
          <a:srcRect/>
          <a:stretch/>
        </p:blipFill>
        <p:spPr>
          <a:xfrm>
            <a:off x="2682240" y="3385494"/>
            <a:ext cx="2528242" cy="3376123"/>
          </a:xfrm>
          <a:prstGeom prst="rect">
            <a:avLst/>
          </a:prstGeom>
          <a:noFill/>
          <a:ln>
            <a:noFill/>
          </a:ln>
        </p:spPr>
      </p:pic>
      <p:pic>
        <p:nvPicPr>
          <p:cNvPr id="507" name="Google Shape;507;p242"/>
          <p:cNvPicPr preferRelativeResize="0"/>
          <p:nvPr/>
        </p:nvPicPr>
        <p:blipFill rotWithShape="1">
          <a:blip r:embed="rId6">
            <a:alphaModFix/>
          </a:blip>
          <a:srcRect/>
          <a:stretch/>
        </p:blipFill>
        <p:spPr>
          <a:xfrm>
            <a:off x="6765767" y="3626305"/>
            <a:ext cx="4013949" cy="31353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PlaceHolder 1"/>
          <p:cNvSpPr>
            <a:spLocks noGrp="1"/>
          </p:cNvSpPr>
          <p:nvPr>
            <p:ph type="title"/>
          </p:nvPr>
        </p:nvSpPr>
        <p:spPr>
          <a:xfrm>
            <a:off x="838080" y="365040"/>
            <a:ext cx="3197520" cy="422640"/>
          </a:xfrm>
          <a:prstGeom prst="rect">
            <a:avLst/>
          </a:prstGeom>
          <a:gradFill rotWithShape="0">
            <a:gsLst>
              <a:gs pos="0">
                <a:srgbClr val="F08C56"/>
              </a:gs>
              <a:gs pos="100000">
                <a:srgbClr val="F57A27"/>
              </a:gs>
            </a:gsLst>
            <a:lin ang="5400000"/>
          </a:gradFill>
          <a:ln w="0">
            <a:noFill/>
          </a:ln>
          <a:effectLst>
            <a:outerShdw blurRad="57240" dist="19080" dir="5400000" rotWithShape="0">
              <a:srgbClr val="000000">
                <a:alpha val="63000"/>
              </a:srgbClr>
            </a:outerShdw>
          </a:effectLst>
        </p:spPr>
        <p:txBody>
          <a:bodyPr anchor="ctr">
            <a:normAutofit fontScale="90000"/>
          </a:bodyPr>
          <a:lstStyle/>
          <a:p>
            <a:pPr indent="0">
              <a:lnSpc>
                <a:spcPct val="90000"/>
              </a:lnSpc>
              <a:buNone/>
            </a:pPr>
            <a:r>
              <a:rPr lang="fr-FR" sz="4400" b="0" strike="noStrike" spc="-1">
                <a:solidFill>
                  <a:schemeClr val="lt1"/>
                </a:solidFill>
                <a:latin typeface="Calibri"/>
              </a:rPr>
              <a:t>Semaine 8 </a:t>
            </a:r>
            <a:endParaRPr lang="x-none" sz="4400" b="0" strike="noStrike" spc="-1">
              <a:solidFill>
                <a:srgbClr val="000000"/>
              </a:solidFill>
              <a:latin typeface="Calibri"/>
            </a:endParaRPr>
          </a:p>
        </p:txBody>
      </p:sp>
      <p:sp>
        <p:nvSpPr>
          <p:cNvPr id="139" name="PlaceHolder 2"/>
          <p:cNvSpPr>
            <a:spLocks noGrp="1"/>
          </p:cNvSpPr>
          <p:nvPr>
            <p:ph/>
          </p:nvPr>
        </p:nvSpPr>
        <p:spPr>
          <a:xfrm>
            <a:off x="838080" y="6085440"/>
            <a:ext cx="10515240" cy="259200"/>
          </a:xfrm>
          <a:prstGeom prst="rect">
            <a:avLst/>
          </a:prstGeom>
          <a:noFill/>
          <a:ln w="0">
            <a:noFill/>
          </a:ln>
        </p:spPr>
        <p:txBody>
          <a:bodyPr anchor="t">
            <a:normAutofit fontScale="51500" lnSpcReduction="20000"/>
          </a:bodyPr>
          <a:lstStyle/>
          <a:p>
            <a:pPr marL="182520" indent="-182520">
              <a:lnSpc>
                <a:spcPct val="90000"/>
              </a:lnSpc>
              <a:spcBef>
                <a:spcPts val="1001"/>
              </a:spcBef>
              <a:buClr>
                <a:srgbClr val="000000"/>
              </a:buClr>
              <a:buFont typeface="Arial"/>
              <a:buChar char="•"/>
            </a:pPr>
            <a:r>
              <a:rPr lang="fr-FR" sz="2800" b="0" strike="noStrike" spc="-1">
                <a:solidFill>
                  <a:srgbClr val="000000"/>
                </a:solidFill>
                <a:latin typeface="Calibri"/>
              </a:rPr>
              <a:t>Crédit photo : Inconnu.</a:t>
            </a:r>
            <a:endParaRPr lang="x-none" sz="2800" b="0" strike="noStrike" spc="-1">
              <a:solidFill>
                <a:srgbClr val="000000"/>
              </a:solidFill>
              <a:latin typeface="Calibri"/>
            </a:endParaRPr>
          </a:p>
        </p:txBody>
      </p:sp>
      <p:sp>
        <p:nvSpPr>
          <p:cNvPr id="140" name="AutoShape 2"/>
          <p:cNvSpPr/>
          <p:nvPr/>
        </p:nvSpPr>
        <p:spPr>
          <a:xfrm>
            <a:off x="155520" y="-144360"/>
            <a:ext cx="304560" cy="30456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pPr>
              <a:lnSpc>
                <a:spcPct val="100000"/>
              </a:lnSpc>
            </a:pPr>
            <a:endParaRPr lang="fr-FR" sz="1800" b="0" strike="noStrike" spc="-1">
              <a:solidFill>
                <a:srgbClr val="000000"/>
              </a:solidFill>
              <a:latin typeface="Calibri"/>
            </a:endParaRPr>
          </a:p>
        </p:txBody>
      </p:sp>
      <p:pic>
        <p:nvPicPr>
          <p:cNvPr id="3" name="Image 2">
            <a:extLst>
              <a:ext uri="{FF2B5EF4-FFF2-40B4-BE49-F238E27FC236}">
                <a16:creationId xmlns:a16="http://schemas.microsoft.com/office/drawing/2014/main" id="{819843CA-17C8-1949-FE76-8D76473C19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5960" y="147637"/>
            <a:ext cx="4572000" cy="6562725"/>
          </a:xfrm>
          <a:prstGeom prst="rect">
            <a:avLst/>
          </a:prstGeom>
        </p:spPr>
      </p:pic>
      <p:sp>
        <p:nvSpPr>
          <p:cNvPr id="2" name="PlaceHolder 2">
            <a:extLst>
              <a:ext uri="{FF2B5EF4-FFF2-40B4-BE49-F238E27FC236}">
                <a16:creationId xmlns:a16="http://schemas.microsoft.com/office/drawing/2014/main" id="{8A2E801B-A1F5-B1FD-0884-5705D642DE8C}"/>
              </a:ext>
            </a:extLst>
          </p:cNvPr>
          <p:cNvSpPr txBox="1">
            <a:spLocks/>
          </p:cNvSpPr>
          <p:nvPr/>
        </p:nvSpPr>
        <p:spPr>
          <a:xfrm>
            <a:off x="460080" y="1876046"/>
            <a:ext cx="4572000" cy="2790547"/>
          </a:xfrm>
          <a:prstGeom prst="rect">
            <a:avLst/>
          </a:prstGeom>
          <a:noFill/>
          <a:ln w="0">
            <a:noFill/>
          </a:ln>
        </p:spPr>
        <p:txBody>
          <a:bodyPr anchor="t">
            <a:normAutofit fontScale="96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001"/>
              </a:spcBef>
              <a:buClr>
                <a:srgbClr val="000000"/>
              </a:buClr>
              <a:buNone/>
            </a:pPr>
            <a:r>
              <a:rPr lang="fr-FR" i="1" spc="-1" dirty="0">
                <a:solidFill>
                  <a:srgbClr val="00B050"/>
                </a:solidFill>
                <a:latin typeface="Calibri"/>
              </a:rPr>
              <a:t>EXTRAIT d’un diaporama de rituel d’entrée en classe</a:t>
            </a:r>
            <a:endParaRPr lang="x-none" i="1" spc="-1" dirty="0">
              <a:solidFill>
                <a:srgbClr val="00B050"/>
              </a:solidFill>
              <a:latin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4D89A0A-2CDF-9B6A-5E09-F166C813AD78}"/>
              </a:ext>
            </a:extLst>
          </p:cNvPr>
          <p:cNvPicPr>
            <a:picLocks noChangeAspect="1"/>
          </p:cNvPicPr>
          <p:nvPr/>
        </p:nvPicPr>
        <p:blipFill>
          <a:blip r:embed="rId2"/>
          <a:stretch>
            <a:fillRect/>
          </a:stretch>
        </p:blipFill>
        <p:spPr>
          <a:xfrm>
            <a:off x="2030377" y="239753"/>
            <a:ext cx="8131245" cy="6378493"/>
          </a:xfrm>
          <a:prstGeom prst="rect">
            <a:avLst/>
          </a:prstGeom>
        </p:spPr>
      </p:pic>
    </p:spTree>
    <p:extLst>
      <p:ext uri="{BB962C8B-B14F-4D97-AF65-F5344CB8AC3E}">
        <p14:creationId xmlns:p14="http://schemas.microsoft.com/office/powerpoint/2010/main" val="41696750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PlaceHolder 1"/>
          <p:cNvSpPr>
            <a:spLocks noGrp="1"/>
          </p:cNvSpPr>
          <p:nvPr>
            <p:ph type="title"/>
          </p:nvPr>
        </p:nvSpPr>
        <p:spPr>
          <a:xfrm>
            <a:off x="838080" y="365040"/>
            <a:ext cx="3197520" cy="422640"/>
          </a:xfrm>
          <a:prstGeom prst="rect">
            <a:avLst/>
          </a:prstGeom>
          <a:gradFill rotWithShape="0">
            <a:gsLst>
              <a:gs pos="0">
                <a:srgbClr val="F08C56"/>
              </a:gs>
              <a:gs pos="100000">
                <a:srgbClr val="F57A27"/>
              </a:gs>
            </a:gsLst>
            <a:lin ang="5400000"/>
          </a:gradFill>
          <a:ln w="0">
            <a:noFill/>
          </a:ln>
          <a:effectLst>
            <a:outerShdw blurRad="57240" dist="19080" dir="5400000" rotWithShape="0">
              <a:srgbClr val="000000">
                <a:alpha val="63000"/>
              </a:srgbClr>
            </a:outerShdw>
          </a:effectLst>
        </p:spPr>
        <p:txBody>
          <a:bodyPr anchor="ctr">
            <a:normAutofit fontScale="90000"/>
          </a:bodyPr>
          <a:lstStyle/>
          <a:p>
            <a:pPr indent="0">
              <a:lnSpc>
                <a:spcPct val="90000"/>
              </a:lnSpc>
              <a:buNone/>
            </a:pPr>
            <a:r>
              <a:rPr lang="fr-FR" sz="4400" b="0" strike="noStrike" spc="-1">
                <a:solidFill>
                  <a:schemeClr val="lt1"/>
                </a:solidFill>
                <a:latin typeface="Calibri"/>
              </a:rPr>
              <a:t>Semaine 8 </a:t>
            </a:r>
            <a:endParaRPr lang="x-none" sz="4400" b="0" strike="noStrike" spc="-1">
              <a:solidFill>
                <a:srgbClr val="000000"/>
              </a:solidFill>
              <a:latin typeface="Calibri"/>
            </a:endParaRPr>
          </a:p>
        </p:txBody>
      </p:sp>
      <p:sp>
        <p:nvSpPr>
          <p:cNvPr id="139" name="PlaceHolder 2"/>
          <p:cNvSpPr>
            <a:spLocks noGrp="1"/>
          </p:cNvSpPr>
          <p:nvPr>
            <p:ph/>
          </p:nvPr>
        </p:nvSpPr>
        <p:spPr>
          <a:xfrm>
            <a:off x="838080" y="6085440"/>
            <a:ext cx="10515240" cy="259200"/>
          </a:xfrm>
          <a:prstGeom prst="rect">
            <a:avLst/>
          </a:prstGeom>
          <a:noFill/>
          <a:ln w="0">
            <a:noFill/>
          </a:ln>
        </p:spPr>
        <p:txBody>
          <a:bodyPr anchor="t">
            <a:normAutofit fontScale="51500" lnSpcReduction="20000"/>
          </a:bodyPr>
          <a:lstStyle/>
          <a:p>
            <a:pPr marL="182520" indent="-182520">
              <a:lnSpc>
                <a:spcPct val="90000"/>
              </a:lnSpc>
              <a:spcBef>
                <a:spcPts val="1001"/>
              </a:spcBef>
              <a:buClr>
                <a:srgbClr val="000000"/>
              </a:buClr>
              <a:buFont typeface="Arial"/>
              <a:buChar char="•"/>
            </a:pPr>
            <a:r>
              <a:rPr lang="fr-FR" sz="2800" b="0" strike="noStrike" spc="-1">
                <a:solidFill>
                  <a:srgbClr val="000000"/>
                </a:solidFill>
                <a:latin typeface="Calibri"/>
              </a:rPr>
              <a:t>Crédit photo : Inconnu.</a:t>
            </a:r>
            <a:endParaRPr lang="x-none" sz="2800" b="0" strike="noStrike" spc="-1">
              <a:solidFill>
                <a:srgbClr val="000000"/>
              </a:solidFill>
              <a:latin typeface="Calibri"/>
            </a:endParaRPr>
          </a:p>
        </p:txBody>
      </p:sp>
      <p:sp>
        <p:nvSpPr>
          <p:cNvPr id="140" name="AutoShape 2"/>
          <p:cNvSpPr/>
          <p:nvPr/>
        </p:nvSpPr>
        <p:spPr>
          <a:xfrm>
            <a:off x="155520" y="-144360"/>
            <a:ext cx="304560" cy="30456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pPr>
              <a:lnSpc>
                <a:spcPct val="100000"/>
              </a:lnSpc>
            </a:pPr>
            <a:endParaRPr lang="fr-FR" sz="1800" b="0" strike="noStrike" spc="-1">
              <a:solidFill>
                <a:srgbClr val="000000"/>
              </a:solidFill>
              <a:latin typeface="Calibri"/>
            </a:endParaRPr>
          </a:p>
        </p:txBody>
      </p:sp>
      <p:pic>
        <p:nvPicPr>
          <p:cNvPr id="3" name="Image 2">
            <a:extLst>
              <a:ext uri="{FF2B5EF4-FFF2-40B4-BE49-F238E27FC236}">
                <a16:creationId xmlns:a16="http://schemas.microsoft.com/office/drawing/2014/main" id="{819843CA-17C8-1949-FE76-8D76473C19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735960" y="147637"/>
            <a:ext cx="4572000" cy="6562725"/>
          </a:xfrm>
          <a:prstGeom prst="rect">
            <a:avLst/>
          </a:prstGeom>
        </p:spPr>
      </p:pic>
    </p:spTree>
    <p:extLst>
      <p:ext uri="{BB962C8B-B14F-4D97-AF65-F5344CB8AC3E}">
        <p14:creationId xmlns:p14="http://schemas.microsoft.com/office/powerpoint/2010/main" val="27086864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PlaceHolder 1"/>
          <p:cNvSpPr>
            <a:spLocks noGrp="1"/>
          </p:cNvSpPr>
          <p:nvPr>
            <p:ph type="title"/>
          </p:nvPr>
        </p:nvSpPr>
        <p:spPr>
          <a:xfrm>
            <a:off x="147340" y="7920"/>
            <a:ext cx="3197520" cy="422640"/>
          </a:xfrm>
          <a:prstGeom prst="rect">
            <a:avLst/>
          </a:prstGeom>
          <a:gradFill rotWithShape="0">
            <a:gsLst>
              <a:gs pos="0">
                <a:srgbClr val="F08C56"/>
              </a:gs>
              <a:gs pos="100000">
                <a:srgbClr val="F57A27"/>
              </a:gs>
            </a:gsLst>
            <a:lin ang="5400000"/>
          </a:gradFill>
          <a:ln w="0">
            <a:noFill/>
          </a:ln>
          <a:effectLst>
            <a:outerShdw blurRad="57240" dist="19080" dir="5400000" rotWithShape="0">
              <a:srgbClr val="000000">
                <a:alpha val="63000"/>
              </a:srgbClr>
            </a:outerShdw>
          </a:effectLst>
        </p:spPr>
        <p:txBody>
          <a:bodyPr anchor="ctr">
            <a:normAutofit fontScale="90000"/>
          </a:bodyPr>
          <a:lstStyle/>
          <a:p>
            <a:pPr indent="0">
              <a:lnSpc>
                <a:spcPct val="90000"/>
              </a:lnSpc>
              <a:buNone/>
            </a:pPr>
            <a:r>
              <a:rPr lang="fr-FR" sz="4400" b="0" strike="noStrike" spc="-1" dirty="0">
                <a:solidFill>
                  <a:schemeClr val="lt1"/>
                </a:solidFill>
                <a:latin typeface="Calibri"/>
              </a:rPr>
              <a:t>Semaine 9 </a:t>
            </a:r>
            <a:endParaRPr lang="x-none" sz="4400" b="0" strike="noStrike" spc="-1" dirty="0">
              <a:solidFill>
                <a:srgbClr val="000000"/>
              </a:solidFill>
              <a:latin typeface="Calibri"/>
            </a:endParaRPr>
          </a:p>
        </p:txBody>
      </p:sp>
      <p:sp>
        <p:nvSpPr>
          <p:cNvPr id="143" name="PlaceHolder 2"/>
          <p:cNvSpPr>
            <a:spLocks noGrp="1"/>
          </p:cNvSpPr>
          <p:nvPr>
            <p:ph/>
          </p:nvPr>
        </p:nvSpPr>
        <p:spPr>
          <a:xfrm>
            <a:off x="838080" y="6085440"/>
            <a:ext cx="10515240" cy="259200"/>
          </a:xfrm>
          <a:prstGeom prst="rect">
            <a:avLst/>
          </a:prstGeom>
          <a:noFill/>
          <a:ln w="0">
            <a:noFill/>
          </a:ln>
        </p:spPr>
        <p:txBody>
          <a:bodyPr anchor="t">
            <a:normAutofit fontScale="51500" lnSpcReduction="20000"/>
          </a:bodyPr>
          <a:lstStyle/>
          <a:p>
            <a:pPr marL="182520" indent="-182520">
              <a:lnSpc>
                <a:spcPct val="90000"/>
              </a:lnSpc>
              <a:spcBef>
                <a:spcPts val="1001"/>
              </a:spcBef>
              <a:buClr>
                <a:srgbClr val="000000"/>
              </a:buClr>
              <a:buFont typeface="Arial"/>
              <a:buChar char="•"/>
            </a:pPr>
            <a:r>
              <a:rPr lang="fr-FR" sz="2800" b="0" strike="noStrike" spc="-1">
                <a:solidFill>
                  <a:srgbClr val="000000"/>
                </a:solidFill>
                <a:latin typeface="Calibri"/>
              </a:rPr>
              <a:t>Crédit photo : Inconnu.</a:t>
            </a:r>
            <a:endParaRPr lang="x-none" sz="2800" b="0" strike="noStrike" spc="-1">
              <a:solidFill>
                <a:srgbClr val="000000"/>
              </a:solidFill>
              <a:latin typeface="Calibri"/>
            </a:endParaRPr>
          </a:p>
        </p:txBody>
      </p:sp>
      <p:sp>
        <p:nvSpPr>
          <p:cNvPr id="144" name="AutoShape 2"/>
          <p:cNvSpPr/>
          <p:nvPr/>
        </p:nvSpPr>
        <p:spPr>
          <a:xfrm>
            <a:off x="155520" y="-144360"/>
            <a:ext cx="304560" cy="30456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pPr>
              <a:lnSpc>
                <a:spcPct val="100000"/>
              </a:lnSpc>
            </a:pPr>
            <a:endParaRPr lang="fr-FR" sz="1800" b="0" strike="noStrike" spc="-1">
              <a:solidFill>
                <a:srgbClr val="000000"/>
              </a:solidFill>
              <a:latin typeface="Calibri"/>
            </a:endParaRPr>
          </a:p>
        </p:txBody>
      </p:sp>
      <p:sp>
        <p:nvSpPr>
          <p:cNvPr id="145" name="AutoShape 2"/>
          <p:cNvSpPr/>
          <p:nvPr/>
        </p:nvSpPr>
        <p:spPr>
          <a:xfrm>
            <a:off x="155520" y="-144360"/>
            <a:ext cx="304560" cy="30456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pPr>
              <a:lnSpc>
                <a:spcPct val="100000"/>
              </a:lnSpc>
            </a:pPr>
            <a:endParaRPr lang="fr-FR" sz="1800" b="0" strike="noStrike" spc="-1">
              <a:solidFill>
                <a:srgbClr val="000000"/>
              </a:solidFill>
              <a:latin typeface="Calibri"/>
            </a:endParaRPr>
          </a:p>
        </p:txBody>
      </p:sp>
      <p:pic>
        <p:nvPicPr>
          <p:cNvPr id="3" name="Image 2">
            <a:extLst>
              <a:ext uri="{FF2B5EF4-FFF2-40B4-BE49-F238E27FC236}">
                <a16:creationId xmlns:a16="http://schemas.microsoft.com/office/drawing/2014/main" id="{01F75699-3001-77DC-7EAC-990F512722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4214" y="395664"/>
            <a:ext cx="8960446" cy="612968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PlaceHolder 1"/>
          <p:cNvSpPr>
            <a:spLocks noGrp="1"/>
          </p:cNvSpPr>
          <p:nvPr>
            <p:ph type="title"/>
          </p:nvPr>
        </p:nvSpPr>
        <p:spPr>
          <a:xfrm>
            <a:off x="838080" y="365040"/>
            <a:ext cx="3197520" cy="422640"/>
          </a:xfrm>
          <a:prstGeom prst="rect">
            <a:avLst/>
          </a:prstGeom>
          <a:gradFill rotWithShape="0">
            <a:gsLst>
              <a:gs pos="0">
                <a:srgbClr val="F08C56"/>
              </a:gs>
              <a:gs pos="100000">
                <a:srgbClr val="F57A27"/>
              </a:gs>
            </a:gsLst>
            <a:lin ang="5400000"/>
          </a:gradFill>
          <a:ln w="0">
            <a:noFill/>
          </a:ln>
          <a:effectLst>
            <a:outerShdw blurRad="57240" dist="19080" dir="5400000" rotWithShape="0">
              <a:srgbClr val="000000">
                <a:alpha val="63000"/>
              </a:srgbClr>
            </a:outerShdw>
          </a:effectLst>
        </p:spPr>
        <p:txBody>
          <a:bodyPr anchor="ctr">
            <a:normAutofit fontScale="90000"/>
          </a:bodyPr>
          <a:lstStyle/>
          <a:p>
            <a:pPr indent="0">
              <a:lnSpc>
                <a:spcPct val="90000"/>
              </a:lnSpc>
              <a:buNone/>
            </a:pPr>
            <a:r>
              <a:rPr lang="fr-FR" sz="4400" b="0" strike="noStrike" spc="-1">
                <a:solidFill>
                  <a:schemeClr val="lt1"/>
                </a:solidFill>
                <a:latin typeface="Calibri"/>
              </a:rPr>
              <a:t>Semaine 11 </a:t>
            </a:r>
            <a:endParaRPr lang="x-none" sz="4400" b="0" strike="noStrike" spc="-1">
              <a:solidFill>
                <a:srgbClr val="000000"/>
              </a:solidFill>
              <a:latin typeface="Calibri"/>
            </a:endParaRPr>
          </a:p>
        </p:txBody>
      </p:sp>
      <p:sp>
        <p:nvSpPr>
          <p:cNvPr id="153" name="PlaceHolder 2"/>
          <p:cNvSpPr>
            <a:spLocks noGrp="1"/>
          </p:cNvSpPr>
          <p:nvPr>
            <p:ph/>
          </p:nvPr>
        </p:nvSpPr>
        <p:spPr>
          <a:xfrm>
            <a:off x="838080" y="6085440"/>
            <a:ext cx="10515240" cy="259200"/>
          </a:xfrm>
          <a:prstGeom prst="rect">
            <a:avLst/>
          </a:prstGeom>
          <a:noFill/>
          <a:ln w="0">
            <a:noFill/>
          </a:ln>
        </p:spPr>
        <p:txBody>
          <a:bodyPr anchor="t">
            <a:normAutofit fontScale="51500" lnSpcReduction="20000"/>
          </a:bodyPr>
          <a:lstStyle/>
          <a:p>
            <a:pPr marL="182520" indent="-182520">
              <a:lnSpc>
                <a:spcPct val="90000"/>
              </a:lnSpc>
              <a:spcBef>
                <a:spcPts val="1001"/>
              </a:spcBef>
              <a:buClr>
                <a:srgbClr val="000000"/>
              </a:buClr>
              <a:buFont typeface="Arial"/>
              <a:buChar char="•"/>
            </a:pPr>
            <a:r>
              <a:rPr lang="fr-FR" sz="2800" b="0" strike="noStrike" spc="-1">
                <a:solidFill>
                  <a:srgbClr val="000000"/>
                </a:solidFill>
                <a:latin typeface="Calibri"/>
              </a:rPr>
              <a:t>Crédit photo : Inconnu.</a:t>
            </a:r>
            <a:endParaRPr lang="x-none" sz="2800" b="0" strike="noStrike" spc="-1">
              <a:solidFill>
                <a:srgbClr val="000000"/>
              </a:solidFill>
              <a:latin typeface="Calibri"/>
            </a:endParaRPr>
          </a:p>
        </p:txBody>
      </p:sp>
      <p:sp>
        <p:nvSpPr>
          <p:cNvPr id="154" name="AutoShape 2"/>
          <p:cNvSpPr/>
          <p:nvPr/>
        </p:nvSpPr>
        <p:spPr>
          <a:xfrm>
            <a:off x="155520" y="-144360"/>
            <a:ext cx="304560" cy="30456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pPr>
              <a:lnSpc>
                <a:spcPct val="100000"/>
              </a:lnSpc>
            </a:pPr>
            <a:endParaRPr lang="fr-FR" sz="1800" b="0" strike="noStrike" spc="-1">
              <a:solidFill>
                <a:srgbClr val="000000"/>
              </a:solidFill>
              <a:latin typeface="Calibri"/>
            </a:endParaRPr>
          </a:p>
        </p:txBody>
      </p:sp>
      <p:sp>
        <p:nvSpPr>
          <p:cNvPr id="155" name="AutoShape 2"/>
          <p:cNvSpPr/>
          <p:nvPr/>
        </p:nvSpPr>
        <p:spPr>
          <a:xfrm>
            <a:off x="155520" y="-144360"/>
            <a:ext cx="304560" cy="30456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pPr>
              <a:lnSpc>
                <a:spcPct val="100000"/>
              </a:lnSpc>
            </a:pPr>
            <a:endParaRPr lang="fr-FR" sz="1800" b="0" strike="noStrike" spc="-1">
              <a:solidFill>
                <a:srgbClr val="000000"/>
              </a:solidFill>
              <a:latin typeface="Calibri"/>
            </a:endParaRPr>
          </a:p>
        </p:txBody>
      </p:sp>
      <p:pic>
        <p:nvPicPr>
          <p:cNvPr id="3" name="Image 2">
            <a:extLst>
              <a:ext uri="{FF2B5EF4-FFF2-40B4-BE49-F238E27FC236}">
                <a16:creationId xmlns:a16="http://schemas.microsoft.com/office/drawing/2014/main" id="{5EC249A6-C2EC-A9F1-A8BA-394894BC6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1904" y="34568"/>
            <a:ext cx="6804576" cy="6804576"/>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PlaceHolder 1"/>
          <p:cNvSpPr>
            <a:spLocks noGrp="1"/>
          </p:cNvSpPr>
          <p:nvPr>
            <p:ph type="title"/>
          </p:nvPr>
        </p:nvSpPr>
        <p:spPr>
          <a:xfrm>
            <a:off x="838080" y="365040"/>
            <a:ext cx="3197520" cy="422640"/>
          </a:xfrm>
          <a:prstGeom prst="rect">
            <a:avLst/>
          </a:prstGeom>
          <a:gradFill rotWithShape="0">
            <a:gsLst>
              <a:gs pos="0">
                <a:srgbClr val="F08C56"/>
              </a:gs>
              <a:gs pos="100000">
                <a:srgbClr val="F57A27"/>
              </a:gs>
            </a:gsLst>
            <a:lin ang="5400000"/>
          </a:gradFill>
          <a:ln w="0">
            <a:noFill/>
          </a:ln>
          <a:effectLst>
            <a:outerShdw blurRad="57240" dist="19080" dir="5400000" rotWithShape="0">
              <a:srgbClr val="000000">
                <a:alpha val="63000"/>
              </a:srgbClr>
            </a:outerShdw>
          </a:effectLst>
        </p:spPr>
        <p:txBody>
          <a:bodyPr anchor="ctr">
            <a:normAutofit fontScale="90000"/>
          </a:bodyPr>
          <a:lstStyle/>
          <a:p>
            <a:pPr indent="0">
              <a:lnSpc>
                <a:spcPct val="90000"/>
              </a:lnSpc>
              <a:buNone/>
            </a:pPr>
            <a:r>
              <a:rPr lang="fr-FR" sz="4400" b="0" strike="noStrike" spc="-1">
                <a:solidFill>
                  <a:schemeClr val="lt1"/>
                </a:solidFill>
                <a:latin typeface="Calibri"/>
              </a:rPr>
              <a:t>Semaine 11 </a:t>
            </a:r>
            <a:endParaRPr lang="x-none" sz="4400" b="0" strike="noStrike" spc="-1">
              <a:solidFill>
                <a:srgbClr val="000000"/>
              </a:solidFill>
              <a:latin typeface="Calibri"/>
            </a:endParaRPr>
          </a:p>
        </p:txBody>
      </p:sp>
      <p:sp>
        <p:nvSpPr>
          <p:cNvPr id="153" name="PlaceHolder 2"/>
          <p:cNvSpPr>
            <a:spLocks noGrp="1"/>
          </p:cNvSpPr>
          <p:nvPr>
            <p:ph/>
          </p:nvPr>
        </p:nvSpPr>
        <p:spPr>
          <a:xfrm>
            <a:off x="838080" y="6085440"/>
            <a:ext cx="10515240" cy="259200"/>
          </a:xfrm>
          <a:prstGeom prst="rect">
            <a:avLst/>
          </a:prstGeom>
          <a:noFill/>
          <a:ln w="0">
            <a:noFill/>
          </a:ln>
        </p:spPr>
        <p:txBody>
          <a:bodyPr anchor="t">
            <a:normAutofit fontScale="51500" lnSpcReduction="20000"/>
          </a:bodyPr>
          <a:lstStyle/>
          <a:p>
            <a:pPr marL="182520" indent="-182520">
              <a:lnSpc>
                <a:spcPct val="90000"/>
              </a:lnSpc>
              <a:spcBef>
                <a:spcPts val="1001"/>
              </a:spcBef>
              <a:buClr>
                <a:srgbClr val="000000"/>
              </a:buClr>
              <a:buFont typeface="Arial"/>
              <a:buChar char="•"/>
            </a:pPr>
            <a:r>
              <a:rPr lang="fr-FR" sz="2800" b="0" strike="noStrike" spc="-1">
                <a:solidFill>
                  <a:srgbClr val="000000"/>
                </a:solidFill>
                <a:latin typeface="Calibri"/>
              </a:rPr>
              <a:t>Crédit photo : Inconnu.</a:t>
            </a:r>
            <a:endParaRPr lang="x-none" sz="2800" b="0" strike="noStrike" spc="-1">
              <a:solidFill>
                <a:srgbClr val="000000"/>
              </a:solidFill>
              <a:latin typeface="Calibri"/>
            </a:endParaRPr>
          </a:p>
        </p:txBody>
      </p:sp>
      <p:sp>
        <p:nvSpPr>
          <p:cNvPr id="154" name="AutoShape 2"/>
          <p:cNvSpPr/>
          <p:nvPr/>
        </p:nvSpPr>
        <p:spPr>
          <a:xfrm>
            <a:off x="155520" y="-144360"/>
            <a:ext cx="304560" cy="30456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pPr>
              <a:lnSpc>
                <a:spcPct val="100000"/>
              </a:lnSpc>
            </a:pPr>
            <a:endParaRPr lang="fr-FR" sz="1800" b="0" strike="noStrike" spc="-1">
              <a:solidFill>
                <a:srgbClr val="000000"/>
              </a:solidFill>
              <a:latin typeface="Calibri"/>
            </a:endParaRPr>
          </a:p>
        </p:txBody>
      </p:sp>
      <p:sp>
        <p:nvSpPr>
          <p:cNvPr id="155" name="AutoShape 2"/>
          <p:cNvSpPr/>
          <p:nvPr/>
        </p:nvSpPr>
        <p:spPr>
          <a:xfrm>
            <a:off x="155520" y="-144360"/>
            <a:ext cx="304560" cy="30456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pPr>
              <a:lnSpc>
                <a:spcPct val="100000"/>
              </a:lnSpc>
            </a:pPr>
            <a:endParaRPr lang="fr-FR" sz="1800" b="0" strike="noStrike" spc="-1">
              <a:solidFill>
                <a:srgbClr val="000000"/>
              </a:solidFill>
              <a:latin typeface="Calibri"/>
            </a:endParaRPr>
          </a:p>
        </p:txBody>
      </p:sp>
      <p:pic>
        <p:nvPicPr>
          <p:cNvPr id="4" name="Image 3">
            <a:extLst>
              <a:ext uri="{FF2B5EF4-FFF2-40B4-BE49-F238E27FC236}">
                <a16:creationId xmlns:a16="http://schemas.microsoft.com/office/drawing/2014/main" id="{BD1CF764-A434-ED70-FE0F-C041892454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0208" y="11224"/>
            <a:ext cx="6730144" cy="6730144"/>
          </a:xfrm>
          <a:prstGeom prst="rect">
            <a:avLst/>
          </a:prstGeom>
        </p:spPr>
      </p:pic>
    </p:spTree>
    <p:extLst>
      <p:ext uri="{BB962C8B-B14F-4D97-AF65-F5344CB8AC3E}">
        <p14:creationId xmlns:p14="http://schemas.microsoft.com/office/powerpoint/2010/main" val="42857689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PlaceHolder 1"/>
          <p:cNvSpPr>
            <a:spLocks noGrp="1"/>
          </p:cNvSpPr>
          <p:nvPr>
            <p:ph type="title"/>
          </p:nvPr>
        </p:nvSpPr>
        <p:spPr>
          <a:xfrm>
            <a:off x="838080" y="365040"/>
            <a:ext cx="3197520" cy="422640"/>
          </a:xfrm>
          <a:prstGeom prst="rect">
            <a:avLst/>
          </a:prstGeom>
          <a:gradFill rotWithShape="0">
            <a:gsLst>
              <a:gs pos="0">
                <a:srgbClr val="F08C56"/>
              </a:gs>
              <a:gs pos="100000">
                <a:srgbClr val="F57A27"/>
              </a:gs>
            </a:gsLst>
            <a:lin ang="5400000"/>
          </a:gradFill>
          <a:ln w="0">
            <a:noFill/>
          </a:ln>
          <a:effectLst>
            <a:outerShdw blurRad="57240" dist="19080" dir="5400000" rotWithShape="0">
              <a:srgbClr val="000000">
                <a:alpha val="63000"/>
              </a:srgbClr>
            </a:outerShdw>
          </a:effectLst>
        </p:spPr>
        <p:txBody>
          <a:bodyPr anchor="ctr">
            <a:normAutofit fontScale="90000"/>
          </a:bodyPr>
          <a:lstStyle/>
          <a:p>
            <a:pPr indent="0">
              <a:lnSpc>
                <a:spcPct val="90000"/>
              </a:lnSpc>
              <a:buNone/>
            </a:pPr>
            <a:r>
              <a:rPr lang="fr-FR" sz="4400" b="0" strike="noStrike" spc="-1">
                <a:solidFill>
                  <a:schemeClr val="lt1"/>
                </a:solidFill>
                <a:latin typeface="Calibri"/>
              </a:rPr>
              <a:t>Semaine 12 </a:t>
            </a:r>
            <a:endParaRPr lang="x-none" sz="4400" b="0" strike="noStrike" spc="-1">
              <a:solidFill>
                <a:srgbClr val="000000"/>
              </a:solidFill>
              <a:latin typeface="Calibri"/>
            </a:endParaRPr>
          </a:p>
        </p:txBody>
      </p:sp>
      <p:sp>
        <p:nvSpPr>
          <p:cNvPr id="158" name="PlaceHolder 2"/>
          <p:cNvSpPr>
            <a:spLocks noGrp="1"/>
          </p:cNvSpPr>
          <p:nvPr>
            <p:ph/>
          </p:nvPr>
        </p:nvSpPr>
        <p:spPr>
          <a:xfrm>
            <a:off x="838080" y="6085440"/>
            <a:ext cx="10515240" cy="259200"/>
          </a:xfrm>
          <a:prstGeom prst="rect">
            <a:avLst/>
          </a:prstGeom>
          <a:noFill/>
          <a:ln w="0">
            <a:noFill/>
          </a:ln>
        </p:spPr>
        <p:txBody>
          <a:bodyPr anchor="t">
            <a:normAutofit fontScale="51500" lnSpcReduction="20000"/>
          </a:bodyPr>
          <a:lstStyle/>
          <a:p>
            <a:pPr marL="182520" indent="-182520">
              <a:lnSpc>
                <a:spcPct val="90000"/>
              </a:lnSpc>
              <a:spcBef>
                <a:spcPts val="1001"/>
              </a:spcBef>
              <a:buClr>
                <a:srgbClr val="000000"/>
              </a:buClr>
              <a:buFont typeface="Arial"/>
              <a:buChar char="•"/>
            </a:pPr>
            <a:r>
              <a:rPr lang="fr-FR" sz="2800" b="0" strike="noStrike" spc="-1">
                <a:solidFill>
                  <a:srgbClr val="000000"/>
                </a:solidFill>
                <a:latin typeface="Calibri"/>
              </a:rPr>
              <a:t>Crédit photo : Inconnu.</a:t>
            </a:r>
            <a:endParaRPr lang="x-none" sz="2800" b="0" strike="noStrike" spc="-1">
              <a:solidFill>
                <a:srgbClr val="000000"/>
              </a:solidFill>
              <a:latin typeface="Calibri"/>
            </a:endParaRPr>
          </a:p>
        </p:txBody>
      </p:sp>
      <p:sp>
        <p:nvSpPr>
          <p:cNvPr id="159" name="AutoShape 2"/>
          <p:cNvSpPr/>
          <p:nvPr/>
        </p:nvSpPr>
        <p:spPr>
          <a:xfrm>
            <a:off x="155520" y="-144360"/>
            <a:ext cx="304560" cy="30456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pPr>
              <a:lnSpc>
                <a:spcPct val="100000"/>
              </a:lnSpc>
            </a:pPr>
            <a:endParaRPr lang="fr-FR" sz="1800" b="0" strike="noStrike" spc="-1">
              <a:solidFill>
                <a:srgbClr val="000000"/>
              </a:solidFill>
              <a:latin typeface="Calibri"/>
            </a:endParaRPr>
          </a:p>
        </p:txBody>
      </p:sp>
      <p:sp>
        <p:nvSpPr>
          <p:cNvPr id="160" name="AutoShape 2"/>
          <p:cNvSpPr/>
          <p:nvPr/>
        </p:nvSpPr>
        <p:spPr>
          <a:xfrm>
            <a:off x="155520" y="-144360"/>
            <a:ext cx="304560" cy="30456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pPr>
              <a:lnSpc>
                <a:spcPct val="100000"/>
              </a:lnSpc>
            </a:pPr>
            <a:endParaRPr lang="fr-FR" sz="1800" b="0" strike="noStrike" spc="-1">
              <a:solidFill>
                <a:srgbClr val="000000"/>
              </a:solidFill>
              <a:latin typeface="Calibri"/>
            </a:endParaRPr>
          </a:p>
        </p:txBody>
      </p:sp>
      <p:pic>
        <p:nvPicPr>
          <p:cNvPr id="8" name="Image 7">
            <a:extLst>
              <a:ext uri="{FF2B5EF4-FFF2-40B4-BE49-F238E27FC236}">
                <a16:creationId xmlns:a16="http://schemas.microsoft.com/office/drawing/2014/main" id="{B84A9791-F31D-F269-3297-53297B23E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5920" y="513360"/>
            <a:ext cx="5415394" cy="539283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PlaceHolder 1"/>
          <p:cNvSpPr>
            <a:spLocks noGrp="1"/>
          </p:cNvSpPr>
          <p:nvPr>
            <p:ph type="title"/>
          </p:nvPr>
        </p:nvSpPr>
        <p:spPr>
          <a:xfrm>
            <a:off x="838080" y="365040"/>
            <a:ext cx="3197520" cy="422640"/>
          </a:xfrm>
          <a:prstGeom prst="rect">
            <a:avLst/>
          </a:prstGeom>
          <a:gradFill rotWithShape="0">
            <a:gsLst>
              <a:gs pos="0">
                <a:srgbClr val="F08C56"/>
              </a:gs>
              <a:gs pos="100000">
                <a:srgbClr val="F57A27"/>
              </a:gs>
            </a:gsLst>
            <a:lin ang="5400000"/>
          </a:gradFill>
          <a:ln w="0">
            <a:noFill/>
          </a:ln>
          <a:effectLst>
            <a:outerShdw blurRad="57240" dist="19080" dir="5400000" rotWithShape="0">
              <a:srgbClr val="000000">
                <a:alpha val="63000"/>
              </a:srgbClr>
            </a:outerShdw>
          </a:effectLst>
        </p:spPr>
        <p:txBody>
          <a:bodyPr anchor="ctr">
            <a:normAutofit fontScale="90000"/>
          </a:bodyPr>
          <a:lstStyle/>
          <a:p>
            <a:pPr indent="0">
              <a:lnSpc>
                <a:spcPct val="90000"/>
              </a:lnSpc>
              <a:buNone/>
            </a:pPr>
            <a:r>
              <a:rPr lang="fr-FR" sz="4400" b="0" strike="noStrike" spc="-1">
                <a:solidFill>
                  <a:schemeClr val="lt1"/>
                </a:solidFill>
                <a:latin typeface="Calibri"/>
              </a:rPr>
              <a:t>Semaine 12 </a:t>
            </a:r>
            <a:endParaRPr lang="x-none" sz="4400" b="0" strike="noStrike" spc="-1">
              <a:solidFill>
                <a:srgbClr val="000000"/>
              </a:solidFill>
              <a:latin typeface="Calibri"/>
            </a:endParaRPr>
          </a:p>
        </p:txBody>
      </p:sp>
      <p:sp>
        <p:nvSpPr>
          <p:cNvPr id="158" name="PlaceHolder 2"/>
          <p:cNvSpPr>
            <a:spLocks noGrp="1"/>
          </p:cNvSpPr>
          <p:nvPr>
            <p:ph/>
          </p:nvPr>
        </p:nvSpPr>
        <p:spPr>
          <a:xfrm>
            <a:off x="838080" y="6085440"/>
            <a:ext cx="10515240" cy="259200"/>
          </a:xfrm>
          <a:prstGeom prst="rect">
            <a:avLst/>
          </a:prstGeom>
          <a:noFill/>
          <a:ln w="0">
            <a:noFill/>
          </a:ln>
        </p:spPr>
        <p:txBody>
          <a:bodyPr anchor="t">
            <a:normAutofit fontScale="51500" lnSpcReduction="20000"/>
          </a:bodyPr>
          <a:lstStyle/>
          <a:p>
            <a:pPr marL="182520" indent="-182520">
              <a:lnSpc>
                <a:spcPct val="90000"/>
              </a:lnSpc>
              <a:spcBef>
                <a:spcPts val="1001"/>
              </a:spcBef>
              <a:buClr>
                <a:srgbClr val="000000"/>
              </a:buClr>
              <a:buFont typeface="Arial"/>
              <a:buChar char="•"/>
            </a:pPr>
            <a:r>
              <a:rPr lang="fr-FR" sz="2800" b="0" strike="noStrike" spc="-1">
                <a:solidFill>
                  <a:srgbClr val="000000"/>
                </a:solidFill>
                <a:latin typeface="Calibri"/>
              </a:rPr>
              <a:t>Crédit photo : Inconnu.</a:t>
            </a:r>
            <a:endParaRPr lang="x-none" sz="2800" b="0" strike="noStrike" spc="-1">
              <a:solidFill>
                <a:srgbClr val="000000"/>
              </a:solidFill>
              <a:latin typeface="Calibri"/>
            </a:endParaRPr>
          </a:p>
        </p:txBody>
      </p:sp>
      <p:sp>
        <p:nvSpPr>
          <p:cNvPr id="159" name="AutoShape 2"/>
          <p:cNvSpPr/>
          <p:nvPr/>
        </p:nvSpPr>
        <p:spPr>
          <a:xfrm>
            <a:off x="155520" y="-144360"/>
            <a:ext cx="304560" cy="30456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pPr>
              <a:lnSpc>
                <a:spcPct val="100000"/>
              </a:lnSpc>
            </a:pPr>
            <a:endParaRPr lang="fr-FR" sz="1800" b="0" strike="noStrike" spc="-1">
              <a:solidFill>
                <a:srgbClr val="000000"/>
              </a:solidFill>
              <a:latin typeface="Calibri"/>
            </a:endParaRPr>
          </a:p>
        </p:txBody>
      </p:sp>
      <p:sp>
        <p:nvSpPr>
          <p:cNvPr id="160" name="AutoShape 2"/>
          <p:cNvSpPr/>
          <p:nvPr/>
        </p:nvSpPr>
        <p:spPr>
          <a:xfrm>
            <a:off x="155520" y="-144360"/>
            <a:ext cx="304560" cy="30456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pPr>
              <a:lnSpc>
                <a:spcPct val="100000"/>
              </a:lnSpc>
            </a:pPr>
            <a:endParaRPr lang="fr-FR" sz="1800" b="0" strike="noStrike" spc="-1">
              <a:solidFill>
                <a:srgbClr val="000000"/>
              </a:solidFill>
              <a:latin typeface="Calibri"/>
            </a:endParaRPr>
          </a:p>
        </p:txBody>
      </p:sp>
      <p:pic>
        <p:nvPicPr>
          <p:cNvPr id="3" name="Image 2">
            <a:extLst>
              <a:ext uri="{FF2B5EF4-FFF2-40B4-BE49-F238E27FC236}">
                <a16:creationId xmlns:a16="http://schemas.microsoft.com/office/drawing/2014/main" id="{4E74F440-C7C0-99E4-30DF-81F4C852A2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3832" y="186916"/>
            <a:ext cx="6174829" cy="6157724"/>
          </a:xfrm>
          <a:prstGeom prst="rect">
            <a:avLst/>
          </a:prstGeom>
        </p:spPr>
      </p:pic>
    </p:spTree>
    <p:extLst>
      <p:ext uri="{BB962C8B-B14F-4D97-AF65-F5344CB8AC3E}">
        <p14:creationId xmlns:p14="http://schemas.microsoft.com/office/powerpoint/2010/main" val="30318521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PlaceHolder 1"/>
          <p:cNvSpPr>
            <a:spLocks noGrp="1"/>
          </p:cNvSpPr>
          <p:nvPr>
            <p:ph type="title"/>
          </p:nvPr>
        </p:nvSpPr>
        <p:spPr>
          <a:xfrm>
            <a:off x="838080" y="365040"/>
            <a:ext cx="3197520" cy="422640"/>
          </a:xfrm>
          <a:prstGeom prst="rect">
            <a:avLst/>
          </a:prstGeom>
          <a:gradFill rotWithShape="0">
            <a:gsLst>
              <a:gs pos="0">
                <a:srgbClr val="F08C56"/>
              </a:gs>
              <a:gs pos="100000">
                <a:srgbClr val="F57A27"/>
              </a:gs>
            </a:gsLst>
            <a:lin ang="5400000"/>
          </a:gradFill>
          <a:ln w="0">
            <a:noFill/>
          </a:ln>
          <a:effectLst>
            <a:outerShdw blurRad="57240" dist="19080" dir="5400000" rotWithShape="0">
              <a:srgbClr val="000000">
                <a:alpha val="63000"/>
              </a:srgbClr>
            </a:outerShdw>
          </a:effectLst>
        </p:spPr>
        <p:txBody>
          <a:bodyPr anchor="ctr">
            <a:normAutofit fontScale="90000"/>
          </a:bodyPr>
          <a:lstStyle/>
          <a:p>
            <a:pPr indent="0">
              <a:lnSpc>
                <a:spcPct val="90000"/>
              </a:lnSpc>
              <a:buNone/>
            </a:pPr>
            <a:r>
              <a:rPr lang="fr-FR" sz="4400" b="0" strike="noStrike" spc="-1">
                <a:solidFill>
                  <a:schemeClr val="lt1"/>
                </a:solidFill>
                <a:latin typeface="Calibri"/>
              </a:rPr>
              <a:t>Semaine 12 </a:t>
            </a:r>
            <a:endParaRPr lang="x-none" sz="4400" b="0" strike="noStrike" spc="-1">
              <a:solidFill>
                <a:srgbClr val="000000"/>
              </a:solidFill>
              <a:latin typeface="Calibri"/>
            </a:endParaRPr>
          </a:p>
        </p:txBody>
      </p:sp>
      <p:sp>
        <p:nvSpPr>
          <p:cNvPr id="158" name="PlaceHolder 2"/>
          <p:cNvSpPr>
            <a:spLocks noGrp="1"/>
          </p:cNvSpPr>
          <p:nvPr>
            <p:ph/>
          </p:nvPr>
        </p:nvSpPr>
        <p:spPr>
          <a:xfrm>
            <a:off x="838080" y="6085440"/>
            <a:ext cx="10515240" cy="259200"/>
          </a:xfrm>
          <a:prstGeom prst="rect">
            <a:avLst/>
          </a:prstGeom>
          <a:noFill/>
          <a:ln w="0">
            <a:noFill/>
          </a:ln>
        </p:spPr>
        <p:txBody>
          <a:bodyPr anchor="t">
            <a:normAutofit fontScale="51500" lnSpcReduction="20000"/>
          </a:bodyPr>
          <a:lstStyle/>
          <a:p>
            <a:pPr marL="182520" indent="-182520">
              <a:lnSpc>
                <a:spcPct val="90000"/>
              </a:lnSpc>
              <a:spcBef>
                <a:spcPts val="1001"/>
              </a:spcBef>
              <a:buClr>
                <a:srgbClr val="000000"/>
              </a:buClr>
              <a:buFont typeface="Arial"/>
              <a:buChar char="•"/>
            </a:pPr>
            <a:r>
              <a:rPr lang="fr-FR" sz="2800" b="0" strike="noStrike" spc="-1">
                <a:solidFill>
                  <a:srgbClr val="000000"/>
                </a:solidFill>
                <a:latin typeface="Calibri"/>
              </a:rPr>
              <a:t>Crédit photo : Inconnu.</a:t>
            </a:r>
            <a:endParaRPr lang="x-none" sz="2800" b="0" strike="noStrike" spc="-1">
              <a:solidFill>
                <a:srgbClr val="000000"/>
              </a:solidFill>
              <a:latin typeface="Calibri"/>
            </a:endParaRPr>
          </a:p>
        </p:txBody>
      </p:sp>
      <p:sp>
        <p:nvSpPr>
          <p:cNvPr id="159" name="AutoShape 2"/>
          <p:cNvSpPr/>
          <p:nvPr/>
        </p:nvSpPr>
        <p:spPr>
          <a:xfrm>
            <a:off x="155520" y="-144360"/>
            <a:ext cx="304560" cy="30456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pPr>
              <a:lnSpc>
                <a:spcPct val="100000"/>
              </a:lnSpc>
            </a:pPr>
            <a:endParaRPr lang="fr-FR" sz="1800" b="0" strike="noStrike" spc="-1">
              <a:solidFill>
                <a:srgbClr val="000000"/>
              </a:solidFill>
              <a:latin typeface="Calibri"/>
            </a:endParaRPr>
          </a:p>
        </p:txBody>
      </p:sp>
      <p:sp>
        <p:nvSpPr>
          <p:cNvPr id="160" name="AutoShape 2"/>
          <p:cNvSpPr/>
          <p:nvPr/>
        </p:nvSpPr>
        <p:spPr>
          <a:xfrm>
            <a:off x="155520" y="-144360"/>
            <a:ext cx="304560" cy="30456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pPr>
              <a:lnSpc>
                <a:spcPct val="100000"/>
              </a:lnSpc>
            </a:pPr>
            <a:endParaRPr lang="fr-FR" sz="1800" b="0" strike="noStrike" spc="-1">
              <a:solidFill>
                <a:srgbClr val="000000"/>
              </a:solidFill>
              <a:latin typeface="Calibri"/>
            </a:endParaRPr>
          </a:p>
        </p:txBody>
      </p:sp>
      <p:pic>
        <p:nvPicPr>
          <p:cNvPr id="4" name="Image 3">
            <a:extLst>
              <a:ext uri="{FF2B5EF4-FFF2-40B4-BE49-F238E27FC236}">
                <a16:creationId xmlns:a16="http://schemas.microsoft.com/office/drawing/2014/main" id="{0342C171-F541-9B5A-9F43-306CB2D2E4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736" y="378896"/>
            <a:ext cx="8028384" cy="5870756"/>
          </a:xfrm>
          <a:prstGeom prst="rect">
            <a:avLst/>
          </a:prstGeom>
        </p:spPr>
      </p:pic>
    </p:spTree>
    <p:extLst>
      <p:ext uri="{BB962C8B-B14F-4D97-AF65-F5344CB8AC3E}">
        <p14:creationId xmlns:p14="http://schemas.microsoft.com/office/powerpoint/2010/main" val="12366829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PlaceHolder 1"/>
          <p:cNvSpPr>
            <a:spLocks noGrp="1"/>
          </p:cNvSpPr>
          <p:nvPr>
            <p:ph type="title"/>
          </p:nvPr>
        </p:nvSpPr>
        <p:spPr>
          <a:xfrm>
            <a:off x="838080" y="365040"/>
            <a:ext cx="3197520" cy="422640"/>
          </a:xfrm>
          <a:prstGeom prst="rect">
            <a:avLst/>
          </a:prstGeom>
          <a:gradFill rotWithShape="0">
            <a:gsLst>
              <a:gs pos="0">
                <a:srgbClr val="F08C56"/>
              </a:gs>
              <a:gs pos="100000">
                <a:srgbClr val="F57A27"/>
              </a:gs>
            </a:gsLst>
            <a:lin ang="5400000"/>
          </a:gradFill>
          <a:ln w="0">
            <a:noFill/>
          </a:ln>
          <a:effectLst>
            <a:outerShdw blurRad="57240" dist="19080" dir="5400000" rotWithShape="0">
              <a:srgbClr val="000000">
                <a:alpha val="63000"/>
              </a:srgbClr>
            </a:outerShdw>
          </a:effectLst>
        </p:spPr>
        <p:txBody>
          <a:bodyPr anchor="ctr">
            <a:normAutofit fontScale="90000"/>
          </a:bodyPr>
          <a:lstStyle/>
          <a:p>
            <a:pPr indent="0">
              <a:lnSpc>
                <a:spcPct val="90000"/>
              </a:lnSpc>
              <a:buNone/>
            </a:pPr>
            <a:r>
              <a:rPr lang="fr-FR" sz="4400" b="0" strike="noStrike" spc="-1">
                <a:solidFill>
                  <a:schemeClr val="lt1"/>
                </a:solidFill>
                <a:latin typeface="Calibri"/>
              </a:rPr>
              <a:t>Semaine 14 </a:t>
            </a:r>
            <a:endParaRPr lang="x-none" sz="4400" b="0" strike="noStrike" spc="-1">
              <a:solidFill>
                <a:srgbClr val="000000"/>
              </a:solidFill>
              <a:latin typeface="Calibri"/>
            </a:endParaRPr>
          </a:p>
        </p:txBody>
      </p:sp>
      <p:sp>
        <p:nvSpPr>
          <p:cNvPr id="168" name="PlaceHolder 2"/>
          <p:cNvSpPr>
            <a:spLocks noGrp="1"/>
          </p:cNvSpPr>
          <p:nvPr>
            <p:ph/>
          </p:nvPr>
        </p:nvSpPr>
        <p:spPr>
          <a:xfrm>
            <a:off x="838080" y="6085440"/>
            <a:ext cx="10515240" cy="259200"/>
          </a:xfrm>
          <a:prstGeom prst="rect">
            <a:avLst/>
          </a:prstGeom>
          <a:noFill/>
          <a:ln w="0">
            <a:noFill/>
          </a:ln>
        </p:spPr>
        <p:txBody>
          <a:bodyPr anchor="t">
            <a:normAutofit fontScale="51500" lnSpcReduction="20000"/>
          </a:bodyPr>
          <a:lstStyle/>
          <a:p>
            <a:pPr marL="182520" indent="-182520">
              <a:lnSpc>
                <a:spcPct val="90000"/>
              </a:lnSpc>
              <a:spcBef>
                <a:spcPts val="1001"/>
              </a:spcBef>
              <a:buClr>
                <a:srgbClr val="000000"/>
              </a:buClr>
              <a:buFont typeface="Arial"/>
              <a:buChar char="•"/>
            </a:pPr>
            <a:r>
              <a:rPr lang="fr-FR" sz="2800" b="0" strike="noStrike" spc="-1">
                <a:solidFill>
                  <a:srgbClr val="000000"/>
                </a:solidFill>
                <a:latin typeface="Calibri"/>
              </a:rPr>
              <a:t>Crédit photo : Inconnu.</a:t>
            </a:r>
            <a:endParaRPr lang="x-none" sz="2800" b="0" strike="noStrike" spc="-1">
              <a:solidFill>
                <a:srgbClr val="000000"/>
              </a:solidFill>
              <a:latin typeface="Calibri"/>
            </a:endParaRPr>
          </a:p>
        </p:txBody>
      </p:sp>
      <p:sp>
        <p:nvSpPr>
          <p:cNvPr id="169" name="AutoShape 2"/>
          <p:cNvSpPr/>
          <p:nvPr/>
        </p:nvSpPr>
        <p:spPr>
          <a:xfrm>
            <a:off x="155520" y="-144360"/>
            <a:ext cx="304560" cy="30456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pPr>
              <a:lnSpc>
                <a:spcPct val="100000"/>
              </a:lnSpc>
            </a:pPr>
            <a:endParaRPr lang="fr-FR" sz="1800" b="0" strike="noStrike" spc="-1">
              <a:solidFill>
                <a:srgbClr val="000000"/>
              </a:solidFill>
              <a:latin typeface="Calibri"/>
            </a:endParaRPr>
          </a:p>
        </p:txBody>
      </p:sp>
      <p:sp>
        <p:nvSpPr>
          <p:cNvPr id="170" name="AutoShape 2"/>
          <p:cNvSpPr/>
          <p:nvPr/>
        </p:nvSpPr>
        <p:spPr>
          <a:xfrm>
            <a:off x="155520" y="-144360"/>
            <a:ext cx="304560" cy="30456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pPr>
              <a:lnSpc>
                <a:spcPct val="100000"/>
              </a:lnSpc>
            </a:pPr>
            <a:endParaRPr lang="fr-FR" sz="1800" b="0" strike="noStrike" spc="-1">
              <a:solidFill>
                <a:srgbClr val="000000"/>
              </a:solidFill>
              <a:latin typeface="Calibri"/>
            </a:endParaRPr>
          </a:p>
        </p:txBody>
      </p:sp>
      <p:pic>
        <p:nvPicPr>
          <p:cNvPr id="3" name="Image 2">
            <a:extLst>
              <a:ext uri="{FF2B5EF4-FFF2-40B4-BE49-F238E27FC236}">
                <a16:creationId xmlns:a16="http://schemas.microsoft.com/office/drawing/2014/main" id="{C25C043D-E72E-4478-7A68-4D14F0BF0DF9}"/>
              </a:ext>
            </a:extLst>
          </p:cNvPr>
          <p:cNvPicPr>
            <a:picLocks noChangeAspect="1"/>
          </p:cNvPicPr>
          <p:nvPr/>
        </p:nvPicPr>
        <p:blipFill>
          <a:blip r:embed="rId3"/>
          <a:stretch>
            <a:fillRect/>
          </a:stretch>
        </p:blipFill>
        <p:spPr>
          <a:xfrm>
            <a:off x="5015880" y="787680"/>
            <a:ext cx="4848320" cy="4802364"/>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PlaceHolder 1"/>
          <p:cNvSpPr>
            <a:spLocks noGrp="1"/>
          </p:cNvSpPr>
          <p:nvPr>
            <p:ph type="title"/>
          </p:nvPr>
        </p:nvSpPr>
        <p:spPr>
          <a:xfrm>
            <a:off x="838080" y="365040"/>
            <a:ext cx="3197520" cy="422640"/>
          </a:xfrm>
          <a:prstGeom prst="rect">
            <a:avLst/>
          </a:prstGeom>
          <a:gradFill rotWithShape="0">
            <a:gsLst>
              <a:gs pos="0">
                <a:srgbClr val="F08C56"/>
              </a:gs>
              <a:gs pos="100000">
                <a:srgbClr val="F57A27"/>
              </a:gs>
            </a:gsLst>
            <a:lin ang="5400000"/>
          </a:gradFill>
          <a:ln w="0">
            <a:noFill/>
          </a:ln>
          <a:effectLst>
            <a:outerShdw blurRad="57240" dist="19080" dir="5400000" rotWithShape="0">
              <a:srgbClr val="000000">
                <a:alpha val="63000"/>
              </a:srgbClr>
            </a:outerShdw>
          </a:effectLst>
        </p:spPr>
        <p:txBody>
          <a:bodyPr anchor="ctr">
            <a:normAutofit fontScale="90000"/>
          </a:bodyPr>
          <a:lstStyle/>
          <a:p>
            <a:pPr indent="0">
              <a:lnSpc>
                <a:spcPct val="90000"/>
              </a:lnSpc>
              <a:buNone/>
            </a:pPr>
            <a:r>
              <a:rPr lang="fr-FR" sz="4400" b="0" strike="noStrike" spc="-1">
                <a:solidFill>
                  <a:schemeClr val="lt1"/>
                </a:solidFill>
                <a:latin typeface="Calibri"/>
              </a:rPr>
              <a:t>Semaine 14 </a:t>
            </a:r>
            <a:endParaRPr lang="x-none" sz="4400" b="0" strike="noStrike" spc="-1">
              <a:solidFill>
                <a:srgbClr val="000000"/>
              </a:solidFill>
              <a:latin typeface="Calibri"/>
            </a:endParaRPr>
          </a:p>
        </p:txBody>
      </p:sp>
      <p:sp>
        <p:nvSpPr>
          <p:cNvPr id="168" name="PlaceHolder 2"/>
          <p:cNvSpPr>
            <a:spLocks noGrp="1"/>
          </p:cNvSpPr>
          <p:nvPr>
            <p:ph/>
          </p:nvPr>
        </p:nvSpPr>
        <p:spPr>
          <a:xfrm>
            <a:off x="838080" y="6085440"/>
            <a:ext cx="10515240" cy="259200"/>
          </a:xfrm>
          <a:prstGeom prst="rect">
            <a:avLst/>
          </a:prstGeom>
          <a:noFill/>
          <a:ln w="0">
            <a:noFill/>
          </a:ln>
        </p:spPr>
        <p:txBody>
          <a:bodyPr anchor="t">
            <a:normAutofit fontScale="51500" lnSpcReduction="20000"/>
          </a:bodyPr>
          <a:lstStyle/>
          <a:p>
            <a:pPr marL="182520" indent="-182520">
              <a:lnSpc>
                <a:spcPct val="90000"/>
              </a:lnSpc>
              <a:spcBef>
                <a:spcPts val="1001"/>
              </a:spcBef>
              <a:buClr>
                <a:srgbClr val="000000"/>
              </a:buClr>
              <a:buFont typeface="Arial"/>
              <a:buChar char="•"/>
            </a:pPr>
            <a:r>
              <a:rPr lang="fr-FR" sz="2800" b="0" strike="noStrike" spc="-1">
                <a:solidFill>
                  <a:srgbClr val="000000"/>
                </a:solidFill>
                <a:latin typeface="Calibri"/>
              </a:rPr>
              <a:t>Crédit photo : Inconnu.</a:t>
            </a:r>
            <a:endParaRPr lang="x-none" sz="2800" b="0" strike="noStrike" spc="-1">
              <a:solidFill>
                <a:srgbClr val="000000"/>
              </a:solidFill>
              <a:latin typeface="Calibri"/>
            </a:endParaRPr>
          </a:p>
        </p:txBody>
      </p:sp>
      <p:sp>
        <p:nvSpPr>
          <p:cNvPr id="169" name="AutoShape 2"/>
          <p:cNvSpPr/>
          <p:nvPr/>
        </p:nvSpPr>
        <p:spPr>
          <a:xfrm>
            <a:off x="155520" y="-144360"/>
            <a:ext cx="304560" cy="30456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pPr>
              <a:lnSpc>
                <a:spcPct val="100000"/>
              </a:lnSpc>
            </a:pPr>
            <a:endParaRPr lang="fr-FR" sz="1800" b="0" strike="noStrike" spc="-1">
              <a:solidFill>
                <a:srgbClr val="000000"/>
              </a:solidFill>
              <a:latin typeface="Calibri"/>
            </a:endParaRPr>
          </a:p>
        </p:txBody>
      </p:sp>
      <p:sp>
        <p:nvSpPr>
          <p:cNvPr id="170" name="AutoShape 2"/>
          <p:cNvSpPr/>
          <p:nvPr/>
        </p:nvSpPr>
        <p:spPr>
          <a:xfrm>
            <a:off x="155520" y="-144360"/>
            <a:ext cx="304560" cy="30456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pPr>
              <a:lnSpc>
                <a:spcPct val="100000"/>
              </a:lnSpc>
            </a:pPr>
            <a:endParaRPr lang="fr-FR" sz="1800" b="0" strike="noStrike" spc="-1">
              <a:solidFill>
                <a:srgbClr val="000000"/>
              </a:solidFill>
              <a:latin typeface="Calibri"/>
            </a:endParaRPr>
          </a:p>
        </p:txBody>
      </p:sp>
      <p:pic>
        <p:nvPicPr>
          <p:cNvPr id="4" name="Image 3">
            <a:extLst>
              <a:ext uri="{FF2B5EF4-FFF2-40B4-BE49-F238E27FC236}">
                <a16:creationId xmlns:a16="http://schemas.microsoft.com/office/drawing/2014/main" id="{0F291F2C-FC57-8CC3-8D2C-F88224303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520" y="1084661"/>
            <a:ext cx="9695902" cy="4643747"/>
          </a:xfrm>
          <a:prstGeom prst="rect">
            <a:avLst/>
          </a:prstGeom>
        </p:spPr>
      </p:pic>
    </p:spTree>
    <p:extLst>
      <p:ext uri="{BB962C8B-B14F-4D97-AF65-F5344CB8AC3E}">
        <p14:creationId xmlns:p14="http://schemas.microsoft.com/office/powerpoint/2010/main" val="5756711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Shape 517"/>
        <p:cNvGrpSpPr/>
        <p:nvPr/>
      </p:nvGrpSpPr>
      <p:grpSpPr>
        <a:xfrm>
          <a:off x="0" y="0"/>
          <a:ext cx="0" cy="0"/>
          <a:chOff x="0" y="0"/>
          <a:chExt cx="0" cy="0"/>
        </a:xfrm>
      </p:grpSpPr>
      <p:sp>
        <p:nvSpPr>
          <p:cNvPr id="518" name="Google Shape;518;p2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3200" b="1" dirty="0">
                <a:solidFill>
                  <a:srgbClr val="E46C0A"/>
                </a:solidFill>
              </a:rPr>
              <a:t>« Notre </a:t>
            </a:r>
            <a:r>
              <a:rPr lang="en-US" sz="3200" b="1" dirty="0" err="1">
                <a:solidFill>
                  <a:srgbClr val="E46C0A"/>
                </a:solidFill>
              </a:rPr>
              <a:t>expérience</a:t>
            </a:r>
            <a:r>
              <a:rPr lang="en-US" sz="3200" b="1" dirty="0">
                <a:solidFill>
                  <a:srgbClr val="E46C0A"/>
                </a:solidFill>
              </a:rPr>
              <a:t> </a:t>
            </a:r>
            <a:r>
              <a:rPr lang="en-US" sz="3200" b="1" dirty="0" err="1">
                <a:solidFill>
                  <a:srgbClr val="E46C0A"/>
                </a:solidFill>
              </a:rPr>
              <a:t>personnelle</a:t>
            </a:r>
            <a:r>
              <a:rPr lang="en-US" sz="3200" b="1" dirty="0">
                <a:solidFill>
                  <a:srgbClr val="E46C0A"/>
                </a:solidFill>
              </a:rPr>
              <a:t> </a:t>
            </a:r>
            <a:r>
              <a:rPr lang="en-US" sz="3200" b="1" dirty="0" err="1">
                <a:solidFill>
                  <a:srgbClr val="E46C0A"/>
                </a:solidFill>
              </a:rPr>
              <a:t>n’est</a:t>
            </a:r>
            <a:r>
              <a:rPr lang="en-US" sz="3200" b="1" dirty="0">
                <a:solidFill>
                  <a:srgbClr val="E46C0A"/>
                </a:solidFill>
              </a:rPr>
              <a:t> pas </a:t>
            </a:r>
            <a:r>
              <a:rPr lang="en-US" sz="3200" b="1" dirty="0" err="1">
                <a:solidFill>
                  <a:srgbClr val="E46C0A"/>
                </a:solidFill>
              </a:rPr>
              <a:t>une</a:t>
            </a:r>
            <a:r>
              <a:rPr lang="en-US" sz="3200" b="1" dirty="0">
                <a:solidFill>
                  <a:srgbClr val="E46C0A"/>
                </a:solidFill>
              </a:rPr>
              <a:t> </a:t>
            </a:r>
            <a:r>
              <a:rPr lang="en-US" sz="3200" b="1" dirty="0" err="1">
                <a:solidFill>
                  <a:srgbClr val="E46C0A"/>
                </a:solidFill>
              </a:rPr>
              <a:t>preuve</a:t>
            </a:r>
            <a:r>
              <a:rPr lang="en-US" sz="3200" b="1" dirty="0">
                <a:solidFill>
                  <a:srgbClr val="E46C0A"/>
                </a:solidFill>
              </a:rPr>
              <a:t> </a:t>
            </a:r>
            <a:r>
              <a:rPr lang="en-US" sz="3200" b="1" dirty="0" err="1">
                <a:solidFill>
                  <a:srgbClr val="E46C0A"/>
                </a:solidFill>
              </a:rPr>
              <a:t>absolue</a:t>
            </a:r>
            <a:r>
              <a:rPr lang="en-US" sz="3200" b="1" dirty="0">
                <a:solidFill>
                  <a:srgbClr val="E46C0A"/>
                </a:solidFill>
              </a:rPr>
              <a:t> et suffisante pour </a:t>
            </a:r>
            <a:r>
              <a:rPr lang="en-US" sz="3200" b="1" dirty="0" err="1">
                <a:solidFill>
                  <a:srgbClr val="E46C0A"/>
                </a:solidFill>
              </a:rPr>
              <a:t>décrire</a:t>
            </a:r>
            <a:r>
              <a:rPr lang="en-US" sz="3200" b="1" dirty="0">
                <a:solidFill>
                  <a:srgbClr val="E46C0A"/>
                </a:solidFill>
              </a:rPr>
              <a:t> &amp; </a:t>
            </a:r>
            <a:r>
              <a:rPr lang="en-US" sz="3200" b="1" dirty="0" err="1">
                <a:solidFill>
                  <a:srgbClr val="E46C0A"/>
                </a:solidFill>
              </a:rPr>
              <a:t>comprendre</a:t>
            </a:r>
            <a:r>
              <a:rPr lang="en-US" sz="3200" b="1" dirty="0">
                <a:solidFill>
                  <a:srgbClr val="E46C0A"/>
                </a:solidFill>
              </a:rPr>
              <a:t> le monde … »</a:t>
            </a:r>
            <a:endParaRPr dirty="0"/>
          </a:p>
        </p:txBody>
      </p:sp>
      <p:sp>
        <p:nvSpPr>
          <p:cNvPr id="519" name="Google Shape;519;p2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90000"/>
              </a:lnSpc>
              <a:spcBef>
                <a:spcPts val="1000"/>
              </a:spcBef>
              <a:spcAft>
                <a:spcPts val="0"/>
              </a:spcAft>
              <a:buSzPts val="1800"/>
              <a:buNone/>
            </a:pPr>
            <a:r>
              <a:rPr lang="en-US" b="1" dirty="0"/>
              <a:t>Portes </a:t>
            </a:r>
            <a:r>
              <a:rPr lang="en-US" b="1" dirty="0" err="1"/>
              <a:t>d’entrées</a:t>
            </a:r>
            <a:r>
              <a:rPr lang="en-US" b="1" dirty="0"/>
              <a:t> possibles : </a:t>
            </a:r>
            <a:endParaRPr dirty="0"/>
          </a:p>
          <a:p>
            <a:pPr marL="457200" lvl="0" indent="-342900" algn="l" rtl="0">
              <a:lnSpc>
                <a:spcPct val="90000"/>
              </a:lnSpc>
              <a:spcBef>
                <a:spcPts val="1000"/>
              </a:spcBef>
              <a:spcAft>
                <a:spcPts val="0"/>
              </a:spcAft>
              <a:buSzPts val="1800"/>
              <a:buFont typeface="Noto Sans Symbols"/>
              <a:buChar char="⮚"/>
            </a:pPr>
            <a:r>
              <a:rPr lang="en-US" dirty="0" err="1"/>
              <a:t>Limites</a:t>
            </a:r>
            <a:r>
              <a:rPr lang="en-US" dirty="0"/>
              <a:t> de </a:t>
            </a:r>
            <a:r>
              <a:rPr lang="en-US" dirty="0" err="1"/>
              <a:t>nos</a:t>
            </a:r>
            <a:r>
              <a:rPr lang="en-US" dirty="0"/>
              <a:t> perceptions </a:t>
            </a:r>
            <a:r>
              <a:rPr lang="en-US" dirty="0" err="1"/>
              <a:t>sensorielles</a:t>
            </a:r>
            <a:r>
              <a:rPr lang="en-US" dirty="0"/>
              <a:t> (illusion </a:t>
            </a:r>
            <a:r>
              <a:rPr lang="en-US" dirty="0" err="1"/>
              <a:t>d’optique</a:t>
            </a:r>
            <a:r>
              <a:rPr lang="en-US" dirty="0"/>
              <a:t>, estimation au </a:t>
            </a:r>
            <a:r>
              <a:rPr lang="en-US" dirty="0" err="1"/>
              <a:t>jugé</a:t>
            </a:r>
            <a:r>
              <a:rPr lang="en-US" dirty="0"/>
              <a:t> de masses/</a:t>
            </a:r>
            <a:r>
              <a:rPr lang="en-US" dirty="0" err="1"/>
              <a:t>températures</a:t>
            </a:r>
            <a:r>
              <a:rPr lang="en-US" dirty="0"/>
              <a:t>/volume/ distance/durée </a:t>
            </a:r>
            <a:r>
              <a:rPr lang="en-US" dirty="0" err="1"/>
              <a:t>etc</a:t>
            </a:r>
            <a:r>
              <a:rPr lang="en-US" dirty="0"/>
              <a:t>)</a:t>
            </a:r>
            <a:endParaRPr dirty="0"/>
          </a:p>
          <a:p>
            <a:pPr marL="457200" lvl="0" indent="-228600" algn="l" rtl="0">
              <a:lnSpc>
                <a:spcPct val="90000"/>
              </a:lnSpc>
              <a:spcBef>
                <a:spcPts val="1000"/>
              </a:spcBef>
              <a:spcAft>
                <a:spcPts val="0"/>
              </a:spcAft>
              <a:buSzPts val="1800"/>
              <a:buFont typeface="Noto Sans Symbols"/>
              <a:buNone/>
            </a:pPr>
            <a:endParaRPr dirty="0"/>
          </a:p>
          <a:p>
            <a:pPr marL="457200" lvl="0" indent="-342900" algn="l" rtl="0">
              <a:lnSpc>
                <a:spcPct val="90000"/>
              </a:lnSpc>
              <a:spcBef>
                <a:spcPts val="1000"/>
              </a:spcBef>
              <a:spcAft>
                <a:spcPts val="0"/>
              </a:spcAft>
              <a:buSzPts val="1800"/>
              <a:buFont typeface="Noto Sans Symbols"/>
              <a:buChar char="⮚"/>
            </a:pPr>
            <a:r>
              <a:rPr lang="en-US" dirty="0" err="1"/>
              <a:t>Caractère</a:t>
            </a:r>
            <a:r>
              <a:rPr lang="en-US" dirty="0"/>
              <a:t> non </a:t>
            </a:r>
            <a:r>
              <a:rPr lang="en-US" dirty="0" err="1"/>
              <a:t>représentatif</a:t>
            </a:r>
            <a:r>
              <a:rPr lang="en-US" dirty="0"/>
              <a:t> de </a:t>
            </a:r>
            <a:r>
              <a:rPr lang="en-US" dirty="0" err="1"/>
              <a:t>notre</a:t>
            </a:r>
            <a:r>
              <a:rPr lang="en-US" dirty="0"/>
              <a:t> </a:t>
            </a:r>
            <a:r>
              <a:rPr lang="en-US" dirty="0" err="1"/>
              <a:t>expérience</a:t>
            </a:r>
            <a:r>
              <a:rPr lang="en-US" dirty="0"/>
              <a:t> </a:t>
            </a:r>
            <a:r>
              <a:rPr lang="en-US" dirty="0" err="1"/>
              <a:t>personnelle</a:t>
            </a:r>
            <a:r>
              <a:rPr lang="en-US" dirty="0"/>
              <a:t> (</a:t>
            </a:r>
            <a:r>
              <a:rPr lang="en-US" dirty="0" err="1"/>
              <a:t>minorité</a:t>
            </a:r>
            <a:r>
              <a:rPr lang="en-US" dirty="0"/>
              <a:t>/</a:t>
            </a:r>
            <a:r>
              <a:rPr lang="en-US" dirty="0" err="1"/>
              <a:t>majorité</a:t>
            </a:r>
            <a:r>
              <a:rPr lang="en-US" dirty="0"/>
              <a:t>, exception, </a:t>
            </a:r>
            <a:r>
              <a:rPr lang="en-US" dirty="0" err="1"/>
              <a:t>hasard</a:t>
            </a:r>
            <a:r>
              <a:rPr lang="en-US" dirty="0"/>
              <a:t> </a:t>
            </a:r>
            <a:r>
              <a:rPr lang="en-US" dirty="0" err="1"/>
              <a:t>etc</a:t>
            </a:r>
            <a:r>
              <a:rPr lang="en-US" dirty="0"/>
              <a:t>)</a:t>
            </a:r>
            <a:endParaRPr dirty="0"/>
          </a:p>
          <a:p>
            <a:pPr marL="457200" lvl="0" indent="-228600" algn="l" rtl="0">
              <a:lnSpc>
                <a:spcPct val="90000"/>
              </a:lnSpc>
              <a:spcBef>
                <a:spcPts val="1000"/>
              </a:spcBef>
              <a:spcAft>
                <a:spcPts val="0"/>
              </a:spcAft>
              <a:buSzPts val="1800"/>
              <a:buFont typeface="Noto Sans Symbols"/>
              <a:buNone/>
            </a:pPr>
            <a:endParaRPr dirty="0"/>
          </a:p>
          <a:p>
            <a:pPr marL="457200" lvl="0" indent="-342900" algn="l" rtl="0">
              <a:lnSpc>
                <a:spcPct val="90000"/>
              </a:lnSpc>
              <a:spcBef>
                <a:spcPts val="1000"/>
              </a:spcBef>
              <a:spcAft>
                <a:spcPts val="0"/>
              </a:spcAft>
              <a:buSzPts val="1800"/>
              <a:buFont typeface="Noto Sans Symbols"/>
              <a:buChar char="⮚"/>
            </a:pPr>
            <a:r>
              <a:rPr lang="en-US" dirty="0" err="1"/>
              <a:t>Erreurs</a:t>
            </a:r>
            <a:r>
              <a:rPr lang="en-US" dirty="0"/>
              <a:t> de </a:t>
            </a:r>
            <a:r>
              <a:rPr lang="en-US" dirty="0" err="1"/>
              <a:t>raisonnement</a:t>
            </a:r>
            <a:r>
              <a:rPr lang="en-US" dirty="0"/>
              <a:t> </a:t>
            </a:r>
            <a:r>
              <a:rPr lang="en-US" dirty="0" err="1"/>
              <a:t>ou</a:t>
            </a:r>
            <a:r>
              <a:rPr lang="en-US" dirty="0"/>
              <a:t> cognitive : </a:t>
            </a:r>
            <a:r>
              <a:rPr lang="en-US" dirty="0" err="1"/>
              <a:t>biais</a:t>
            </a:r>
            <a:r>
              <a:rPr lang="en-US" dirty="0"/>
              <a:t> de confirmation, </a:t>
            </a:r>
            <a:r>
              <a:rPr lang="en-US" dirty="0" err="1"/>
              <a:t>raisonnement</a:t>
            </a:r>
            <a:r>
              <a:rPr lang="en-US" dirty="0"/>
              <a:t> faux etc.</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AF938F0-32B9-796E-0EA1-71860CE08A9E}"/>
              </a:ext>
            </a:extLst>
          </p:cNvPr>
          <p:cNvPicPr>
            <a:picLocks noChangeAspect="1"/>
          </p:cNvPicPr>
          <p:nvPr/>
        </p:nvPicPr>
        <p:blipFill>
          <a:blip r:embed="rId2"/>
          <a:stretch>
            <a:fillRect/>
          </a:stretch>
        </p:blipFill>
        <p:spPr>
          <a:xfrm>
            <a:off x="1524750" y="2214067"/>
            <a:ext cx="8979314" cy="2095173"/>
          </a:xfrm>
          <a:prstGeom prst="rect">
            <a:avLst/>
          </a:prstGeom>
        </p:spPr>
      </p:pic>
    </p:spTree>
    <p:extLst>
      <p:ext uri="{BB962C8B-B14F-4D97-AF65-F5344CB8AC3E}">
        <p14:creationId xmlns:p14="http://schemas.microsoft.com/office/powerpoint/2010/main" val="25604545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1DD0B24B-405F-D630-AB35-DF9F493ACA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2970" y="113116"/>
            <a:ext cx="8113333" cy="6631768"/>
          </a:xfrm>
        </p:spPr>
      </p:pic>
    </p:spTree>
    <p:extLst>
      <p:ext uri="{BB962C8B-B14F-4D97-AF65-F5344CB8AC3E}">
        <p14:creationId xmlns:p14="http://schemas.microsoft.com/office/powerpoint/2010/main" val="34333050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F6AF69-EDE3-1C61-4EE3-FFCEAD8B5DA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F248C64C-6EB4-F43E-60E0-B85D1D019343}"/>
              </a:ext>
            </a:extLst>
          </p:cNvPr>
          <p:cNvSpPr>
            <a:spLocks noGrp="1"/>
          </p:cNvSpPr>
          <p:nvPr>
            <p:ph idx="1"/>
          </p:nvPr>
        </p:nvSpPr>
        <p:spPr/>
        <p:txBody>
          <a:bodyPr/>
          <a:lstStyle/>
          <a:p>
            <a:r>
              <a:rPr lang="en-US" sz="2800" b="1" dirty="0">
                <a:solidFill>
                  <a:srgbClr val="E46C0A"/>
                </a:solidFill>
              </a:rPr>
              <a:t>« Notre </a:t>
            </a:r>
            <a:r>
              <a:rPr lang="en-US" sz="2800" b="1" dirty="0" err="1">
                <a:solidFill>
                  <a:srgbClr val="E46C0A"/>
                </a:solidFill>
              </a:rPr>
              <a:t>expérience</a:t>
            </a:r>
            <a:r>
              <a:rPr lang="en-US" sz="2800" b="1" dirty="0">
                <a:solidFill>
                  <a:srgbClr val="E46C0A"/>
                </a:solidFill>
              </a:rPr>
              <a:t> </a:t>
            </a:r>
            <a:r>
              <a:rPr lang="en-US" sz="2800" b="1" dirty="0" err="1">
                <a:solidFill>
                  <a:srgbClr val="E46C0A"/>
                </a:solidFill>
              </a:rPr>
              <a:t>personnelle</a:t>
            </a:r>
            <a:r>
              <a:rPr lang="en-US" sz="2800" b="1" dirty="0">
                <a:solidFill>
                  <a:srgbClr val="E46C0A"/>
                </a:solidFill>
              </a:rPr>
              <a:t> </a:t>
            </a:r>
            <a:r>
              <a:rPr lang="en-US" sz="2800" b="1" dirty="0" err="1">
                <a:solidFill>
                  <a:srgbClr val="E46C0A"/>
                </a:solidFill>
              </a:rPr>
              <a:t>n’est</a:t>
            </a:r>
            <a:r>
              <a:rPr lang="en-US" sz="2800" b="1" dirty="0">
                <a:solidFill>
                  <a:srgbClr val="E46C0A"/>
                </a:solidFill>
              </a:rPr>
              <a:t> pas </a:t>
            </a:r>
            <a:r>
              <a:rPr lang="en-US" sz="2800" b="1" dirty="0" err="1">
                <a:solidFill>
                  <a:srgbClr val="E46C0A"/>
                </a:solidFill>
              </a:rPr>
              <a:t>une</a:t>
            </a:r>
            <a:r>
              <a:rPr lang="en-US" sz="2800" b="1" dirty="0">
                <a:solidFill>
                  <a:srgbClr val="E46C0A"/>
                </a:solidFill>
              </a:rPr>
              <a:t> </a:t>
            </a:r>
            <a:r>
              <a:rPr lang="en-US" sz="2800" b="1" dirty="0" err="1">
                <a:solidFill>
                  <a:srgbClr val="E46C0A"/>
                </a:solidFill>
              </a:rPr>
              <a:t>preuve</a:t>
            </a:r>
            <a:r>
              <a:rPr lang="en-US" sz="2800" b="1" dirty="0">
                <a:solidFill>
                  <a:srgbClr val="E46C0A"/>
                </a:solidFill>
              </a:rPr>
              <a:t> </a:t>
            </a:r>
            <a:r>
              <a:rPr lang="en-US" sz="2800" b="1" dirty="0" err="1">
                <a:solidFill>
                  <a:srgbClr val="E46C0A"/>
                </a:solidFill>
              </a:rPr>
              <a:t>absolue</a:t>
            </a:r>
            <a:r>
              <a:rPr lang="en-US" sz="2800" b="1" dirty="0">
                <a:solidFill>
                  <a:srgbClr val="E46C0A"/>
                </a:solidFill>
              </a:rPr>
              <a:t> … »</a:t>
            </a:r>
          </a:p>
          <a:p>
            <a:endParaRPr lang="en-US" b="1" dirty="0">
              <a:solidFill>
                <a:srgbClr val="E46C0A"/>
              </a:solidFill>
            </a:endParaRPr>
          </a:p>
          <a:p>
            <a:pPr marL="0" indent="0">
              <a:buNone/>
            </a:pPr>
            <a:r>
              <a:rPr lang="en-US" b="1" dirty="0">
                <a:solidFill>
                  <a:srgbClr val="E46C0A"/>
                </a:solidFill>
              </a:rPr>
              <a:t>Dans le </a:t>
            </a:r>
            <a:r>
              <a:rPr lang="en-US" b="1" dirty="0" err="1">
                <a:solidFill>
                  <a:srgbClr val="E46C0A"/>
                </a:solidFill>
              </a:rPr>
              <a:t>cas</a:t>
            </a:r>
            <a:r>
              <a:rPr lang="en-US" b="1" dirty="0">
                <a:solidFill>
                  <a:srgbClr val="E46C0A"/>
                </a:solidFill>
              </a:rPr>
              <a:t> contraire, quelle </a:t>
            </a:r>
            <a:r>
              <a:rPr lang="en-US" b="1" dirty="0" err="1">
                <a:solidFill>
                  <a:srgbClr val="E46C0A"/>
                </a:solidFill>
              </a:rPr>
              <a:t>serait</a:t>
            </a:r>
            <a:r>
              <a:rPr lang="en-US" b="1" dirty="0">
                <a:solidFill>
                  <a:srgbClr val="E46C0A"/>
                </a:solidFill>
              </a:rPr>
              <a:t> la “</a:t>
            </a:r>
            <a:r>
              <a:rPr lang="en-US" b="1" dirty="0" err="1">
                <a:solidFill>
                  <a:srgbClr val="E46C0A"/>
                </a:solidFill>
              </a:rPr>
              <a:t>valeur</a:t>
            </a:r>
            <a:r>
              <a:rPr lang="en-US" b="1" dirty="0">
                <a:solidFill>
                  <a:srgbClr val="E46C0A"/>
                </a:solidFill>
              </a:rPr>
              <a:t> </a:t>
            </a:r>
            <a:r>
              <a:rPr lang="en-US" b="1" dirty="0" err="1">
                <a:solidFill>
                  <a:srgbClr val="E46C0A"/>
                </a:solidFill>
              </a:rPr>
              <a:t>ajoutée</a:t>
            </a:r>
            <a:r>
              <a:rPr lang="en-US" b="1" dirty="0">
                <a:solidFill>
                  <a:srgbClr val="E46C0A"/>
                </a:solidFill>
              </a:rPr>
              <a:t>” de la science ? </a:t>
            </a:r>
          </a:p>
          <a:p>
            <a:pPr marL="0" indent="0">
              <a:buNone/>
            </a:pPr>
            <a:endParaRPr lang="en-US" b="1" dirty="0">
              <a:solidFill>
                <a:srgbClr val="E46C0A"/>
              </a:solidFill>
            </a:endParaRPr>
          </a:p>
          <a:p>
            <a:pPr marL="0" indent="0">
              <a:buNone/>
            </a:pPr>
            <a:r>
              <a:rPr lang="en-US" b="1" dirty="0">
                <a:solidFill>
                  <a:srgbClr val="E46C0A"/>
                </a:solidFill>
              </a:rPr>
              <a:t>Et du “</a:t>
            </a:r>
            <a:r>
              <a:rPr lang="en-US" b="1" dirty="0" err="1">
                <a:solidFill>
                  <a:srgbClr val="E46C0A"/>
                </a:solidFill>
              </a:rPr>
              <a:t>contrat</a:t>
            </a:r>
            <a:r>
              <a:rPr lang="en-US" b="1" dirty="0">
                <a:solidFill>
                  <a:srgbClr val="E46C0A"/>
                </a:solidFill>
              </a:rPr>
              <a:t> social </a:t>
            </a:r>
            <a:r>
              <a:rPr lang="en-US" b="1" dirty="0" err="1">
                <a:solidFill>
                  <a:srgbClr val="E46C0A"/>
                </a:solidFill>
              </a:rPr>
              <a:t>d’apprentissage</a:t>
            </a:r>
            <a:r>
              <a:rPr lang="en-US" b="1" dirty="0">
                <a:solidFill>
                  <a:srgbClr val="E46C0A"/>
                </a:solidFill>
              </a:rPr>
              <a:t>” de </a:t>
            </a:r>
            <a:r>
              <a:rPr lang="en-US" b="1" dirty="0" err="1">
                <a:solidFill>
                  <a:srgbClr val="E46C0A"/>
                </a:solidFill>
              </a:rPr>
              <a:t>l’école</a:t>
            </a:r>
            <a:r>
              <a:rPr lang="en-US" b="1" dirty="0">
                <a:solidFill>
                  <a:srgbClr val="E46C0A"/>
                </a:solidFill>
              </a:rPr>
              <a:t> ?</a:t>
            </a:r>
            <a:endParaRPr lang="fr-FR" dirty="0"/>
          </a:p>
        </p:txBody>
      </p:sp>
    </p:spTree>
    <p:extLst>
      <p:ext uri="{BB962C8B-B14F-4D97-AF65-F5344CB8AC3E}">
        <p14:creationId xmlns:p14="http://schemas.microsoft.com/office/powerpoint/2010/main" val="19793544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PlaceHolder 1"/>
          <p:cNvSpPr>
            <a:spLocks noGrp="1"/>
          </p:cNvSpPr>
          <p:nvPr>
            <p:ph type="title"/>
          </p:nvPr>
        </p:nvSpPr>
        <p:spPr>
          <a:xfrm>
            <a:off x="838080" y="365040"/>
            <a:ext cx="10515240" cy="1325160"/>
          </a:xfrm>
          <a:prstGeom prst="rect">
            <a:avLst/>
          </a:prstGeom>
          <a:gradFill rotWithShape="0">
            <a:gsLst>
              <a:gs pos="0">
                <a:srgbClr val="F7BCA4"/>
              </a:gs>
              <a:gs pos="100000">
                <a:srgbClr val="F4B196"/>
              </a:gs>
            </a:gsLst>
            <a:lin ang="5400000"/>
          </a:gradFill>
          <a:ln w="6480">
            <a:solidFill>
              <a:srgbClr val="ED7D31"/>
            </a:solidFill>
            <a:miter/>
          </a:ln>
        </p:spPr>
        <p:txBody>
          <a:bodyPr anchor="ctr">
            <a:noAutofit/>
          </a:bodyPr>
          <a:lstStyle/>
          <a:p>
            <a:pPr indent="0">
              <a:lnSpc>
                <a:spcPct val="90000"/>
              </a:lnSpc>
              <a:buNone/>
            </a:pPr>
            <a:r>
              <a:rPr lang="fr-FR" sz="4400" b="1" strike="noStrike" spc="-1">
                <a:solidFill>
                  <a:schemeClr val="dk1"/>
                </a:solidFill>
                <a:latin typeface="Calibri"/>
              </a:rPr>
              <a:t>Alors … Comment moins se tromper ?</a:t>
            </a:r>
            <a:endParaRPr lang="x-none" sz="4400" b="0" strike="noStrike" spc="-1">
              <a:solidFill>
                <a:srgbClr val="000000"/>
              </a:solidFill>
              <a:latin typeface="Calibri"/>
            </a:endParaRPr>
          </a:p>
        </p:txBody>
      </p:sp>
      <p:sp>
        <p:nvSpPr>
          <p:cNvPr id="89" name="PlaceHolder 2"/>
          <p:cNvSpPr>
            <a:spLocks noGrp="1"/>
          </p:cNvSpPr>
          <p:nvPr>
            <p:ph/>
          </p:nvPr>
        </p:nvSpPr>
        <p:spPr>
          <a:xfrm>
            <a:off x="838080" y="1825560"/>
            <a:ext cx="4080240" cy="4350960"/>
          </a:xfrm>
          <a:prstGeom prst="rect">
            <a:avLst/>
          </a:prstGeom>
          <a:noFill/>
          <a:ln w="0">
            <a:noFill/>
          </a:ln>
        </p:spPr>
        <p:txBody>
          <a:bodyPr anchor="t">
            <a:normAutofit fontScale="65000" lnSpcReduction="20000"/>
          </a:bodyPr>
          <a:lstStyle/>
          <a:p>
            <a:pPr marL="237600" indent="0">
              <a:lnSpc>
                <a:spcPct val="90000"/>
              </a:lnSpc>
              <a:spcBef>
                <a:spcPts val="1001"/>
              </a:spcBef>
              <a:buNone/>
              <a:tabLst>
                <a:tab pos="0" algn="l"/>
              </a:tabLst>
            </a:pPr>
            <a:r>
              <a:rPr lang="fr-FR" sz="3400" b="1" strike="noStrike" spc="-1">
                <a:solidFill>
                  <a:srgbClr val="000000"/>
                </a:solidFill>
                <a:latin typeface="Calibri"/>
              </a:rPr>
              <a:t>La science est une démarche  de description du réel qui se veut :</a:t>
            </a:r>
            <a:endParaRPr lang="x-none" sz="3400" b="0" strike="noStrike" spc="-1">
              <a:solidFill>
                <a:srgbClr val="000000"/>
              </a:solidFill>
              <a:latin typeface="Calibri"/>
            </a:endParaRPr>
          </a:p>
          <a:p>
            <a:pPr marL="237600" indent="0">
              <a:lnSpc>
                <a:spcPct val="90000"/>
              </a:lnSpc>
              <a:spcBef>
                <a:spcPts val="1001"/>
              </a:spcBef>
              <a:buNone/>
              <a:tabLst>
                <a:tab pos="0" algn="l"/>
              </a:tabLst>
            </a:pPr>
            <a:r>
              <a:rPr lang="fr-FR" sz="4600" b="1" strike="noStrike" spc="-1">
                <a:solidFill>
                  <a:srgbClr val="000000"/>
                </a:solidFill>
                <a:latin typeface="Calibri"/>
              </a:rPr>
              <a:t>Corrective </a:t>
            </a:r>
            <a:r>
              <a:rPr lang="fr-FR" sz="2800" b="0" strike="noStrike" spc="-1">
                <a:solidFill>
                  <a:srgbClr val="000000"/>
                </a:solidFill>
                <a:latin typeface="Calibri"/>
              </a:rPr>
              <a:t>(on cherche des méthodes pour ne pas se tromper, on admet et on corrige nos erreurs etc.)</a:t>
            </a:r>
            <a:endParaRPr lang="x-none" sz="2800" b="0" strike="noStrike" spc="-1">
              <a:solidFill>
                <a:srgbClr val="000000"/>
              </a:solidFill>
              <a:latin typeface="Calibri"/>
            </a:endParaRPr>
          </a:p>
          <a:p>
            <a:pPr marL="237600" indent="0">
              <a:lnSpc>
                <a:spcPct val="90000"/>
              </a:lnSpc>
              <a:spcBef>
                <a:spcPts val="1001"/>
              </a:spcBef>
              <a:buNone/>
              <a:tabLst>
                <a:tab pos="0" algn="l"/>
              </a:tabLst>
            </a:pPr>
            <a:r>
              <a:rPr lang="fr-FR" sz="4600" b="1" strike="noStrike" spc="-1">
                <a:solidFill>
                  <a:srgbClr val="000000"/>
                </a:solidFill>
                <a:latin typeface="Calibri"/>
              </a:rPr>
              <a:t>Collective</a:t>
            </a:r>
            <a:r>
              <a:rPr lang="fr-FR" sz="4600" b="0" strike="noStrike" spc="-1">
                <a:solidFill>
                  <a:srgbClr val="000000"/>
                </a:solidFill>
                <a:latin typeface="Calibri"/>
              </a:rPr>
              <a:t> </a:t>
            </a:r>
            <a:r>
              <a:rPr lang="fr-FR" sz="2800" b="0" strike="noStrike" spc="-1">
                <a:solidFill>
                  <a:srgbClr val="000000"/>
                </a:solidFill>
                <a:latin typeface="Calibri"/>
              </a:rPr>
              <a:t>(les protocoles, théories scientifique, observations, interprétations sont écrites, analysées, décortiquées et corrigées à plusieurs !)</a:t>
            </a:r>
            <a:endParaRPr lang="x-none" sz="2800" b="0" strike="noStrike" spc="-1">
              <a:solidFill>
                <a:srgbClr val="000000"/>
              </a:solidFill>
              <a:latin typeface="Calibri"/>
            </a:endParaRPr>
          </a:p>
          <a:p>
            <a:pPr marL="237600" indent="0">
              <a:lnSpc>
                <a:spcPct val="90000"/>
              </a:lnSpc>
              <a:spcBef>
                <a:spcPts val="1001"/>
              </a:spcBef>
              <a:buNone/>
              <a:tabLst>
                <a:tab pos="0" algn="l"/>
              </a:tabLst>
            </a:pPr>
            <a:r>
              <a:rPr lang="fr-FR" sz="4600" b="1" strike="noStrike" spc="-1">
                <a:solidFill>
                  <a:srgbClr val="000000"/>
                </a:solidFill>
                <a:latin typeface="Calibri"/>
              </a:rPr>
              <a:t>Cumulative</a:t>
            </a:r>
            <a:r>
              <a:rPr lang="fr-FR" sz="4600" b="0" strike="noStrike" spc="-1">
                <a:solidFill>
                  <a:srgbClr val="000000"/>
                </a:solidFill>
                <a:latin typeface="Calibri"/>
              </a:rPr>
              <a:t> </a:t>
            </a:r>
            <a:r>
              <a:rPr lang="fr-FR" sz="2800" b="0" strike="noStrike" spc="-1">
                <a:solidFill>
                  <a:srgbClr val="000000"/>
                </a:solidFill>
                <a:latin typeface="Calibri"/>
              </a:rPr>
              <a:t>(le travail de toutes et tous s’accumule, se complète … dans le monde entier et au fil du temps et des nouvelles découvertes)</a:t>
            </a:r>
            <a:endParaRPr lang="x-none" sz="2800" b="0" strike="noStrike" spc="-1">
              <a:solidFill>
                <a:srgbClr val="000000"/>
              </a:solidFill>
              <a:latin typeface="Calibri"/>
            </a:endParaRPr>
          </a:p>
        </p:txBody>
      </p:sp>
      <p:pic>
        <p:nvPicPr>
          <p:cNvPr id="90" name="Picture 2"/>
          <p:cNvPicPr/>
          <p:nvPr/>
        </p:nvPicPr>
        <p:blipFill>
          <a:blip r:embed="rId2"/>
          <a:stretch/>
        </p:blipFill>
        <p:spPr>
          <a:xfrm>
            <a:off x="4998960" y="1864800"/>
            <a:ext cx="7192800" cy="3606840"/>
          </a:xfrm>
          <a:prstGeom prst="rect">
            <a:avLst/>
          </a:prstGeom>
          <a:ln w="9525">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245"/>
          <p:cNvSpPr txBox="1">
            <a:spLocks noGrp="1"/>
          </p:cNvSpPr>
          <p:nvPr>
            <p:ph type="title"/>
          </p:nvPr>
        </p:nvSpPr>
        <p:spPr>
          <a:xfrm>
            <a:off x="539827" y="365125"/>
            <a:ext cx="1113805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3200" b="1" dirty="0" err="1">
                <a:solidFill>
                  <a:srgbClr val="E46C0A"/>
                </a:solidFill>
              </a:rPr>
              <a:t>Activités</a:t>
            </a:r>
            <a:r>
              <a:rPr lang="en-US" sz="3200" b="1" dirty="0">
                <a:solidFill>
                  <a:srgbClr val="E46C0A"/>
                </a:solidFill>
              </a:rPr>
              <a:t> : « </a:t>
            </a:r>
            <a:r>
              <a:rPr lang="en-US" sz="3200" b="1" dirty="0" err="1">
                <a:solidFill>
                  <a:srgbClr val="E46C0A"/>
                </a:solidFill>
              </a:rPr>
              <a:t>Montons</a:t>
            </a:r>
            <a:r>
              <a:rPr lang="en-US" sz="3200" b="1" dirty="0">
                <a:solidFill>
                  <a:srgbClr val="E46C0A"/>
                </a:solidFill>
              </a:rPr>
              <a:t> sur </a:t>
            </a:r>
            <a:r>
              <a:rPr lang="en-US" sz="3200" b="1" dirty="0" err="1">
                <a:solidFill>
                  <a:srgbClr val="E46C0A"/>
                </a:solidFill>
              </a:rPr>
              <a:t>l’échelle</a:t>
            </a:r>
            <a:r>
              <a:rPr lang="en-US" sz="3200" b="1" dirty="0">
                <a:solidFill>
                  <a:srgbClr val="E46C0A"/>
                </a:solidFill>
              </a:rPr>
              <a:t> des </a:t>
            </a:r>
            <a:r>
              <a:rPr lang="en-US" sz="3200" b="1" dirty="0" err="1">
                <a:solidFill>
                  <a:srgbClr val="E46C0A"/>
                </a:solidFill>
              </a:rPr>
              <a:t>preuves</a:t>
            </a:r>
            <a:r>
              <a:rPr lang="en-US" sz="3200" b="1" dirty="0">
                <a:solidFill>
                  <a:srgbClr val="E46C0A"/>
                </a:solidFill>
              </a:rPr>
              <a:t> … »</a:t>
            </a:r>
            <a:endParaRPr dirty="0"/>
          </a:p>
        </p:txBody>
      </p:sp>
      <p:sp>
        <p:nvSpPr>
          <p:cNvPr id="525" name="Google Shape;525;p2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ts val="1800"/>
              <a:buNone/>
            </a:pPr>
            <a:r>
              <a:rPr lang="en-US" b="1"/>
              <a:t>Faire vivre à nos élèves une simulation de ce que peut être une posture de recherche …</a:t>
            </a:r>
            <a:endParaRPr/>
          </a:p>
          <a:p>
            <a:pPr marL="457200" lvl="0" indent="-342900" algn="l" rtl="0">
              <a:lnSpc>
                <a:spcPct val="90000"/>
              </a:lnSpc>
              <a:spcBef>
                <a:spcPts val="1000"/>
              </a:spcBef>
              <a:spcAft>
                <a:spcPts val="0"/>
              </a:spcAft>
              <a:buSzPts val="1800"/>
              <a:buNone/>
            </a:pPr>
            <a:endParaRPr b="1"/>
          </a:p>
          <a:p>
            <a:pPr marL="457200" lvl="0" indent="-342900" algn="l" rtl="0">
              <a:lnSpc>
                <a:spcPct val="90000"/>
              </a:lnSpc>
              <a:spcBef>
                <a:spcPts val="1000"/>
              </a:spcBef>
              <a:spcAft>
                <a:spcPts val="0"/>
              </a:spcAft>
              <a:buSzPts val="1800"/>
              <a:buNone/>
            </a:pPr>
            <a:r>
              <a:rPr lang="en-US" b="1"/>
              <a:t>Mettre nos élèves en position d’historiens, de physiciens, de biologistes …</a:t>
            </a:r>
            <a:endParaRPr/>
          </a:p>
          <a:p>
            <a:pPr marL="457200" lvl="0" indent="-342900" algn="l" rtl="0">
              <a:lnSpc>
                <a:spcPct val="90000"/>
              </a:lnSpc>
              <a:spcBef>
                <a:spcPts val="1000"/>
              </a:spcBef>
              <a:spcAft>
                <a:spcPts val="0"/>
              </a:spcAft>
              <a:buSzPts val="1800"/>
              <a:buNone/>
            </a:pPr>
            <a:endParaRPr b="1"/>
          </a:p>
          <a:p>
            <a:pPr marL="457200" lvl="0" indent="-342900" algn="l" rtl="0">
              <a:lnSpc>
                <a:spcPct val="90000"/>
              </a:lnSpc>
              <a:spcBef>
                <a:spcPts val="1000"/>
              </a:spcBef>
              <a:spcAft>
                <a:spcPts val="0"/>
              </a:spcAft>
              <a:buSzPts val="1800"/>
              <a:buNone/>
            </a:pPr>
            <a:r>
              <a:rPr lang="en-US" b="1" i="1"/>
              <a:t>Attention c’est toujours une simulation à objectif pédagogique, c’est peu réaliste …</a:t>
            </a:r>
            <a:endParaRPr i="1"/>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04063-FCBD-ADFB-5703-AE9CCE8C281A}"/>
            </a:ext>
          </a:extLst>
        </p:cNvPr>
        <p:cNvGrpSpPr/>
        <p:nvPr/>
      </p:nvGrpSpPr>
      <p:grpSpPr>
        <a:xfrm>
          <a:off x="0" y="0"/>
          <a:ext cx="0" cy="0"/>
          <a:chOff x="0" y="0"/>
          <a:chExt cx="0" cy="0"/>
        </a:xfrm>
      </p:grpSpPr>
      <p:graphicFrame>
        <p:nvGraphicFramePr>
          <p:cNvPr id="5" name="Diagram5">
            <a:extLst>
              <a:ext uri="{FF2B5EF4-FFF2-40B4-BE49-F238E27FC236}">
                <a16:creationId xmlns:a16="http://schemas.microsoft.com/office/drawing/2014/main" id="{92006747-6A69-53C3-5714-3584EF37D6B3}"/>
              </a:ext>
            </a:extLst>
          </p:cNvPr>
          <p:cNvGraphicFramePr/>
          <p:nvPr/>
        </p:nvGraphicFramePr>
        <p:xfrm>
          <a:off x="1323931" y="1161273"/>
          <a:ext cx="9813600" cy="4144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4" name="ZoneTexte 13">
            <a:extLst>
              <a:ext uri="{FF2B5EF4-FFF2-40B4-BE49-F238E27FC236}">
                <a16:creationId xmlns:a16="http://schemas.microsoft.com/office/drawing/2014/main" id="{10987FF8-F5F3-452F-9622-33F233E8769B}"/>
              </a:ext>
            </a:extLst>
          </p:cNvPr>
          <p:cNvSpPr/>
          <p:nvPr/>
        </p:nvSpPr>
        <p:spPr>
          <a:xfrm>
            <a:off x="0" y="351000"/>
            <a:ext cx="1219176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x-none" sz="3600" b="0" strike="noStrike" spc="-1">
                <a:solidFill>
                  <a:srgbClr val="000000"/>
                </a:solidFill>
                <a:latin typeface="Century Gothic"/>
              </a:rPr>
              <a:t>(S’)expliciter la posture de l’enseignant</a:t>
            </a:r>
            <a:endParaRPr lang="fr-FR" sz="3600" b="0" strike="noStrike" spc="-1">
              <a:solidFill>
                <a:srgbClr val="000000"/>
              </a:solidFill>
              <a:latin typeface="Arial"/>
            </a:endParaRPr>
          </a:p>
        </p:txBody>
      </p:sp>
      <p:sp>
        <p:nvSpPr>
          <p:cNvPr id="285" name="Rectangle 7">
            <a:extLst>
              <a:ext uri="{FF2B5EF4-FFF2-40B4-BE49-F238E27FC236}">
                <a16:creationId xmlns:a16="http://schemas.microsoft.com/office/drawing/2014/main" id="{8EB515FB-2E5E-7A97-A7AF-35A900EAED70}"/>
              </a:ext>
            </a:extLst>
          </p:cNvPr>
          <p:cNvSpPr/>
          <p:nvPr/>
        </p:nvSpPr>
        <p:spPr>
          <a:xfrm>
            <a:off x="4539960" y="1011873"/>
            <a:ext cx="6689160" cy="444348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fr-FR" sz="1800" b="0" strike="noStrike" spc="-1">
              <a:solidFill>
                <a:schemeClr val="lt1"/>
              </a:solidFill>
              <a:latin typeface="Calibri"/>
            </a:endParaRPr>
          </a:p>
        </p:txBody>
      </p:sp>
      <p:sp>
        <p:nvSpPr>
          <p:cNvPr id="286" name="ZoneTexte 15">
            <a:extLst>
              <a:ext uri="{FF2B5EF4-FFF2-40B4-BE49-F238E27FC236}">
                <a16:creationId xmlns:a16="http://schemas.microsoft.com/office/drawing/2014/main" id="{AA3C53E1-C4BC-FC80-CE48-EFDB90ECD02A}"/>
              </a:ext>
            </a:extLst>
          </p:cNvPr>
          <p:cNvSpPr/>
          <p:nvPr/>
        </p:nvSpPr>
        <p:spPr>
          <a:xfrm>
            <a:off x="4666084" y="5477946"/>
            <a:ext cx="6689160" cy="4602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fr-FR" sz="2400" b="1" strike="noStrike" spc="-1" dirty="0">
                <a:solidFill>
                  <a:schemeClr val="accent4">
                    <a:lumMod val="75000"/>
                  </a:schemeClr>
                </a:solidFill>
                <a:latin typeface="Calibri"/>
              </a:rPr>
              <a:t>Peuvent être concomitants</a:t>
            </a:r>
            <a:r>
              <a:rPr lang="x-none" sz="2400" b="1" strike="noStrike" spc="-1" dirty="0">
                <a:solidFill>
                  <a:schemeClr val="accent4">
                    <a:lumMod val="75000"/>
                  </a:schemeClr>
                </a:solidFill>
                <a:latin typeface="Calibri"/>
              </a:rPr>
              <a:t> </a:t>
            </a:r>
            <a:r>
              <a:rPr lang="fr-FR" sz="2400" b="1" strike="noStrike" spc="-1" dirty="0">
                <a:solidFill>
                  <a:schemeClr val="accent4">
                    <a:lumMod val="75000"/>
                  </a:schemeClr>
                </a:solidFill>
                <a:latin typeface="Calibri"/>
                <a:ea typeface="Segoe UI Emoji"/>
              </a:rPr>
              <a:t> </a:t>
            </a:r>
            <a:endParaRPr lang="fr-FR" sz="2400" b="0" strike="noStrike" spc="-1" dirty="0">
              <a:solidFill>
                <a:srgbClr val="000000"/>
              </a:solidFill>
              <a:latin typeface="Arial"/>
            </a:endParaRPr>
          </a:p>
        </p:txBody>
      </p:sp>
      <p:sp>
        <p:nvSpPr>
          <p:cNvPr id="2" name="ZoneTexte 1">
            <a:extLst>
              <a:ext uri="{FF2B5EF4-FFF2-40B4-BE49-F238E27FC236}">
                <a16:creationId xmlns:a16="http://schemas.microsoft.com/office/drawing/2014/main" id="{9AC072B7-6488-041F-9599-A6D33A22900B}"/>
              </a:ext>
            </a:extLst>
          </p:cNvPr>
          <p:cNvSpPr txBox="1"/>
          <p:nvPr/>
        </p:nvSpPr>
        <p:spPr>
          <a:xfrm>
            <a:off x="1061545" y="5972357"/>
            <a:ext cx="3370025" cy="369332"/>
          </a:xfrm>
          <a:prstGeom prst="rect">
            <a:avLst/>
          </a:prstGeom>
          <a:noFill/>
        </p:spPr>
        <p:txBody>
          <a:bodyPr wrap="none" rtlCol="0">
            <a:spAutoFit/>
          </a:bodyPr>
          <a:lstStyle/>
          <a:p>
            <a:r>
              <a:rPr lang="fr-FR" i="1" dirty="0">
                <a:highlight>
                  <a:srgbClr val="C0C0C0"/>
                </a:highlight>
              </a:rPr>
              <a:t>Attention : Liste non exhaustive ! </a:t>
            </a:r>
          </a:p>
        </p:txBody>
      </p:sp>
    </p:spTree>
    <p:extLst>
      <p:ext uri="{BB962C8B-B14F-4D97-AF65-F5344CB8AC3E}">
        <p14:creationId xmlns:p14="http://schemas.microsoft.com/office/powerpoint/2010/main" val="18567790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64663EFD-0A02-3DA4-EA07-854111D7EBCD}"/>
            </a:ext>
          </a:extLst>
        </p:cNvPr>
        <p:cNvGrpSpPr/>
        <p:nvPr/>
      </p:nvGrpSpPr>
      <p:grpSpPr>
        <a:xfrm>
          <a:off x="0" y="0"/>
          <a:ext cx="0" cy="0"/>
          <a:chOff x="0" y="0"/>
          <a:chExt cx="0" cy="0"/>
        </a:xfrm>
      </p:grpSpPr>
      <p:sp>
        <p:nvSpPr>
          <p:cNvPr id="124" name="Google Shape;124;p4">
            <a:extLst>
              <a:ext uri="{FF2B5EF4-FFF2-40B4-BE49-F238E27FC236}">
                <a16:creationId xmlns:a16="http://schemas.microsoft.com/office/drawing/2014/main" id="{0AC334FC-EB3C-D94F-CF8B-5ED07A057E03}"/>
              </a:ext>
            </a:extLst>
          </p:cNvPr>
          <p:cNvSpPr txBox="1">
            <a:spLocks noGrp="1"/>
          </p:cNvSpPr>
          <p:nvPr>
            <p:ph type="title"/>
          </p:nvPr>
        </p:nvSpPr>
        <p:spPr>
          <a:xfrm>
            <a:off x="1484616" y="2790046"/>
            <a:ext cx="9359245"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rgbClr val="E46C0A"/>
              </a:buClr>
              <a:buSzPts val="4400"/>
            </a:pPr>
            <a:r>
              <a:rPr lang="fr-FR" sz="3200" b="1" dirty="0">
                <a:solidFill>
                  <a:srgbClr val="E46C0A"/>
                </a:solidFill>
                <a:latin typeface="Calibri"/>
                <a:ea typeface="Calibri"/>
                <a:cs typeface="Calibri"/>
                <a:sym typeface="Calibri"/>
              </a:rPr>
              <a:t>Statut de l’erreur  … et biais cognitifs</a:t>
            </a:r>
            <a:endParaRPr sz="3200" dirty="0"/>
          </a:p>
        </p:txBody>
      </p:sp>
    </p:spTree>
    <p:extLst>
      <p:ext uri="{BB962C8B-B14F-4D97-AF65-F5344CB8AC3E}">
        <p14:creationId xmlns:p14="http://schemas.microsoft.com/office/powerpoint/2010/main" val="20008494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B38CB12-8F6D-9361-C319-2248F56060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063" y="0"/>
            <a:ext cx="9243874" cy="6858000"/>
          </a:xfrm>
          <a:prstGeom prst="rect">
            <a:avLst/>
          </a:prstGeom>
        </p:spPr>
      </p:pic>
    </p:spTree>
    <p:extLst>
      <p:ext uri="{BB962C8B-B14F-4D97-AF65-F5344CB8AC3E}">
        <p14:creationId xmlns:p14="http://schemas.microsoft.com/office/powerpoint/2010/main" val="8132463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4"/>
          <p:cNvSpPr txBox="1">
            <a:spLocks noGrp="1"/>
          </p:cNvSpPr>
          <p:nvPr>
            <p:ph type="title"/>
          </p:nvPr>
        </p:nvSpPr>
        <p:spPr>
          <a:xfrm>
            <a:off x="1484616" y="2790046"/>
            <a:ext cx="9359245"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rgbClr val="E46C0A"/>
              </a:buClr>
              <a:buSzPts val="4400"/>
            </a:pPr>
            <a:r>
              <a:rPr lang="en-US" sz="3200" b="1" dirty="0" err="1">
                <a:solidFill>
                  <a:srgbClr val="E46C0A"/>
                </a:solidFill>
                <a:latin typeface="Calibri"/>
                <a:ea typeface="Calibri"/>
                <a:cs typeface="Calibri"/>
                <a:sym typeface="Calibri"/>
              </a:rPr>
              <a:t>Biais</a:t>
            </a:r>
            <a:r>
              <a:rPr lang="en-US" sz="3200" b="1" dirty="0">
                <a:solidFill>
                  <a:srgbClr val="E46C0A"/>
                </a:solidFill>
                <a:latin typeface="Calibri"/>
                <a:ea typeface="Calibri"/>
                <a:cs typeface="Calibri"/>
                <a:sym typeface="Calibri"/>
              </a:rPr>
              <a:t> &amp; </a:t>
            </a:r>
            <a:r>
              <a:rPr lang="en-US" sz="3200" b="1" dirty="0" err="1">
                <a:solidFill>
                  <a:srgbClr val="E46C0A"/>
                </a:solidFill>
                <a:latin typeface="Calibri"/>
                <a:ea typeface="Calibri"/>
                <a:cs typeface="Calibri"/>
                <a:sym typeface="Calibri"/>
              </a:rPr>
              <a:t>erreurs</a:t>
            </a:r>
            <a:r>
              <a:rPr lang="fr-TN" sz="3200" b="1" dirty="0">
                <a:solidFill>
                  <a:srgbClr val="E46C0A"/>
                </a:solidFill>
                <a:latin typeface="Calibri"/>
                <a:ea typeface="Calibri"/>
                <a:cs typeface="Calibri"/>
                <a:sym typeface="Calibri"/>
              </a:rPr>
              <a:t> : </a:t>
            </a:r>
            <a:r>
              <a:rPr lang="fr-FR" sz="3200" b="1" dirty="0">
                <a:solidFill>
                  <a:srgbClr val="E46C0A"/>
                </a:solidFill>
                <a:latin typeface="Calibri"/>
                <a:ea typeface="Calibri"/>
                <a:cs typeface="Calibri"/>
                <a:sym typeface="Calibri"/>
              </a:rPr>
              <a:t>perception du hasard et des probabilités</a:t>
            </a:r>
            <a:endParaRPr sz="3200" dirty="0"/>
          </a:p>
        </p:txBody>
      </p:sp>
    </p:spTree>
    <p:extLst>
      <p:ext uri="{BB962C8B-B14F-4D97-AF65-F5344CB8AC3E}">
        <p14:creationId xmlns:p14="http://schemas.microsoft.com/office/powerpoint/2010/main" val="26697931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7" name="Google Shape;467;p43"/>
          <p:cNvSpPr txBox="1">
            <a:spLocks noGrp="1"/>
          </p:cNvSpPr>
          <p:nvPr>
            <p:ph type="body" idx="1"/>
          </p:nvPr>
        </p:nvSpPr>
        <p:spPr>
          <a:xfrm>
            <a:off x="542365" y="1474694"/>
            <a:ext cx="11107270" cy="4525962"/>
          </a:xfrm>
          <a:prstGeom prst="rect">
            <a:avLst/>
          </a:prstGeom>
          <a:noFill/>
          <a:ln>
            <a:noFill/>
          </a:ln>
        </p:spPr>
        <p:txBody>
          <a:bodyPr spcFirstLastPara="1" vert="horz" wrap="square" lIns="91425" tIns="45700" rIns="91425" bIns="45700" rtlCol="0" anchor="t" anchorCtr="0">
            <a:noAutofit/>
          </a:bodyPr>
          <a:lstStyle/>
          <a:p>
            <a:pPr marL="0" indent="0">
              <a:lnSpc>
                <a:spcPct val="100000"/>
              </a:lnSpc>
              <a:spcBef>
                <a:spcPts val="0"/>
              </a:spcBef>
              <a:buClr>
                <a:schemeClr val="dk1"/>
              </a:buClr>
              <a:buSzPts val="2400"/>
              <a:buNone/>
            </a:pPr>
            <a:r>
              <a:rPr lang="en-US" sz="2400" dirty="0">
                <a:solidFill>
                  <a:schemeClr val="dk1"/>
                </a:solidFill>
                <a:latin typeface="Calibri"/>
                <a:ea typeface="Calibri"/>
                <a:cs typeface="Calibri"/>
                <a:sym typeface="Calibri"/>
              </a:rPr>
              <a:t>Notre </a:t>
            </a:r>
            <a:r>
              <a:rPr lang="en-US" sz="2400" dirty="0" err="1">
                <a:solidFill>
                  <a:schemeClr val="dk1"/>
                </a:solidFill>
                <a:latin typeface="Calibri"/>
                <a:ea typeface="Calibri"/>
                <a:cs typeface="Calibri"/>
                <a:sym typeface="Calibri"/>
              </a:rPr>
              <a:t>représentation</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traditionnelle</a:t>
            </a:r>
            <a:r>
              <a:rPr lang="en-US" sz="2400" dirty="0">
                <a:solidFill>
                  <a:schemeClr val="dk1"/>
                </a:solidFill>
                <a:latin typeface="Calibri"/>
                <a:ea typeface="Calibri"/>
                <a:cs typeface="Calibri"/>
                <a:sym typeface="Calibri"/>
              </a:rPr>
              <a:t> du </a:t>
            </a:r>
            <a:r>
              <a:rPr lang="en-US" sz="2400" dirty="0" err="1">
                <a:solidFill>
                  <a:schemeClr val="dk1"/>
                </a:solidFill>
                <a:latin typeface="Calibri"/>
                <a:ea typeface="Calibri"/>
                <a:cs typeface="Calibri"/>
                <a:sym typeface="Calibri"/>
              </a:rPr>
              <a:t>hasard</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est</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qu’il</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est</a:t>
            </a:r>
            <a:r>
              <a:rPr lang="en-US" sz="2400" dirty="0">
                <a:solidFill>
                  <a:schemeClr val="dk1"/>
                </a:solidFill>
                <a:latin typeface="Calibri"/>
                <a:ea typeface="Calibri"/>
                <a:cs typeface="Calibri"/>
                <a:sym typeface="Calibri"/>
              </a:rPr>
              <a:t> « </a:t>
            </a:r>
            <a:r>
              <a:rPr lang="en-US" sz="2400" dirty="0" err="1">
                <a:solidFill>
                  <a:schemeClr val="dk1"/>
                </a:solidFill>
                <a:latin typeface="Calibri"/>
                <a:ea typeface="Calibri"/>
                <a:cs typeface="Calibri"/>
                <a:sym typeface="Calibri"/>
              </a:rPr>
              <a:t>juste</a:t>
            </a:r>
            <a:r>
              <a:rPr lang="en-US" sz="2400" dirty="0">
                <a:solidFill>
                  <a:schemeClr val="dk1"/>
                </a:solidFill>
                <a:latin typeface="Calibri"/>
                <a:ea typeface="Calibri"/>
                <a:cs typeface="Calibri"/>
                <a:sym typeface="Calibri"/>
              </a:rPr>
              <a:t> » </a:t>
            </a:r>
            <a:r>
              <a:rPr lang="en-US" sz="2400" dirty="0" err="1">
                <a:solidFill>
                  <a:schemeClr val="dk1"/>
                </a:solidFill>
                <a:latin typeface="Calibri"/>
                <a:ea typeface="Calibri"/>
                <a:cs typeface="Calibri"/>
                <a:sym typeface="Calibri"/>
              </a:rPr>
              <a:t>c’est</a:t>
            </a:r>
            <a:r>
              <a:rPr lang="en-US" sz="2400" dirty="0">
                <a:solidFill>
                  <a:schemeClr val="dk1"/>
                </a:solidFill>
                <a:latin typeface="Calibri"/>
                <a:ea typeface="Calibri"/>
                <a:cs typeface="Calibri"/>
                <a:sym typeface="Calibri"/>
              </a:rPr>
              <a:t>-à-dire </a:t>
            </a:r>
            <a:r>
              <a:rPr lang="en-US" sz="2400" dirty="0" err="1">
                <a:solidFill>
                  <a:schemeClr val="dk1"/>
                </a:solidFill>
                <a:latin typeface="Calibri"/>
                <a:ea typeface="Calibri"/>
                <a:cs typeface="Calibri"/>
                <a:sym typeface="Calibri"/>
              </a:rPr>
              <a:t>qu’il</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répartit</a:t>
            </a:r>
            <a:r>
              <a:rPr lang="en-US" sz="2400" dirty="0">
                <a:solidFill>
                  <a:schemeClr val="dk1"/>
                </a:solidFill>
                <a:latin typeface="Calibri"/>
                <a:ea typeface="Calibri"/>
                <a:cs typeface="Calibri"/>
                <a:sym typeface="Calibri"/>
              </a:rPr>
              <a:t> les </a:t>
            </a:r>
            <a:r>
              <a:rPr lang="en-US" sz="2400" dirty="0" err="1">
                <a:solidFill>
                  <a:schemeClr val="dk1"/>
                </a:solidFill>
                <a:latin typeface="Calibri"/>
                <a:ea typeface="Calibri"/>
                <a:cs typeface="Calibri"/>
                <a:sym typeface="Calibri"/>
              </a:rPr>
              <a:t>évènements</a:t>
            </a:r>
            <a:r>
              <a:rPr lang="en-US" sz="2400" dirty="0">
                <a:solidFill>
                  <a:schemeClr val="dk1"/>
                </a:solidFill>
                <a:latin typeface="Calibri"/>
                <a:ea typeface="Calibri"/>
                <a:cs typeface="Calibri"/>
                <a:sym typeface="Calibri"/>
              </a:rPr>
              <a:t> de manière « </a:t>
            </a:r>
            <a:r>
              <a:rPr lang="en-US" sz="2400" dirty="0" err="1">
                <a:solidFill>
                  <a:schemeClr val="dk1"/>
                </a:solidFill>
                <a:latin typeface="Calibri"/>
                <a:ea typeface="Calibri"/>
                <a:cs typeface="Calibri"/>
                <a:sym typeface="Calibri"/>
              </a:rPr>
              <a:t>équitable</a:t>
            </a:r>
            <a:r>
              <a:rPr lang="en-US" sz="2400" dirty="0">
                <a:solidFill>
                  <a:schemeClr val="dk1"/>
                </a:solidFill>
                <a:latin typeface="Calibri"/>
                <a:ea typeface="Calibri"/>
                <a:cs typeface="Calibri"/>
                <a:sym typeface="Calibri"/>
              </a:rPr>
              <a:t> » (=</a:t>
            </a:r>
            <a:r>
              <a:rPr lang="en-US" sz="2400" dirty="0" err="1">
                <a:solidFill>
                  <a:schemeClr val="dk1"/>
                </a:solidFill>
                <a:latin typeface="Calibri"/>
                <a:ea typeface="Calibri"/>
                <a:cs typeface="Calibri"/>
                <a:sym typeface="Calibri"/>
              </a:rPr>
              <a:t>hétérogène</a:t>
            </a:r>
            <a:r>
              <a:rPr lang="en-US" sz="2400" dirty="0">
                <a:solidFill>
                  <a:schemeClr val="dk1"/>
                </a:solidFill>
                <a:latin typeface="Calibri"/>
                <a:ea typeface="Calibri"/>
                <a:cs typeface="Calibri"/>
                <a:sym typeface="Calibri"/>
              </a:rPr>
              <a:t>)</a:t>
            </a:r>
            <a:endParaRPr dirty="0"/>
          </a:p>
          <a:p>
            <a:pPr marL="342900" indent="-190500">
              <a:lnSpc>
                <a:spcPct val="100000"/>
              </a:lnSpc>
              <a:spcBef>
                <a:spcPts val="480"/>
              </a:spcBef>
              <a:buClr>
                <a:schemeClr val="dk1"/>
              </a:buClr>
              <a:buSzPts val="2400"/>
              <a:buNone/>
            </a:pPr>
            <a:endParaRPr sz="2400" dirty="0">
              <a:solidFill>
                <a:schemeClr val="dk1"/>
              </a:solidFill>
              <a:latin typeface="Calibri"/>
              <a:ea typeface="Calibri"/>
              <a:cs typeface="Calibri"/>
              <a:sym typeface="Calibri"/>
            </a:endParaRPr>
          </a:p>
          <a:p>
            <a:pPr marL="0" indent="0">
              <a:lnSpc>
                <a:spcPct val="100000"/>
              </a:lnSpc>
              <a:spcBef>
                <a:spcPts val="480"/>
              </a:spcBef>
              <a:buClr>
                <a:schemeClr val="dk1"/>
              </a:buClr>
              <a:buSzPts val="2400"/>
              <a:buNone/>
            </a:pPr>
            <a:r>
              <a:rPr lang="en-US" sz="2400" dirty="0" err="1">
                <a:solidFill>
                  <a:schemeClr val="dk1"/>
                </a:solidFill>
                <a:latin typeface="Calibri"/>
                <a:ea typeface="Calibri"/>
                <a:cs typeface="Calibri"/>
                <a:sym typeface="Calibri"/>
              </a:rPr>
              <a:t>Voici</a:t>
            </a:r>
            <a:r>
              <a:rPr lang="en-US" sz="2400" dirty="0">
                <a:solidFill>
                  <a:schemeClr val="dk1"/>
                </a:solidFill>
                <a:latin typeface="Calibri"/>
                <a:ea typeface="Calibri"/>
                <a:cs typeface="Calibri"/>
                <a:sym typeface="Calibri"/>
              </a:rPr>
              <a:t> deux </a:t>
            </a:r>
            <a:r>
              <a:rPr lang="en-US" sz="2400" dirty="0" err="1">
                <a:solidFill>
                  <a:schemeClr val="dk1"/>
                </a:solidFill>
                <a:latin typeface="Calibri"/>
                <a:ea typeface="Calibri"/>
                <a:cs typeface="Calibri"/>
                <a:sym typeface="Calibri"/>
              </a:rPr>
              <a:t>exemples</a:t>
            </a:r>
            <a:r>
              <a:rPr lang="en-US" sz="2400" dirty="0">
                <a:solidFill>
                  <a:schemeClr val="dk1"/>
                </a:solidFill>
                <a:latin typeface="Calibri"/>
                <a:ea typeface="Calibri"/>
                <a:cs typeface="Calibri"/>
                <a:sym typeface="Calibri"/>
              </a:rPr>
              <a:t> de tirage du </a:t>
            </a:r>
            <a:r>
              <a:rPr lang="en-US" sz="2400" dirty="0" err="1">
                <a:solidFill>
                  <a:schemeClr val="dk1"/>
                </a:solidFill>
                <a:latin typeface="Calibri"/>
                <a:ea typeface="Calibri"/>
                <a:cs typeface="Calibri"/>
                <a:sym typeface="Calibri"/>
              </a:rPr>
              <a:t>loto</a:t>
            </a:r>
            <a:r>
              <a:rPr lang="en-US" sz="2400" dirty="0">
                <a:solidFill>
                  <a:schemeClr val="dk1"/>
                </a:solidFill>
                <a:latin typeface="Calibri"/>
                <a:ea typeface="Calibri"/>
                <a:cs typeface="Calibri"/>
                <a:sym typeface="Calibri"/>
              </a:rPr>
              <a:t>, quelle </a:t>
            </a:r>
            <a:r>
              <a:rPr lang="en-US" sz="2400" dirty="0" err="1">
                <a:solidFill>
                  <a:schemeClr val="dk1"/>
                </a:solidFill>
                <a:latin typeface="Calibri"/>
                <a:ea typeface="Calibri"/>
                <a:cs typeface="Calibri"/>
                <a:sym typeface="Calibri"/>
              </a:rPr>
              <a:t>est</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celui</a:t>
            </a:r>
            <a:r>
              <a:rPr lang="en-US" sz="2400" dirty="0">
                <a:solidFill>
                  <a:schemeClr val="dk1"/>
                </a:solidFill>
                <a:latin typeface="Calibri"/>
                <a:ea typeface="Calibri"/>
                <a:cs typeface="Calibri"/>
                <a:sym typeface="Calibri"/>
              </a:rPr>
              <a:t> qui </a:t>
            </a:r>
            <a:r>
              <a:rPr lang="en-US" sz="2400" dirty="0" err="1">
                <a:solidFill>
                  <a:schemeClr val="dk1"/>
                </a:solidFill>
                <a:latin typeface="Calibri"/>
                <a:ea typeface="Calibri"/>
                <a:cs typeface="Calibri"/>
                <a:sym typeface="Calibri"/>
              </a:rPr>
              <a:t>vous</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parait</a:t>
            </a:r>
            <a:r>
              <a:rPr lang="en-US" sz="2400" dirty="0">
                <a:solidFill>
                  <a:schemeClr val="dk1"/>
                </a:solidFill>
                <a:latin typeface="Calibri"/>
                <a:ea typeface="Calibri"/>
                <a:cs typeface="Calibri"/>
                <a:sym typeface="Calibri"/>
              </a:rPr>
              <a:t> le plus </a:t>
            </a:r>
            <a:r>
              <a:rPr lang="en-US" sz="2400" dirty="0" err="1">
                <a:solidFill>
                  <a:schemeClr val="dk1"/>
                </a:solidFill>
                <a:latin typeface="Calibri"/>
                <a:ea typeface="Calibri"/>
                <a:cs typeface="Calibri"/>
                <a:sym typeface="Calibri"/>
              </a:rPr>
              <a:t>relever</a:t>
            </a:r>
            <a:r>
              <a:rPr lang="en-US" sz="2400" dirty="0">
                <a:solidFill>
                  <a:schemeClr val="dk1"/>
                </a:solidFill>
                <a:latin typeface="Calibri"/>
                <a:ea typeface="Calibri"/>
                <a:cs typeface="Calibri"/>
                <a:sym typeface="Calibri"/>
              </a:rPr>
              <a:t> du « </a:t>
            </a:r>
            <a:r>
              <a:rPr lang="en-US" sz="2400" dirty="0" err="1">
                <a:solidFill>
                  <a:schemeClr val="dk1"/>
                </a:solidFill>
                <a:latin typeface="Calibri"/>
                <a:ea typeface="Calibri"/>
                <a:cs typeface="Calibri"/>
                <a:sym typeface="Calibri"/>
              </a:rPr>
              <a:t>pur</a:t>
            </a:r>
            <a:r>
              <a:rPr lang="en-US" sz="2400" dirty="0">
                <a:solidFill>
                  <a:schemeClr val="dk1"/>
                </a:solidFill>
                <a:latin typeface="Calibri"/>
                <a:ea typeface="Calibri"/>
                <a:cs typeface="Calibri"/>
                <a:sym typeface="Calibri"/>
              </a:rPr>
              <a:t> » </a:t>
            </a:r>
            <a:r>
              <a:rPr lang="en-US" sz="2400" dirty="0" err="1">
                <a:solidFill>
                  <a:schemeClr val="dk1"/>
                </a:solidFill>
                <a:latin typeface="Calibri"/>
                <a:ea typeface="Calibri"/>
                <a:cs typeface="Calibri"/>
                <a:sym typeface="Calibri"/>
              </a:rPr>
              <a:t>hasard</a:t>
            </a:r>
            <a:r>
              <a:rPr lang="en-US" sz="2400" dirty="0">
                <a:solidFill>
                  <a:schemeClr val="dk1"/>
                </a:solidFill>
                <a:latin typeface="Calibri"/>
                <a:ea typeface="Calibri"/>
                <a:cs typeface="Calibri"/>
                <a:sym typeface="Calibri"/>
              </a:rPr>
              <a:t> ? :</a:t>
            </a:r>
            <a:endParaRPr dirty="0"/>
          </a:p>
          <a:p>
            <a:pPr marL="342900" indent="-190500">
              <a:lnSpc>
                <a:spcPct val="100000"/>
              </a:lnSpc>
              <a:spcBef>
                <a:spcPts val="480"/>
              </a:spcBef>
              <a:buClr>
                <a:schemeClr val="dk1"/>
              </a:buClr>
              <a:buSzPts val="2400"/>
              <a:buNone/>
            </a:pPr>
            <a:endParaRPr sz="2400" dirty="0">
              <a:solidFill>
                <a:schemeClr val="dk1"/>
              </a:solidFill>
              <a:latin typeface="Calibri"/>
              <a:ea typeface="Calibri"/>
              <a:cs typeface="Calibri"/>
              <a:sym typeface="Calibri"/>
            </a:endParaRPr>
          </a:p>
          <a:p>
            <a:pPr marL="342900" indent="-342900" algn="ctr">
              <a:lnSpc>
                <a:spcPct val="100000"/>
              </a:lnSpc>
              <a:spcBef>
                <a:spcPts val="640"/>
              </a:spcBef>
              <a:buClr>
                <a:srgbClr val="FF0000"/>
              </a:buClr>
              <a:buSzPts val="3200"/>
              <a:buNone/>
            </a:pPr>
            <a:r>
              <a:rPr lang="en-US" sz="3200" dirty="0">
                <a:solidFill>
                  <a:srgbClr val="FF0000"/>
                </a:solidFill>
                <a:latin typeface="Calibri"/>
                <a:ea typeface="Calibri"/>
                <a:cs typeface="Calibri"/>
                <a:sym typeface="Calibri"/>
              </a:rPr>
              <a:t>6-13-25-29-33-41 	ET	1-2-3-4-5-6</a:t>
            </a:r>
            <a:endParaRPr dirty="0"/>
          </a:p>
          <a:p>
            <a:pPr marL="342900" indent="-139700">
              <a:spcBef>
                <a:spcPts val="640"/>
              </a:spcBef>
              <a:buClr>
                <a:schemeClr val="dk1"/>
              </a:buClr>
              <a:buSzPts val="3200"/>
              <a:buNone/>
            </a:pPr>
            <a:endParaRPr sz="3200" dirty="0">
              <a:solidFill>
                <a:srgbClr val="FF0000"/>
              </a:solidFill>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6" name="Google Shape;472;p44">
            <a:extLst>
              <a:ext uri="{FF2B5EF4-FFF2-40B4-BE49-F238E27FC236}">
                <a16:creationId xmlns:a16="http://schemas.microsoft.com/office/drawing/2014/main" id="{FA5BF03E-A643-4F78-A5EE-3886046E3274}"/>
              </a:ext>
            </a:extLst>
          </p:cNvPr>
          <p:cNvSpPr txBox="1">
            <a:spLocks/>
          </p:cNvSpPr>
          <p:nvPr/>
        </p:nvSpPr>
        <p:spPr>
          <a:xfrm>
            <a:off x="542365" y="692804"/>
            <a:ext cx="11335869" cy="2377608"/>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chemeClr val="dk1"/>
              </a:buClr>
              <a:buSzPts val="3200"/>
              <a:buFont typeface="Arial" panose="020B0604020202020204" pitchFamily="34" charset="0"/>
              <a:buNone/>
            </a:pPr>
            <a:r>
              <a:rPr lang="fr-FR" sz="2400" dirty="0">
                <a:solidFill>
                  <a:schemeClr val="dk1"/>
                </a:solidFill>
                <a:latin typeface="Calibri"/>
                <a:ea typeface="Calibri"/>
                <a:cs typeface="Calibri"/>
                <a:sym typeface="Calibri"/>
              </a:rPr>
              <a:t>Exemple : Vous êtes dans une soirée d’une trentaine de personnes et lors d’une discussion vous vous rendez compte que deux invités ont le même jour de naissance (l’année peut-être différente).</a:t>
            </a:r>
            <a:endParaRPr lang="fr-TN" sz="2400" dirty="0">
              <a:solidFill>
                <a:schemeClr val="dk1"/>
              </a:solidFill>
              <a:latin typeface="Calibri"/>
              <a:ea typeface="Calibri"/>
              <a:cs typeface="Calibri"/>
              <a:sym typeface="Calibri"/>
            </a:endParaRPr>
          </a:p>
          <a:p>
            <a:pPr marL="0" indent="0">
              <a:lnSpc>
                <a:spcPct val="100000"/>
              </a:lnSpc>
              <a:spcBef>
                <a:spcPts val="0"/>
              </a:spcBef>
              <a:buClr>
                <a:schemeClr val="dk1"/>
              </a:buClr>
              <a:buSzPts val="3200"/>
              <a:buFont typeface="Arial" panose="020B0604020202020204" pitchFamily="34" charset="0"/>
              <a:buNone/>
            </a:pPr>
            <a:endParaRPr lang="fr-FR" sz="2400" dirty="0">
              <a:solidFill>
                <a:schemeClr val="dk1"/>
              </a:solidFill>
              <a:latin typeface="Calibri"/>
              <a:ea typeface="Calibri"/>
              <a:cs typeface="Calibri"/>
              <a:sym typeface="Calibri"/>
            </a:endParaRPr>
          </a:p>
          <a:p>
            <a:pPr marL="342900" indent="-342900">
              <a:lnSpc>
                <a:spcPct val="100000"/>
              </a:lnSpc>
              <a:spcBef>
                <a:spcPts val="640"/>
              </a:spcBef>
              <a:buClr>
                <a:schemeClr val="dk1"/>
              </a:buClr>
              <a:buSzPts val="3200"/>
              <a:buFont typeface="Arial" panose="020B0604020202020204" pitchFamily="34" charset="0"/>
              <a:buNone/>
            </a:pPr>
            <a:r>
              <a:rPr lang="fr-FR" sz="2400" b="1" dirty="0">
                <a:solidFill>
                  <a:schemeClr val="dk1"/>
                </a:solidFill>
                <a:latin typeface="Calibri"/>
                <a:ea typeface="Calibri"/>
                <a:cs typeface="Calibri"/>
                <a:sym typeface="Calibri"/>
              </a:rPr>
              <a:t>Quelle est la probabilité d’un tel événement ?</a:t>
            </a:r>
          </a:p>
          <a:p>
            <a:pPr marL="342900" indent="-342900">
              <a:lnSpc>
                <a:spcPct val="100000"/>
              </a:lnSpc>
              <a:spcBef>
                <a:spcPts val="640"/>
              </a:spcBef>
              <a:buClr>
                <a:schemeClr val="dk1"/>
              </a:buClr>
              <a:buSzPts val="3200"/>
              <a:buFont typeface="Arial" panose="020B0604020202020204" pitchFamily="34" charset="0"/>
              <a:buNone/>
            </a:pPr>
            <a:endParaRPr lang="fr-FR" sz="2400" b="1" dirty="0">
              <a:solidFill>
                <a:schemeClr val="dk1"/>
              </a:solidFill>
              <a:latin typeface="Calibri"/>
              <a:cs typeface="Calibri"/>
              <a:sym typeface="Calibri"/>
            </a:endParaRPr>
          </a:p>
          <a:p>
            <a:pPr marL="342900" indent="-342900">
              <a:lnSpc>
                <a:spcPct val="100000"/>
              </a:lnSpc>
              <a:spcBef>
                <a:spcPts val="640"/>
              </a:spcBef>
              <a:buClr>
                <a:schemeClr val="dk1"/>
              </a:buClr>
              <a:buSzPts val="3200"/>
              <a:buFont typeface="Arial" panose="020B0604020202020204" pitchFamily="34" charset="0"/>
              <a:buNone/>
            </a:pPr>
            <a:r>
              <a:rPr lang="fr-FR" sz="2400" b="1" dirty="0">
                <a:solidFill>
                  <a:schemeClr val="dk1"/>
                </a:solidFill>
                <a:latin typeface="Calibri"/>
                <a:cs typeface="Calibri"/>
                <a:sym typeface="Calibri"/>
              </a:rPr>
              <a:t>Aide : à partir de combien d’invités, trouvez ça « normal » (d’une probabilité importante par exemple 50%) de trouver quelqu’un qui a le même jour d’anniversaire que vous ?</a:t>
            </a:r>
            <a:endParaRPr lang="fr-FR" sz="2400" b="1" dirty="0"/>
          </a:p>
        </p:txBody>
      </p:sp>
    </p:spTree>
    <p:extLst>
      <p:ext uri="{BB962C8B-B14F-4D97-AF65-F5344CB8AC3E}">
        <p14:creationId xmlns:p14="http://schemas.microsoft.com/office/powerpoint/2010/main" val="1604859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0" y="2941820"/>
            <a:ext cx="12192000" cy="1015663"/>
          </a:xfrm>
          <a:prstGeom prst="rect">
            <a:avLst/>
          </a:prstGeom>
          <a:solidFill>
            <a:schemeClr val="bg1">
              <a:lumMod val="85000"/>
            </a:schemeClr>
          </a:solidFill>
        </p:spPr>
        <p:txBody>
          <a:bodyPr wrap="square" rtlCol="0">
            <a:spAutoFit/>
          </a:bodyPr>
          <a:lstStyle/>
          <a:p>
            <a:pPr algn="ctr"/>
            <a:r>
              <a:rPr lang="fr-FR" sz="6000" dirty="0"/>
              <a:t>Esprit critique : Définitions et objectifs</a:t>
            </a:r>
            <a:endParaRPr lang="fr-FR" sz="5600" dirty="0">
              <a:latin typeface="Century Gothic" panose="020B0502020202020204" pitchFamily="34" charset="0"/>
            </a:endParaRPr>
          </a:p>
        </p:txBody>
      </p:sp>
    </p:spTree>
    <p:extLst>
      <p:ext uri="{BB962C8B-B14F-4D97-AF65-F5344CB8AC3E}">
        <p14:creationId xmlns:p14="http://schemas.microsoft.com/office/powerpoint/2010/main" val="32387417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6" name="Google Shape;472;p44">
            <a:extLst>
              <a:ext uri="{FF2B5EF4-FFF2-40B4-BE49-F238E27FC236}">
                <a16:creationId xmlns:a16="http://schemas.microsoft.com/office/drawing/2014/main" id="{FA5BF03E-A643-4F78-A5EE-3886046E3274}"/>
              </a:ext>
            </a:extLst>
          </p:cNvPr>
          <p:cNvSpPr txBox="1">
            <a:spLocks/>
          </p:cNvSpPr>
          <p:nvPr/>
        </p:nvSpPr>
        <p:spPr>
          <a:xfrm>
            <a:off x="542365" y="692804"/>
            <a:ext cx="11335869" cy="2377608"/>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chemeClr val="dk1"/>
              </a:buClr>
              <a:buSzPts val="3200"/>
              <a:buFont typeface="Arial" panose="020B0604020202020204" pitchFamily="34" charset="0"/>
              <a:buNone/>
            </a:pPr>
            <a:r>
              <a:rPr lang="fr-FR" sz="2400" dirty="0">
                <a:solidFill>
                  <a:schemeClr val="dk1"/>
                </a:solidFill>
                <a:latin typeface="Calibri"/>
                <a:ea typeface="Calibri"/>
                <a:cs typeface="Calibri"/>
                <a:sym typeface="Calibri"/>
              </a:rPr>
              <a:t>Exemple : Vous êtes dans une soirée d’une trentaine de personnes et lors d’une discussion vous vous rendez compte que deux invités ont exactement la même date de naissance. </a:t>
            </a:r>
            <a:endParaRPr lang="fr-TN" sz="2400" dirty="0">
              <a:solidFill>
                <a:schemeClr val="dk1"/>
              </a:solidFill>
              <a:latin typeface="Calibri"/>
              <a:ea typeface="Calibri"/>
              <a:cs typeface="Calibri"/>
              <a:sym typeface="Calibri"/>
            </a:endParaRPr>
          </a:p>
          <a:p>
            <a:pPr marL="0" indent="0">
              <a:lnSpc>
                <a:spcPct val="100000"/>
              </a:lnSpc>
              <a:spcBef>
                <a:spcPts val="0"/>
              </a:spcBef>
              <a:buClr>
                <a:schemeClr val="dk1"/>
              </a:buClr>
              <a:buSzPts val="3200"/>
              <a:buFont typeface="Arial" panose="020B0604020202020204" pitchFamily="34" charset="0"/>
              <a:buNone/>
            </a:pPr>
            <a:endParaRPr lang="fr-FR" sz="2400" dirty="0">
              <a:solidFill>
                <a:schemeClr val="dk1"/>
              </a:solidFill>
              <a:latin typeface="Calibri"/>
              <a:ea typeface="Calibri"/>
              <a:cs typeface="Calibri"/>
              <a:sym typeface="Calibri"/>
            </a:endParaRPr>
          </a:p>
          <a:p>
            <a:pPr marL="342900" indent="-342900">
              <a:lnSpc>
                <a:spcPct val="100000"/>
              </a:lnSpc>
              <a:spcBef>
                <a:spcPts val="640"/>
              </a:spcBef>
              <a:buClr>
                <a:schemeClr val="dk1"/>
              </a:buClr>
              <a:buSzPts val="3200"/>
              <a:buFont typeface="Arial" panose="020B0604020202020204" pitchFamily="34" charset="0"/>
              <a:buNone/>
            </a:pPr>
            <a:r>
              <a:rPr lang="fr-FR" sz="2400" b="1" dirty="0">
                <a:solidFill>
                  <a:schemeClr val="dk1"/>
                </a:solidFill>
                <a:latin typeface="Calibri"/>
                <a:ea typeface="Calibri"/>
                <a:cs typeface="Calibri"/>
                <a:sym typeface="Calibri"/>
              </a:rPr>
              <a:t>Quelle est la probabilité d’un tel événement ?</a:t>
            </a:r>
            <a:endParaRPr lang="fr-FR" sz="2400" b="1" dirty="0"/>
          </a:p>
        </p:txBody>
      </p:sp>
      <p:sp>
        <p:nvSpPr>
          <p:cNvPr id="4" name="Google Shape;477;p45">
            <a:extLst>
              <a:ext uri="{FF2B5EF4-FFF2-40B4-BE49-F238E27FC236}">
                <a16:creationId xmlns:a16="http://schemas.microsoft.com/office/drawing/2014/main" id="{427D7D8F-3FF6-4C91-BE76-33045306BC3F}"/>
              </a:ext>
            </a:extLst>
          </p:cNvPr>
          <p:cNvSpPr txBox="1">
            <a:spLocks/>
          </p:cNvSpPr>
          <p:nvPr/>
        </p:nvSpPr>
        <p:spPr>
          <a:xfrm>
            <a:off x="542365" y="2951444"/>
            <a:ext cx="11422716" cy="3906556"/>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chemeClr val="dk1"/>
              </a:buClr>
              <a:buSzPts val="2400"/>
              <a:buFont typeface="Arial" panose="020B0604020202020204" pitchFamily="34" charset="0"/>
              <a:buNone/>
            </a:pPr>
            <a:r>
              <a:rPr lang="fr-FR" sz="2400">
                <a:solidFill>
                  <a:schemeClr val="dk1"/>
                </a:solidFill>
                <a:latin typeface="Calibri"/>
                <a:ea typeface="Calibri"/>
                <a:cs typeface="Calibri"/>
                <a:sym typeface="Calibri"/>
              </a:rPr>
              <a:t>Notre représentation logique nous laisse suggérer qu’il faudrait environ 366 personnes dans une soirée pour qu’il soit certain que deux personnes au moins aient la même date de naissance ; donc environ 183 pour que la probabilité soit de 50%. </a:t>
            </a:r>
            <a:endParaRPr lang="fr-FR" sz="2400"/>
          </a:p>
          <a:p>
            <a:pPr marL="0" indent="0">
              <a:lnSpc>
                <a:spcPct val="100000"/>
              </a:lnSpc>
              <a:spcBef>
                <a:spcPts val="480"/>
              </a:spcBef>
              <a:buClr>
                <a:schemeClr val="dk1"/>
              </a:buClr>
              <a:buSzPts val="2400"/>
              <a:buFont typeface="Arial" panose="020B0604020202020204" pitchFamily="34" charset="0"/>
              <a:buNone/>
            </a:pPr>
            <a:endParaRPr lang="fr-FR" sz="2400">
              <a:solidFill>
                <a:schemeClr val="dk1"/>
              </a:solidFill>
              <a:latin typeface="Calibri"/>
              <a:ea typeface="Calibri"/>
              <a:cs typeface="Calibri"/>
              <a:sym typeface="Calibri"/>
            </a:endParaRPr>
          </a:p>
          <a:p>
            <a:pPr marL="0" indent="0">
              <a:lnSpc>
                <a:spcPct val="100000"/>
              </a:lnSpc>
              <a:spcBef>
                <a:spcPts val="480"/>
              </a:spcBef>
              <a:buClr>
                <a:schemeClr val="dk1"/>
              </a:buClr>
              <a:buSzPts val="2400"/>
              <a:buFont typeface="Arial" panose="020B0604020202020204" pitchFamily="34" charset="0"/>
              <a:buNone/>
            </a:pPr>
            <a:r>
              <a:rPr lang="fr-FR" sz="2400">
                <a:solidFill>
                  <a:schemeClr val="dk1"/>
                </a:solidFill>
                <a:latin typeface="Calibri"/>
                <a:ea typeface="Calibri"/>
                <a:cs typeface="Calibri"/>
                <a:sym typeface="Calibri"/>
              </a:rPr>
              <a:t>A partir de 23 personnes la probabilité pour que 2 personnes aient la même date de naissance est déjà de plus de 50 %</a:t>
            </a:r>
            <a:endParaRPr lang="fr-FR" sz="2400" b="1" u="sng">
              <a:solidFill>
                <a:schemeClr val="dk1"/>
              </a:solidFill>
              <a:latin typeface="Calibri"/>
              <a:ea typeface="Calibri"/>
              <a:cs typeface="Calibri"/>
              <a:sym typeface="Calibri"/>
            </a:endParaRPr>
          </a:p>
          <a:p>
            <a:pPr marL="0" indent="0" algn="r">
              <a:lnSpc>
                <a:spcPct val="100000"/>
              </a:lnSpc>
              <a:spcBef>
                <a:spcPts val="480"/>
              </a:spcBef>
              <a:buClr>
                <a:schemeClr val="dk1"/>
              </a:buClr>
              <a:buSzPts val="2400"/>
              <a:buFont typeface="Arial" panose="020B0604020202020204" pitchFamily="34" charset="0"/>
              <a:buNone/>
            </a:pPr>
            <a:r>
              <a:rPr lang="fr-FR" sz="2000" i="1">
                <a:solidFill>
                  <a:schemeClr val="dk1"/>
                </a:solidFill>
                <a:latin typeface="Calibri"/>
                <a:ea typeface="Calibri"/>
                <a:cs typeface="Calibri"/>
                <a:sym typeface="Calibri"/>
              </a:rPr>
              <a:t>Etude des mathématiciens britanniques Matthews et Stone</a:t>
            </a:r>
            <a:endParaRPr lang="fr-FR" sz="2000" i="1"/>
          </a:p>
          <a:p>
            <a:pPr marL="0" indent="0">
              <a:spcBef>
                <a:spcPts val="480"/>
              </a:spcBef>
              <a:buClr>
                <a:schemeClr val="dk1"/>
              </a:buClr>
              <a:buSzPts val="2400"/>
              <a:buFont typeface="Arial" panose="020B0604020202020204" pitchFamily="34" charset="0"/>
              <a:buNone/>
            </a:pPr>
            <a:endParaRPr lang="fr-FR" sz="24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81644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82" name="Google Shape;482;p46" descr="Pourquoi croit-on ? Psychologie des croyances"/>
          <p:cNvPicPr preferRelativeResize="0"/>
          <p:nvPr/>
        </p:nvPicPr>
        <p:blipFill rotWithShape="1">
          <a:blip r:embed="rId3">
            <a:alphaModFix/>
          </a:blip>
          <a:srcRect l="16848" r="14766"/>
          <a:stretch/>
        </p:blipFill>
        <p:spPr>
          <a:xfrm>
            <a:off x="9314329" y="1606924"/>
            <a:ext cx="2366683" cy="3460750"/>
          </a:xfrm>
          <a:prstGeom prst="rect">
            <a:avLst/>
          </a:prstGeom>
          <a:noFill/>
          <a:ln>
            <a:noFill/>
          </a:ln>
        </p:spPr>
      </p:pic>
      <p:sp>
        <p:nvSpPr>
          <p:cNvPr id="483" name="Google Shape;483;p46"/>
          <p:cNvSpPr txBox="1">
            <a:spLocks noGrp="1"/>
          </p:cNvSpPr>
          <p:nvPr>
            <p:ph type="body" idx="1"/>
          </p:nvPr>
        </p:nvSpPr>
        <p:spPr>
          <a:xfrm>
            <a:off x="510988" y="812705"/>
            <a:ext cx="8480611" cy="5514135"/>
          </a:xfrm>
          <a:prstGeom prst="rect">
            <a:avLst/>
          </a:prstGeom>
          <a:noFill/>
          <a:ln>
            <a:noFill/>
          </a:ln>
        </p:spPr>
        <p:txBody>
          <a:bodyPr spcFirstLastPara="1" vert="horz" wrap="square" lIns="91425" tIns="45700" rIns="91425" bIns="45700" rtlCol="0" anchor="t" anchorCtr="0">
            <a:noAutofit/>
          </a:bodyPr>
          <a:lstStyle/>
          <a:p>
            <a:pPr marL="0" indent="0" algn="just">
              <a:lnSpc>
                <a:spcPct val="100000"/>
              </a:lnSpc>
              <a:spcBef>
                <a:spcPts val="0"/>
              </a:spcBef>
              <a:buClr>
                <a:schemeClr val="dk1"/>
              </a:buClr>
              <a:buSzPts val="2400"/>
              <a:buNone/>
            </a:pPr>
            <a:r>
              <a:rPr lang="en-US" sz="2400" dirty="0">
                <a:solidFill>
                  <a:schemeClr val="dk1"/>
                </a:solidFill>
                <a:latin typeface="Calibri"/>
                <a:ea typeface="Calibri"/>
                <a:cs typeface="Calibri"/>
                <a:sym typeface="Calibri"/>
              </a:rPr>
              <a:t>Nous </a:t>
            </a:r>
            <a:r>
              <a:rPr lang="en-US" sz="2400" dirty="0" err="1">
                <a:solidFill>
                  <a:schemeClr val="dk1"/>
                </a:solidFill>
                <a:latin typeface="Calibri"/>
                <a:ea typeface="Calibri"/>
                <a:cs typeface="Calibri"/>
                <a:sym typeface="Calibri"/>
              </a:rPr>
              <a:t>sommes</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généralement</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conscients</a:t>
            </a:r>
            <a:r>
              <a:rPr lang="en-US" sz="2400" dirty="0">
                <a:solidFill>
                  <a:schemeClr val="dk1"/>
                </a:solidFill>
                <a:latin typeface="Calibri"/>
                <a:ea typeface="Calibri"/>
                <a:cs typeface="Calibri"/>
                <a:sym typeface="Calibri"/>
              </a:rPr>
              <a:t> du </a:t>
            </a:r>
            <a:r>
              <a:rPr lang="en-US" sz="2400" dirty="0" err="1">
                <a:solidFill>
                  <a:schemeClr val="dk1"/>
                </a:solidFill>
                <a:latin typeface="Calibri"/>
                <a:ea typeface="Calibri"/>
                <a:cs typeface="Calibri"/>
                <a:sym typeface="Calibri"/>
              </a:rPr>
              <a:t>hasard</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mais</a:t>
            </a:r>
            <a:r>
              <a:rPr lang="en-US" sz="2400" dirty="0">
                <a:solidFill>
                  <a:schemeClr val="dk1"/>
                </a:solidFill>
                <a:latin typeface="Calibri"/>
                <a:ea typeface="Calibri"/>
                <a:cs typeface="Calibri"/>
                <a:sym typeface="Calibri"/>
              </a:rPr>
              <a:t> nous </a:t>
            </a:r>
            <a:r>
              <a:rPr lang="en-US" sz="2400" dirty="0" err="1">
                <a:solidFill>
                  <a:schemeClr val="dk1"/>
                </a:solidFill>
                <a:latin typeface="Calibri"/>
                <a:ea typeface="Calibri"/>
                <a:cs typeface="Calibri"/>
                <a:sym typeface="Calibri"/>
              </a:rPr>
              <a:t>avons</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souvent</a:t>
            </a:r>
            <a:r>
              <a:rPr lang="en-US" sz="2400" dirty="0">
                <a:solidFill>
                  <a:schemeClr val="dk1"/>
                </a:solidFill>
                <a:latin typeface="Calibri"/>
                <a:ea typeface="Calibri"/>
                <a:cs typeface="Calibri"/>
                <a:sym typeface="Calibri"/>
              </a:rPr>
              <a:t> du mal à nous </a:t>
            </a:r>
            <a:r>
              <a:rPr lang="en-US" sz="2400" dirty="0" err="1">
                <a:solidFill>
                  <a:schemeClr val="dk1"/>
                </a:solidFill>
                <a:latin typeface="Calibri"/>
                <a:ea typeface="Calibri"/>
                <a:cs typeface="Calibri"/>
                <a:sym typeface="Calibri"/>
              </a:rPr>
              <a:t>résigner</a:t>
            </a:r>
            <a:r>
              <a:rPr lang="en-US" sz="2400" dirty="0">
                <a:solidFill>
                  <a:schemeClr val="dk1"/>
                </a:solidFill>
                <a:latin typeface="Calibri"/>
                <a:ea typeface="Calibri"/>
                <a:cs typeface="Calibri"/>
                <a:sym typeface="Calibri"/>
              </a:rPr>
              <a:t> à la </a:t>
            </a:r>
            <a:r>
              <a:rPr lang="en-US" sz="2400" dirty="0" err="1">
                <a:solidFill>
                  <a:schemeClr val="dk1"/>
                </a:solidFill>
                <a:latin typeface="Calibri"/>
                <a:ea typeface="Calibri"/>
                <a:cs typeface="Calibri"/>
                <a:sym typeface="Calibri"/>
              </a:rPr>
              <a:t>vacuité</a:t>
            </a:r>
            <a:r>
              <a:rPr lang="en-US" sz="2400" dirty="0">
                <a:solidFill>
                  <a:schemeClr val="dk1"/>
                </a:solidFill>
                <a:latin typeface="Calibri"/>
                <a:ea typeface="Calibri"/>
                <a:cs typeface="Calibri"/>
                <a:sym typeface="Calibri"/>
              </a:rPr>
              <a:t> à </a:t>
            </a:r>
            <a:r>
              <a:rPr lang="en-US" sz="2400" dirty="0" err="1">
                <a:solidFill>
                  <a:schemeClr val="dk1"/>
                </a:solidFill>
                <a:latin typeface="Calibri"/>
                <a:ea typeface="Calibri"/>
                <a:cs typeface="Calibri"/>
                <a:sym typeface="Calibri"/>
              </a:rPr>
              <a:t>laquelle</a:t>
            </a:r>
            <a:r>
              <a:rPr lang="en-US" sz="2400" dirty="0">
                <a:solidFill>
                  <a:schemeClr val="dk1"/>
                </a:solidFill>
                <a:latin typeface="Calibri"/>
                <a:ea typeface="Calibri"/>
                <a:cs typeface="Calibri"/>
                <a:sym typeface="Calibri"/>
              </a:rPr>
              <a:t> il </a:t>
            </a:r>
            <a:r>
              <a:rPr lang="en-US" sz="2400" dirty="0" err="1">
                <a:solidFill>
                  <a:schemeClr val="dk1"/>
                </a:solidFill>
                <a:latin typeface="Calibri"/>
                <a:ea typeface="Calibri"/>
                <a:cs typeface="Calibri"/>
                <a:sym typeface="Calibri"/>
              </a:rPr>
              <a:t>renvoie</a:t>
            </a:r>
            <a:r>
              <a:rPr lang="en-US" sz="2400" dirty="0">
                <a:solidFill>
                  <a:schemeClr val="dk1"/>
                </a:solidFill>
                <a:latin typeface="Calibri"/>
                <a:ea typeface="Calibri"/>
                <a:cs typeface="Calibri"/>
                <a:sym typeface="Calibri"/>
              </a:rPr>
              <a:t>, surtout dans les situations les plus </a:t>
            </a:r>
            <a:r>
              <a:rPr lang="en-US" sz="2400" dirty="0" err="1">
                <a:solidFill>
                  <a:schemeClr val="dk1"/>
                </a:solidFill>
                <a:latin typeface="Calibri"/>
                <a:ea typeface="Calibri"/>
                <a:cs typeface="Calibri"/>
                <a:sym typeface="Calibri"/>
              </a:rPr>
              <a:t>marquées</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émotionnellement</a:t>
            </a:r>
            <a:r>
              <a:rPr lang="en-US" sz="2400" dirty="0">
                <a:solidFill>
                  <a:schemeClr val="dk1"/>
                </a:solidFill>
                <a:latin typeface="Calibri"/>
                <a:ea typeface="Calibri"/>
                <a:cs typeface="Calibri"/>
                <a:sym typeface="Calibri"/>
              </a:rPr>
              <a:t> et/</a:t>
            </a:r>
            <a:r>
              <a:rPr lang="en-US" sz="2400" dirty="0" err="1">
                <a:solidFill>
                  <a:schemeClr val="dk1"/>
                </a:solidFill>
                <a:latin typeface="Calibri"/>
                <a:ea typeface="Calibri"/>
                <a:cs typeface="Calibri"/>
                <a:sym typeface="Calibri"/>
              </a:rPr>
              <a:t>ou</a:t>
            </a:r>
            <a:r>
              <a:rPr lang="en-US" sz="2400" dirty="0">
                <a:solidFill>
                  <a:schemeClr val="dk1"/>
                </a:solidFill>
                <a:latin typeface="Calibri"/>
                <a:ea typeface="Calibri"/>
                <a:cs typeface="Calibri"/>
                <a:sym typeface="Calibri"/>
              </a:rPr>
              <a:t> les plus </a:t>
            </a:r>
            <a:r>
              <a:rPr lang="en-US" sz="2400" dirty="0" err="1">
                <a:solidFill>
                  <a:schemeClr val="dk1"/>
                </a:solidFill>
                <a:latin typeface="Calibri"/>
                <a:ea typeface="Calibri"/>
                <a:cs typeface="Calibri"/>
                <a:sym typeface="Calibri"/>
              </a:rPr>
              <a:t>dramatiques</a:t>
            </a:r>
            <a:r>
              <a:rPr lang="en-US" sz="2400" dirty="0">
                <a:solidFill>
                  <a:schemeClr val="dk1"/>
                </a:solidFill>
                <a:latin typeface="Calibri"/>
                <a:ea typeface="Calibri"/>
                <a:cs typeface="Calibri"/>
                <a:sym typeface="Calibri"/>
              </a:rPr>
              <a:t> : nous </a:t>
            </a:r>
            <a:r>
              <a:rPr lang="en-US" sz="2400" dirty="0" err="1">
                <a:solidFill>
                  <a:schemeClr val="dk1"/>
                </a:solidFill>
                <a:latin typeface="Calibri"/>
                <a:ea typeface="Calibri"/>
                <a:cs typeface="Calibri"/>
                <a:sym typeface="Calibri"/>
              </a:rPr>
              <a:t>avons</a:t>
            </a:r>
            <a:r>
              <a:rPr lang="en-US" sz="2400" dirty="0">
                <a:solidFill>
                  <a:schemeClr val="dk1"/>
                </a:solidFill>
                <a:latin typeface="Calibri"/>
                <a:ea typeface="Calibri"/>
                <a:cs typeface="Calibri"/>
                <a:sym typeface="Calibri"/>
              </a:rPr>
              <a:t> </a:t>
            </a:r>
            <a:r>
              <a:rPr lang="en-US" sz="2400" u="sng" dirty="0" err="1">
                <a:solidFill>
                  <a:schemeClr val="dk1"/>
                </a:solidFill>
                <a:latin typeface="Calibri"/>
                <a:ea typeface="Calibri"/>
                <a:cs typeface="Calibri"/>
                <a:sym typeface="Calibri"/>
              </a:rPr>
              <a:t>besoin</a:t>
            </a:r>
            <a:r>
              <a:rPr lang="en-US" sz="2400" u="sng" dirty="0">
                <a:solidFill>
                  <a:schemeClr val="dk1"/>
                </a:solidFill>
                <a:latin typeface="Calibri"/>
                <a:ea typeface="Calibri"/>
                <a:cs typeface="Calibri"/>
                <a:sym typeface="Calibri"/>
              </a:rPr>
              <a:t> de donner du </a:t>
            </a:r>
            <a:r>
              <a:rPr lang="en-US" sz="2400" u="sng" dirty="0" err="1">
                <a:solidFill>
                  <a:schemeClr val="dk1"/>
                </a:solidFill>
                <a:latin typeface="Calibri"/>
                <a:ea typeface="Calibri"/>
                <a:cs typeface="Calibri"/>
                <a:sym typeface="Calibri"/>
              </a:rPr>
              <a:t>sens</a:t>
            </a:r>
            <a:r>
              <a:rPr lang="en-US" sz="2400" u="sng" dirty="0">
                <a:solidFill>
                  <a:schemeClr val="dk1"/>
                </a:solidFill>
                <a:latin typeface="Calibri"/>
                <a:ea typeface="Calibri"/>
                <a:cs typeface="Calibri"/>
                <a:sym typeface="Calibri"/>
              </a:rPr>
              <a:t>, </a:t>
            </a:r>
            <a:r>
              <a:rPr lang="en-US" sz="2400" u="sng" dirty="0" err="1">
                <a:solidFill>
                  <a:schemeClr val="dk1"/>
                </a:solidFill>
                <a:latin typeface="Calibri"/>
                <a:ea typeface="Calibri"/>
                <a:cs typeface="Calibri"/>
                <a:sym typeface="Calibri"/>
              </a:rPr>
              <a:t>une</a:t>
            </a:r>
            <a:r>
              <a:rPr lang="en-US" sz="2400" u="sng" dirty="0">
                <a:solidFill>
                  <a:schemeClr val="dk1"/>
                </a:solidFill>
                <a:latin typeface="Calibri"/>
                <a:ea typeface="Calibri"/>
                <a:cs typeface="Calibri"/>
                <a:sym typeface="Calibri"/>
              </a:rPr>
              <a:t> explication, un </a:t>
            </a:r>
            <a:r>
              <a:rPr lang="en-US" sz="2400" u="sng" dirty="0" err="1">
                <a:solidFill>
                  <a:schemeClr val="dk1"/>
                </a:solidFill>
                <a:latin typeface="Calibri"/>
                <a:ea typeface="Calibri"/>
                <a:cs typeface="Calibri"/>
                <a:sym typeface="Calibri"/>
              </a:rPr>
              <a:t>responsable</a:t>
            </a:r>
            <a:r>
              <a:rPr lang="en-US" sz="2400" u="sng" dirty="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 </a:t>
            </a:r>
            <a:endParaRPr sz="2400" u="sng" dirty="0">
              <a:solidFill>
                <a:schemeClr val="dk1"/>
              </a:solidFill>
              <a:latin typeface="Calibri"/>
              <a:ea typeface="Calibri"/>
              <a:cs typeface="Calibri"/>
              <a:sym typeface="Calibri"/>
            </a:endParaRPr>
          </a:p>
          <a:p>
            <a:pPr marL="0" indent="0" algn="just">
              <a:lnSpc>
                <a:spcPct val="100000"/>
              </a:lnSpc>
              <a:spcBef>
                <a:spcPts val="480"/>
              </a:spcBef>
              <a:buClr>
                <a:schemeClr val="dk1"/>
              </a:buClr>
              <a:buSzPts val="2400"/>
              <a:buNone/>
            </a:pPr>
            <a:endParaRPr sz="2400" dirty="0">
              <a:solidFill>
                <a:schemeClr val="dk1"/>
              </a:solidFill>
              <a:latin typeface="Calibri"/>
              <a:ea typeface="Calibri"/>
              <a:cs typeface="Calibri"/>
              <a:sym typeface="Calibri"/>
            </a:endParaRPr>
          </a:p>
          <a:p>
            <a:pPr marL="0" indent="0" algn="just">
              <a:lnSpc>
                <a:spcPct val="100000"/>
              </a:lnSpc>
              <a:spcBef>
                <a:spcPts val="480"/>
              </a:spcBef>
              <a:buClr>
                <a:schemeClr val="dk1"/>
              </a:buClr>
              <a:buSzPts val="2400"/>
              <a:buNone/>
            </a:pPr>
            <a:r>
              <a:rPr lang="en-US" sz="2400" dirty="0">
                <a:solidFill>
                  <a:schemeClr val="dk1"/>
                </a:solidFill>
                <a:latin typeface="Calibri"/>
                <a:ea typeface="Calibri"/>
                <a:cs typeface="Calibri"/>
                <a:sym typeface="Calibri"/>
              </a:rPr>
              <a:t>Et </a:t>
            </a:r>
            <a:r>
              <a:rPr lang="en-US" sz="2400" dirty="0" err="1">
                <a:solidFill>
                  <a:schemeClr val="dk1"/>
                </a:solidFill>
                <a:latin typeface="Calibri"/>
                <a:ea typeface="Calibri"/>
                <a:cs typeface="Calibri"/>
                <a:sym typeface="Calibri"/>
              </a:rPr>
              <a:t>c’est</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ici</a:t>
            </a:r>
            <a:r>
              <a:rPr lang="en-US" sz="2400" dirty="0">
                <a:solidFill>
                  <a:schemeClr val="dk1"/>
                </a:solidFill>
                <a:latin typeface="Calibri"/>
                <a:ea typeface="Calibri"/>
                <a:cs typeface="Calibri"/>
                <a:sym typeface="Calibri"/>
              </a:rPr>
              <a:t> que </a:t>
            </a:r>
            <a:r>
              <a:rPr lang="en-US" sz="2400" dirty="0" err="1">
                <a:solidFill>
                  <a:schemeClr val="dk1"/>
                </a:solidFill>
                <a:latin typeface="Calibri"/>
                <a:ea typeface="Calibri"/>
                <a:cs typeface="Calibri"/>
                <a:sym typeface="Calibri"/>
              </a:rPr>
              <a:t>débute</a:t>
            </a:r>
            <a:r>
              <a:rPr lang="fr-TN" sz="2400" dirty="0">
                <a:solidFill>
                  <a:schemeClr val="dk1"/>
                </a:solidFill>
                <a:latin typeface="Calibri"/>
                <a:ea typeface="Calibri"/>
                <a:cs typeface="Calibri"/>
                <a:sym typeface="Calibri"/>
              </a:rPr>
              <a:t>nt</a:t>
            </a:r>
            <a:r>
              <a:rPr lang="en-US" sz="2400" dirty="0">
                <a:solidFill>
                  <a:schemeClr val="dk1"/>
                </a:solidFill>
                <a:latin typeface="Calibri"/>
                <a:ea typeface="Calibri"/>
                <a:cs typeface="Calibri"/>
                <a:sym typeface="Calibri"/>
              </a:rPr>
              <a:t> les </a:t>
            </a:r>
            <a:r>
              <a:rPr lang="en-US" sz="2400" dirty="0" err="1">
                <a:solidFill>
                  <a:schemeClr val="dk1"/>
                </a:solidFill>
                <a:latin typeface="Calibri"/>
                <a:ea typeface="Calibri"/>
                <a:cs typeface="Calibri"/>
                <a:sym typeface="Calibri"/>
              </a:rPr>
              <a:t>croyances</a:t>
            </a:r>
            <a:r>
              <a:rPr lang="en-US" sz="2400" dirty="0">
                <a:solidFill>
                  <a:schemeClr val="dk1"/>
                </a:solidFill>
                <a:latin typeface="Calibri"/>
                <a:ea typeface="Calibri"/>
                <a:cs typeface="Calibri"/>
                <a:sym typeface="Calibri"/>
              </a:rPr>
              <a:t> les plus </a:t>
            </a:r>
            <a:r>
              <a:rPr lang="en-US" sz="2400" dirty="0" err="1">
                <a:solidFill>
                  <a:schemeClr val="dk1"/>
                </a:solidFill>
                <a:latin typeface="Calibri"/>
                <a:ea typeface="Calibri"/>
                <a:cs typeface="Calibri"/>
                <a:sym typeface="Calibri"/>
              </a:rPr>
              <a:t>farfelues</a:t>
            </a:r>
            <a:r>
              <a:rPr lang="en-US" sz="2400" dirty="0">
                <a:solidFill>
                  <a:schemeClr val="dk1"/>
                </a:solidFill>
                <a:latin typeface="Calibri"/>
                <a:ea typeface="Calibri"/>
                <a:cs typeface="Calibri"/>
                <a:sym typeface="Calibri"/>
              </a:rPr>
              <a:t> et </a:t>
            </a:r>
            <a:r>
              <a:rPr lang="en-US" sz="2400" dirty="0" err="1">
                <a:solidFill>
                  <a:schemeClr val="dk1"/>
                </a:solidFill>
                <a:latin typeface="Calibri"/>
                <a:ea typeface="Calibri"/>
                <a:cs typeface="Calibri"/>
                <a:sym typeface="Calibri"/>
              </a:rPr>
              <a:t>absurdes</a:t>
            </a:r>
            <a:r>
              <a:rPr lang="en-US" sz="2400" dirty="0">
                <a:solidFill>
                  <a:schemeClr val="dk1"/>
                </a:solidFill>
                <a:latin typeface="Calibri"/>
                <a:ea typeface="Calibri"/>
                <a:cs typeface="Calibri"/>
                <a:sym typeface="Calibri"/>
              </a:rPr>
              <a:t>, qui </a:t>
            </a:r>
            <a:r>
              <a:rPr lang="en-US" sz="2400" dirty="0" err="1">
                <a:solidFill>
                  <a:schemeClr val="dk1"/>
                </a:solidFill>
                <a:latin typeface="Calibri"/>
                <a:ea typeface="Calibri"/>
                <a:cs typeface="Calibri"/>
                <a:sym typeface="Calibri"/>
              </a:rPr>
              <a:t>peuvent</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consister</a:t>
            </a:r>
            <a:r>
              <a:rPr lang="en-US" sz="2400" dirty="0">
                <a:solidFill>
                  <a:schemeClr val="dk1"/>
                </a:solidFill>
                <a:latin typeface="Calibri"/>
                <a:ea typeface="Calibri"/>
                <a:cs typeface="Calibri"/>
                <a:sym typeface="Calibri"/>
              </a:rPr>
              <a:t> à des choses </a:t>
            </a:r>
            <a:r>
              <a:rPr lang="en-US" sz="2400" dirty="0" err="1">
                <a:solidFill>
                  <a:schemeClr val="dk1"/>
                </a:solidFill>
                <a:latin typeface="Calibri"/>
                <a:ea typeface="Calibri"/>
                <a:cs typeface="Calibri"/>
                <a:sym typeface="Calibri"/>
              </a:rPr>
              <a:t>aussi</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innocentes</a:t>
            </a:r>
            <a:r>
              <a:rPr lang="en-US" sz="2400" dirty="0">
                <a:solidFill>
                  <a:schemeClr val="dk1"/>
                </a:solidFill>
                <a:latin typeface="Calibri"/>
                <a:ea typeface="Calibri"/>
                <a:cs typeface="Calibri"/>
                <a:sym typeface="Calibri"/>
              </a:rPr>
              <a:t> que </a:t>
            </a:r>
            <a:r>
              <a:rPr lang="en-US" sz="2400" u="sng" dirty="0">
                <a:solidFill>
                  <a:schemeClr val="dk1"/>
                </a:solidFill>
                <a:latin typeface="Calibri"/>
                <a:ea typeface="Calibri"/>
                <a:cs typeface="Calibri"/>
                <a:sym typeface="Calibri"/>
              </a:rPr>
              <a:t>la superstition </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ou</a:t>
            </a:r>
            <a:r>
              <a:rPr lang="en-US" sz="2400" dirty="0">
                <a:solidFill>
                  <a:schemeClr val="dk1"/>
                </a:solidFill>
                <a:latin typeface="Calibri"/>
                <a:ea typeface="Calibri"/>
                <a:cs typeface="Calibri"/>
                <a:sym typeface="Calibri"/>
              </a:rPr>
              <a:t> la </a:t>
            </a:r>
            <a:r>
              <a:rPr lang="en-US" sz="2400" dirty="0" err="1">
                <a:solidFill>
                  <a:schemeClr val="dk1"/>
                </a:solidFill>
                <a:latin typeface="Calibri"/>
                <a:ea typeface="Calibri"/>
                <a:cs typeface="Calibri"/>
                <a:sym typeface="Calibri"/>
              </a:rPr>
              <a:t>difficulté</a:t>
            </a:r>
            <a:r>
              <a:rPr lang="en-US" sz="2400" dirty="0">
                <a:solidFill>
                  <a:schemeClr val="dk1"/>
                </a:solidFill>
                <a:latin typeface="Calibri"/>
                <a:ea typeface="Calibri"/>
                <a:cs typeface="Calibri"/>
                <a:sym typeface="Calibri"/>
              </a:rPr>
              <a:t> de </a:t>
            </a:r>
            <a:r>
              <a:rPr lang="en-US" sz="2400" dirty="0" err="1">
                <a:solidFill>
                  <a:schemeClr val="dk1"/>
                </a:solidFill>
                <a:latin typeface="Calibri"/>
                <a:ea typeface="Calibri"/>
                <a:cs typeface="Calibri"/>
                <a:sym typeface="Calibri"/>
              </a:rPr>
              <a:t>prononcer</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ou</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écrire</a:t>
            </a:r>
            <a:r>
              <a:rPr lang="en-US" sz="2400" dirty="0">
                <a:solidFill>
                  <a:schemeClr val="dk1"/>
                </a:solidFill>
                <a:latin typeface="Calibri"/>
                <a:ea typeface="Calibri"/>
                <a:cs typeface="Calibri"/>
                <a:sym typeface="Calibri"/>
              </a:rPr>
              <a:t> des phrases </a:t>
            </a:r>
            <a:r>
              <a:rPr lang="en-US" sz="2400" dirty="0" err="1">
                <a:solidFill>
                  <a:schemeClr val="dk1"/>
                </a:solidFill>
                <a:latin typeface="Calibri"/>
                <a:ea typeface="Calibri"/>
                <a:cs typeface="Calibri"/>
                <a:sym typeface="Calibri"/>
              </a:rPr>
              <a:t>comme</a:t>
            </a:r>
            <a:r>
              <a:rPr lang="en-US" sz="2400" dirty="0">
                <a:solidFill>
                  <a:schemeClr val="dk1"/>
                </a:solidFill>
                <a:latin typeface="Calibri"/>
                <a:ea typeface="Calibri"/>
                <a:cs typeface="Calibri"/>
                <a:sym typeface="Calibri"/>
              </a:rPr>
              <a:t> « je </a:t>
            </a:r>
            <a:r>
              <a:rPr lang="en-US" sz="2400" dirty="0" err="1">
                <a:solidFill>
                  <a:schemeClr val="dk1"/>
                </a:solidFill>
                <a:latin typeface="Calibri"/>
                <a:ea typeface="Calibri"/>
                <a:cs typeface="Calibri"/>
                <a:sym typeface="Calibri"/>
              </a:rPr>
              <a:t>souhaite</a:t>
            </a:r>
            <a:r>
              <a:rPr lang="en-US" sz="2400" dirty="0">
                <a:solidFill>
                  <a:schemeClr val="dk1"/>
                </a:solidFill>
                <a:latin typeface="Calibri"/>
                <a:ea typeface="Calibri"/>
                <a:cs typeface="Calibri"/>
                <a:sym typeface="Calibri"/>
              </a:rPr>
              <a:t> que </a:t>
            </a:r>
            <a:r>
              <a:rPr lang="en-US" sz="2400" dirty="0" err="1">
                <a:solidFill>
                  <a:schemeClr val="dk1"/>
                </a:solidFill>
                <a:latin typeface="Calibri"/>
                <a:ea typeface="Calibri"/>
                <a:cs typeface="Calibri"/>
                <a:sym typeface="Calibri"/>
              </a:rPr>
              <a:t>mes</a:t>
            </a:r>
            <a:r>
              <a:rPr lang="en-US" sz="2400" dirty="0">
                <a:solidFill>
                  <a:schemeClr val="dk1"/>
                </a:solidFill>
                <a:latin typeface="Calibri"/>
                <a:ea typeface="Calibri"/>
                <a:cs typeface="Calibri"/>
                <a:sym typeface="Calibri"/>
              </a:rPr>
              <a:t> parents/enfants </a:t>
            </a:r>
            <a:r>
              <a:rPr lang="en-US" sz="2400" dirty="0" err="1">
                <a:solidFill>
                  <a:schemeClr val="dk1"/>
                </a:solidFill>
                <a:latin typeface="Calibri"/>
                <a:ea typeface="Calibri"/>
                <a:cs typeface="Calibri"/>
                <a:sym typeface="Calibri"/>
              </a:rPr>
              <a:t>meurent</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aujourd’hui</a:t>
            </a:r>
            <a:r>
              <a:rPr lang="en-US" sz="2400" dirty="0">
                <a:solidFill>
                  <a:schemeClr val="dk1"/>
                </a:solidFill>
                <a:latin typeface="Calibri"/>
                <a:ea typeface="Calibri"/>
                <a:cs typeface="Calibri"/>
                <a:sym typeface="Calibri"/>
              </a:rPr>
              <a:t> dans </a:t>
            </a:r>
            <a:r>
              <a:rPr lang="en-US" sz="2400" dirty="0" err="1">
                <a:solidFill>
                  <a:schemeClr val="dk1"/>
                </a:solidFill>
                <a:latin typeface="Calibri"/>
                <a:ea typeface="Calibri"/>
                <a:cs typeface="Calibri"/>
                <a:sym typeface="Calibri"/>
              </a:rPr>
              <a:t>d’atroces</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souffrances</a:t>
            </a:r>
            <a:r>
              <a:rPr lang="en-US" sz="2400" dirty="0">
                <a:solidFill>
                  <a:schemeClr val="dk1"/>
                </a:solidFill>
                <a:latin typeface="Calibri"/>
                <a:ea typeface="Calibri"/>
                <a:cs typeface="Calibri"/>
                <a:sym typeface="Calibri"/>
              </a:rPr>
              <a:t> », </a:t>
            </a:r>
            <a:r>
              <a:rPr lang="en-US" sz="2400" dirty="0" err="1">
                <a:solidFill>
                  <a:schemeClr val="dk1"/>
                </a:solidFill>
                <a:latin typeface="Calibri"/>
                <a:ea typeface="Calibri"/>
                <a:cs typeface="Calibri"/>
                <a:sym typeface="Calibri"/>
              </a:rPr>
              <a:t>comme</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si</a:t>
            </a:r>
            <a:r>
              <a:rPr lang="en-US" sz="2400" dirty="0">
                <a:solidFill>
                  <a:schemeClr val="dk1"/>
                </a:solidFill>
                <a:latin typeface="Calibri"/>
                <a:ea typeface="Calibri"/>
                <a:cs typeface="Calibri"/>
                <a:sym typeface="Calibri"/>
              </a:rPr>
              <a:t> le simple fait de les dire </a:t>
            </a:r>
            <a:r>
              <a:rPr lang="en-US" sz="2400" dirty="0" err="1">
                <a:solidFill>
                  <a:schemeClr val="dk1"/>
                </a:solidFill>
                <a:latin typeface="Calibri"/>
                <a:ea typeface="Calibri"/>
                <a:cs typeface="Calibri"/>
                <a:sym typeface="Calibri"/>
              </a:rPr>
              <a:t>pouvait</a:t>
            </a:r>
            <a:r>
              <a:rPr lang="en-US" sz="2400" dirty="0">
                <a:solidFill>
                  <a:schemeClr val="dk1"/>
                </a:solidFill>
                <a:latin typeface="Calibri"/>
                <a:ea typeface="Calibri"/>
                <a:cs typeface="Calibri"/>
                <a:sym typeface="Calibri"/>
              </a:rPr>
              <a:t> les </a:t>
            </a:r>
            <a:r>
              <a:rPr lang="en-US" sz="2400" dirty="0" err="1">
                <a:solidFill>
                  <a:schemeClr val="dk1"/>
                </a:solidFill>
                <a:latin typeface="Calibri"/>
                <a:ea typeface="Calibri"/>
                <a:cs typeface="Calibri"/>
                <a:sym typeface="Calibri"/>
              </a:rPr>
              <a:t>provoquer</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ce</a:t>
            </a:r>
            <a:r>
              <a:rPr lang="en-US" sz="2400" dirty="0">
                <a:solidFill>
                  <a:schemeClr val="dk1"/>
                </a:solidFill>
                <a:latin typeface="Calibri"/>
                <a:ea typeface="Calibri"/>
                <a:cs typeface="Calibri"/>
                <a:sym typeface="Calibri"/>
              </a:rPr>
              <a:t> qui </a:t>
            </a:r>
            <a:r>
              <a:rPr lang="en-US" sz="2400" dirty="0" err="1">
                <a:solidFill>
                  <a:schemeClr val="dk1"/>
                </a:solidFill>
                <a:latin typeface="Calibri"/>
                <a:ea typeface="Calibri"/>
                <a:cs typeface="Calibri"/>
                <a:sym typeface="Calibri"/>
              </a:rPr>
              <a:t>relève</a:t>
            </a:r>
            <a:r>
              <a:rPr lang="en-US" sz="2400" dirty="0">
                <a:solidFill>
                  <a:schemeClr val="dk1"/>
                </a:solidFill>
                <a:latin typeface="Calibri"/>
                <a:ea typeface="Calibri"/>
                <a:cs typeface="Calibri"/>
                <a:sym typeface="Calibri"/>
              </a:rPr>
              <a:t> de la pensée </a:t>
            </a:r>
            <a:r>
              <a:rPr lang="en-US" sz="2400" dirty="0" err="1">
                <a:solidFill>
                  <a:schemeClr val="dk1"/>
                </a:solidFill>
                <a:latin typeface="Calibri"/>
                <a:ea typeface="Calibri"/>
                <a:cs typeface="Calibri"/>
                <a:sym typeface="Calibri"/>
              </a:rPr>
              <a:t>magique</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absurde</a:t>
            </a:r>
            <a:r>
              <a:rPr lang="en-US" sz="2400" dirty="0">
                <a:solidFill>
                  <a:schemeClr val="dk1"/>
                </a:solidFill>
                <a:latin typeface="Calibri"/>
                <a:ea typeface="Calibri"/>
                <a:cs typeface="Calibri"/>
                <a:sym typeface="Calibri"/>
              </a:rPr>
              <a:t>, nous </a:t>
            </a:r>
            <a:r>
              <a:rPr lang="en-US" sz="2400" dirty="0" err="1">
                <a:solidFill>
                  <a:schemeClr val="dk1"/>
                </a:solidFill>
                <a:latin typeface="Calibri"/>
                <a:ea typeface="Calibri"/>
                <a:cs typeface="Calibri"/>
                <a:sym typeface="Calibri"/>
              </a:rPr>
              <a:t>en</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sommes</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tous</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conscients</a:t>
            </a:r>
            <a:r>
              <a:rPr lang="en-US" sz="2400" dirty="0">
                <a:solidFill>
                  <a:schemeClr val="dk1"/>
                </a:solidFill>
                <a:latin typeface="Calibri"/>
                <a:ea typeface="Calibri"/>
                <a:cs typeface="Calibri"/>
                <a:sym typeface="Calibri"/>
              </a:rPr>
              <a:t> et </a:t>
            </a:r>
            <a:r>
              <a:rPr lang="en-US" sz="2400" dirty="0" err="1">
                <a:solidFill>
                  <a:schemeClr val="dk1"/>
                </a:solidFill>
                <a:latin typeface="Calibri"/>
                <a:ea typeface="Calibri"/>
                <a:cs typeface="Calibri"/>
                <a:sym typeface="Calibri"/>
              </a:rPr>
              <a:t>pourtant</a:t>
            </a:r>
            <a:r>
              <a:rPr lang="en-US" sz="2400" dirty="0">
                <a:solidFill>
                  <a:schemeClr val="dk1"/>
                </a:solidFill>
                <a:latin typeface="Calibri"/>
                <a:ea typeface="Calibri"/>
                <a:cs typeface="Calibri"/>
                <a:sym typeface="Calibri"/>
              </a:rPr>
              <a:t>….</a:t>
            </a:r>
            <a:endParaRPr dirty="0"/>
          </a:p>
          <a:p>
            <a:pPr marL="342900" indent="-190500" algn="just">
              <a:lnSpc>
                <a:spcPct val="100000"/>
              </a:lnSpc>
              <a:spcBef>
                <a:spcPts val="480"/>
              </a:spcBef>
              <a:buClr>
                <a:schemeClr val="dk1"/>
              </a:buClr>
              <a:buSzPts val="2400"/>
              <a:buNone/>
            </a:pPr>
            <a:endParaRPr sz="2400" dirty="0">
              <a:solidFill>
                <a:schemeClr val="dk1"/>
              </a:solidFill>
              <a:latin typeface="Calibri"/>
              <a:ea typeface="Calibri"/>
              <a:cs typeface="Calibri"/>
              <a:sym typeface="Calibri"/>
            </a:endParaRPr>
          </a:p>
          <a:p>
            <a:pPr marL="342900" indent="-190500" algn="just">
              <a:lnSpc>
                <a:spcPct val="100000"/>
              </a:lnSpc>
              <a:spcBef>
                <a:spcPts val="480"/>
              </a:spcBef>
              <a:buClr>
                <a:schemeClr val="dk1"/>
              </a:buClr>
              <a:buSzPts val="2400"/>
              <a:buNone/>
            </a:pPr>
            <a:endParaRPr sz="2400" dirty="0">
              <a:solidFill>
                <a:schemeClr val="dk1"/>
              </a:solidFill>
              <a:latin typeface="Calibri"/>
              <a:ea typeface="Calibri"/>
              <a:cs typeface="Calibri"/>
              <a:sym typeface="Calibri"/>
            </a:endParaRPr>
          </a:p>
          <a:p>
            <a:pPr marL="342900" indent="-190500" algn="just">
              <a:spcBef>
                <a:spcPts val="480"/>
              </a:spcBef>
              <a:buClr>
                <a:schemeClr val="dk1"/>
              </a:buClr>
              <a:buSzPts val="2400"/>
              <a:buNone/>
            </a:pPr>
            <a:endParaRPr sz="2400" dirty="0">
              <a:solidFill>
                <a:schemeClr val="dk1"/>
              </a:solidFill>
              <a:latin typeface="Calibri"/>
              <a:ea typeface="Calibri"/>
              <a:cs typeface="Calibri"/>
              <a:sym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47"/>
          <p:cNvSpPr txBox="1">
            <a:spLocks noGrp="1"/>
          </p:cNvSpPr>
          <p:nvPr>
            <p:ph type="title"/>
          </p:nvPr>
        </p:nvSpPr>
        <p:spPr>
          <a:xfrm>
            <a:off x="1809751" y="274637"/>
            <a:ext cx="8643937" cy="654050"/>
          </a:xfrm>
          <a:prstGeom prst="rect">
            <a:avLst/>
          </a:prstGeom>
          <a:noFill/>
          <a:ln>
            <a:noFill/>
          </a:ln>
        </p:spPr>
        <p:txBody>
          <a:bodyPr spcFirstLastPara="1" vert="horz" wrap="square" lIns="91425" tIns="45700" rIns="91425" bIns="45700" rtlCol="0" anchor="ctr" anchorCtr="0">
            <a:noAutofit/>
          </a:bodyPr>
          <a:lstStyle/>
          <a:p>
            <a:pPr>
              <a:lnSpc>
                <a:spcPct val="100000"/>
              </a:lnSpc>
              <a:spcBef>
                <a:spcPts val="0"/>
              </a:spcBef>
              <a:buClr>
                <a:srgbClr val="E46C0A"/>
              </a:buClr>
              <a:buSzPts val="4000"/>
            </a:pPr>
            <a:r>
              <a:rPr lang="en-US" sz="3200" b="1" dirty="0">
                <a:solidFill>
                  <a:srgbClr val="E46C0A"/>
                </a:solidFill>
                <a:latin typeface="Calibri"/>
                <a:ea typeface="Calibri"/>
                <a:cs typeface="Calibri"/>
                <a:sym typeface="Calibri"/>
              </a:rPr>
              <a:t>Perception des </a:t>
            </a:r>
            <a:r>
              <a:rPr lang="en-US" sz="3200" b="1" dirty="0" err="1">
                <a:solidFill>
                  <a:srgbClr val="E46C0A"/>
                </a:solidFill>
                <a:latin typeface="Calibri"/>
                <a:ea typeface="Calibri"/>
                <a:cs typeface="Calibri"/>
                <a:sym typeface="Calibri"/>
              </a:rPr>
              <a:t>risques</a:t>
            </a:r>
            <a:endParaRPr sz="3200" dirty="0"/>
          </a:p>
        </p:txBody>
      </p:sp>
      <p:sp>
        <p:nvSpPr>
          <p:cNvPr id="489" name="Google Shape;489;p47"/>
          <p:cNvSpPr txBox="1">
            <a:spLocks noGrp="1"/>
          </p:cNvSpPr>
          <p:nvPr>
            <p:ph type="body" idx="1"/>
          </p:nvPr>
        </p:nvSpPr>
        <p:spPr>
          <a:xfrm>
            <a:off x="3458415" y="5929312"/>
            <a:ext cx="8229600" cy="768350"/>
          </a:xfrm>
          <a:prstGeom prst="rect">
            <a:avLst/>
          </a:prstGeom>
          <a:noFill/>
          <a:ln>
            <a:noFill/>
          </a:ln>
        </p:spPr>
        <p:txBody>
          <a:bodyPr spcFirstLastPara="1" vert="horz" wrap="square" lIns="91425" tIns="45700" rIns="91425" bIns="45700" rtlCol="0" anchor="t" anchorCtr="0">
            <a:noAutofit/>
          </a:bodyPr>
          <a:lstStyle/>
          <a:p>
            <a:pPr marL="0" indent="0">
              <a:lnSpc>
                <a:spcPct val="100000"/>
              </a:lnSpc>
              <a:spcBef>
                <a:spcPts val="240"/>
              </a:spcBef>
              <a:buClr>
                <a:schemeClr val="dk1"/>
              </a:buClr>
              <a:buSzPts val="1200"/>
              <a:buNone/>
            </a:pPr>
            <a:r>
              <a:rPr lang="en-US" sz="1200" b="1" dirty="0">
                <a:solidFill>
                  <a:schemeClr val="dk1"/>
                </a:solidFill>
                <a:latin typeface="Calibri"/>
                <a:ea typeface="Calibri"/>
                <a:cs typeface="Calibri"/>
                <a:sym typeface="Calibri"/>
              </a:rPr>
              <a:t>Source :  </a:t>
            </a:r>
            <a:r>
              <a:rPr lang="en-US" sz="1200" b="1"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https://quoidansmonassiette.fr/perception-des-risques-lies-sante-le-traitement-de-linformation-scientifique-dans-medias-resultats-enquete/</a:t>
            </a:r>
            <a:endParaRPr dirty="0"/>
          </a:p>
          <a:p>
            <a:pPr marL="342900" indent="-266700">
              <a:spcBef>
                <a:spcPts val="240"/>
              </a:spcBef>
              <a:buClr>
                <a:schemeClr val="dk1"/>
              </a:buClr>
              <a:buSzPts val="1200"/>
              <a:buNone/>
            </a:pPr>
            <a:endParaRPr sz="1200" b="1"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endParaRPr>
          </a:p>
        </p:txBody>
      </p:sp>
      <p:pic>
        <p:nvPicPr>
          <p:cNvPr id="490" name="Google Shape;490;p47"/>
          <p:cNvPicPr preferRelativeResize="0"/>
          <p:nvPr/>
        </p:nvPicPr>
        <p:blipFill rotWithShape="1">
          <a:blip r:embed="rId4">
            <a:alphaModFix/>
          </a:blip>
          <a:srcRect/>
          <a:stretch/>
        </p:blipFill>
        <p:spPr>
          <a:xfrm>
            <a:off x="1182782" y="1116947"/>
            <a:ext cx="9001125" cy="4249737"/>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4"/>
          <p:cNvSpPr txBox="1">
            <a:spLocks noGrp="1"/>
          </p:cNvSpPr>
          <p:nvPr>
            <p:ph type="title"/>
          </p:nvPr>
        </p:nvSpPr>
        <p:spPr>
          <a:xfrm>
            <a:off x="1375434" y="2858285"/>
            <a:ext cx="9359245"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rgbClr val="E46C0A"/>
              </a:buClr>
              <a:buSzPts val="4400"/>
            </a:pPr>
            <a:r>
              <a:rPr lang="en-US" sz="3200" b="1" dirty="0" err="1">
                <a:solidFill>
                  <a:srgbClr val="E46C0A"/>
                </a:solidFill>
                <a:latin typeface="Calibri"/>
                <a:ea typeface="Calibri"/>
                <a:cs typeface="Calibri"/>
                <a:sym typeface="Calibri"/>
              </a:rPr>
              <a:t>Biais</a:t>
            </a:r>
            <a:r>
              <a:rPr lang="en-US" sz="3200" b="1" dirty="0">
                <a:solidFill>
                  <a:srgbClr val="E46C0A"/>
                </a:solidFill>
                <a:latin typeface="Calibri"/>
                <a:ea typeface="Calibri"/>
                <a:cs typeface="Calibri"/>
                <a:sym typeface="Calibri"/>
              </a:rPr>
              <a:t> &amp; </a:t>
            </a:r>
            <a:r>
              <a:rPr lang="en-US" sz="3200" b="1" dirty="0" err="1">
                <a:solidFill>
                  <a:srgbClr val="E46C0A"/>
                </a:solidFill>
                <a:latin typeface="Calibri"/>
                <a:ea typeface="Calibri"/>
                <a:cs typeface="Calibri"/>
                <a:sym typeface="Calibri"/>
              </a:rPr>
              <a:t>erreurs</a:t>
            </a:r>
            <a:r>
              <a:rPr lang="fr-TN" sz="3200" b="1" dirty="0">
                <a:solidFill>
                  <a:srgbClr val="E46C0A"/>
                </a:solidFill>
                <a:latin typeface="Calibri"/>
                <a:ea typeface="Calibri"/>
                <a:cs typeface="Calibri"/>
                <a:sym typeface="Calibri"/>
              </a:rPr>
              <a:t> : </a:t>
            </a:r>
            <a:r>
              <a:rPr lang="fr-FR" sz="3200" b="1" dirty="0">
                <a:solidFill>
                  <a:srgbClr val="E46C0A"/>
                </a:solidFill>
                <a:latin typeface="Calibri"/>
                <a:ea typeface="Calibri"/>
                <a:cs typeface="Calibri"/>
                <a:sym typeface="Calibri"/>
              </a:rPr>
              <a:t>biais de confirmation</a:t>
            </a:r>
            <a:endParaRPr sz="3200" dirty="0"/>
          </a:p>
        </p:txBody>
      </p:sp>
    </p:spTree>
    <p:extLst>
      <p:ext uri="{BB962C8B-B14F-4D97-AF65-F5344CB8AC3E}">
        <p14:creationId xmlns:p14="http://schemas.microsoft.com/office/powerpoint/2010/main" val="6984998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0"/>
          <p:cNvSpPr txBox="1">
            <a:spLocks noGrp="1"/>
          </p:cNvSpPr>
          <p:nvPr>
            <p:ph type="title"/>
          </p:nvPr>
        </p:nvSpPr>
        <p:spPr>
          <a:xfrm>
            <a:off x="1851025" y="307885"/>
            <a:ext cx="8228012" cy="1146175"/>
          </a:xfrm>
          <a:prstGeom prst="rect">
            <a:avLst/>
          </a:prstGeom>
          <a:noFill/>
          <a:ln>
            <a:noFill/>
          </a:ln>
        </p:spPr>
        <p:txBody>
          <a:bodyPr spcFirstLastPara="1" vert="horz" wrap="square" lIns="91425" tIns="35475" rIns="91425" bIns="45700" rtlCol="0" anchor="ctr" anchorCtr="0">
            <a:noAutofit/>
          </a:bodyPr>
          <a:lstStyle/>
          <a:p>
            <a:pPr>
              <a:lnSpc>
                <a:spcPct val="100000"/>
              </a:lnSpc>
              <a:spcBef>
                <a:spcPts val="0"/>
              </a:spcBef>
              <a:buClr>
                <a:srgbClr val="E46C0A"/>
              </a:buClr>
              <a:buSzPts val="4400"/>
            </a:pPr>
            <a:r>
              <a:rPr lang="en-US" sz="3200" b="1" dirty="0">
                <a:solidFill>
                  <a:srgbClr val="E46C0A"/>
                </a:solidFill>
                <a:latin typeface="Calibri"/>
                <a:ea typeface="Calibri"/>
                <a:cs typeface="Calibri"/>
                <a:sym typeface="Calibri"/>
              </a:rPr>
              <a:t>Nous </a:t>
            </a:r>
            <a:r>
              <a:rPr lang="en-US" sz="3200" b="1" dirty="0" err="1">
                <a:solidFill>
                  <a:srgbClr val="E46C0A"/>
                </a:solidFill>
                <a:latin typeface="Calibri"/>
                <a:ea typeface="Calibri"/>
                <a:cs typeface="Calibri"/>
                <a:sym typeface="Calibri"/>
              </a:rPr>
              <a:t>préférons</a:t>
            </a:r>
            <a:r>
              <a:rPr lang="en-US" sz="3200" b="1" dirty="0">
                <a:solidFill>
                  <a:srgbClr val="E46C0A"/>
                </a:solidFill>
                <a:latin typeface="Calibri"/>
                <a:ea typeface="Calibri"/>
                <a:cs typeface="Calibri"/>
                <a:sym typeface="Calibri"/>
              </a:rPr>
              <a:t> confirmer que </a:t>
            </a:r>
            <a:r>
              <a:rPr lang="en-US" sz="3200" b="1" dirty="0" err="1">
                <a:solidFill>
                  <a:srgbClr val="E46C0A"/>
                </a:solidFill>
                <a:latin typeface="Calibri"/>
                <a:ea typeface="Calibri"/>
                <a:cs typeface="Calibri"/>
                <a:sym typeface="Calibri"/>
              </a:rPr>
              <a:t>réfuter</a:t>
            </a:r>
            <a:endParaRPr sz="3200" dirty="0"/>
          </a:p>
        </p:txBody>
      </p:sp>
      <p:sp>
        <p:nvSpPr>
          <p:cNvPr id="250" name="Google Shape;250;p20"/>
          <p:cNvSpPr txBox="1">
            <a:spLocks noGrp="1"/>
          </p:cNvSpPr>
          <p:nvPr>
            <p:ph type="body" idx="1"/>
          </p:nvPr>
        </p:nvSpPr>
        <p:spPr>
          <a:xfrm>
            <a:off x="1851025" y="1604963"/>
            <a:ext cx="8685212" cy="3976687"/>
          </a:xfrm>
          <a:prstGeom prst="rect">
            <a:avLst/>
          </a:prstGeom>
          <a:noFill/>
          <a:ln>
            <a:noFill/>
          </a:ln>
        </p:spPr>
        <p:txBody>
          <a:bodyPr spcFirstLastPara="1" vert="horz" wrap="square" lIns="91425" tIns="45700" rIns="91425" bIns="45700" rtlCol="0" anchor="t" anchorCtr="0">
            <a:noAutofit/>
          </a:bodyPr>
          <a:lstStyle/>
          <a:p>
            <a:pPr marL="0" indent="0">
              <a:lnSpc>
                <a:spcPct val="100000"/>
              </a:lnSpc>
              <a:spcBef>
                <a:spcPts val="0"/>
              </a:spcBef>
              <a:buClr>
                <a:schemeClr val="dk1"/>
              </a:buClr>
              <a:buSzPts val="3200"/>
              <a:buNone/>
            </a:pPr>
            <a:r>
              <a:rPr lang="en-US" sz="2400" b="1" dirty="0" err="1">
                <a:ea typeface="Calibri"/>
                <a:cs typeface="Calibri"/>
                <a:sym typeface="Calibri"/>
              </a:rPr>
              <a:t>Biais</a:t>
            </a:r>
            <a:r>
              <a:rPr lang="en-US" sz="2400" b="1" dirty="0">
                <a:ea typeface="Calibri"/>
                <a:cs typeface="Calibri"/>
                <a:sym typeface="Calibri"/>
              </a:rPr>
              <a:t> de confirmation, exposition et </a:t>
            </a:r>
            <a:r>
              <a:rPr lang="en-US" sz="2400" b="1" dirty="0" err="1">
                <a:ea typeface="Calibri"/>
                <a:cs typeface="Calibri"/>
                <a:sym typeface="Calibri"/>
              </a:rPr>
              <a:t>mémorisation</a:t>
            </a:r>
            <a:r>
              <a:rPr lang="en-US" sz="2400" b="1" dirty="0">
                <a:ea typeface="Calibri"/>
                <a:cs typeface="Calibri"/>
                <a:sym typeface="Calibri"/>
              </a:rPr>
              <a:t> s</a:t>
            </a:r>
            <a:r>
              <a:rPr lang="fr-TN" sz="2400" b="1" dirty="0">
                <a:ea typeface="Calibri"/>
                <a:cs typeface="Calibri"/>
                <a:sym typeface="Calibri"/>
              </a:rPr>
              <a:t>é</a:t>
            </a:r>
            <a:r>
              <a:rPr lang="en-US" sz="2400" b="1" dirty="0" err="1">
                <a:ea typeface="Calibri"/>
                <a:cs typeface="Calibri"/>
                <a:sym typeface="Calibri"/>
              </a:rPr>
              <a:t>lective</a:t>
            </a:r>
            <a:r>
              <a:rPr lang="fr-TN" sz="2400" b="1" dirty="0">
                <a:ea typeface="Calibri"/>
                <a:cs typeface="Calibri"/>
                <a:sym typeface="Calibri"/>
              </a:rPr>
              <a:t> :</a:t>
            </a:r>
            <a:endParaRPr lang="fr-TN" sz="2400" b="1" dirty="0">
              <a:sym typeface="Calibri"/>
            </a:endParaRPr>
          </a:p>
          <a:p>
            <a:pPr marL="0" indent="0">
              <a:lnSpc>
                <a:spcPct val="100000"/>
              </a:lnSpc>
              <a:spcBef>
                <a:spcPts val="0"/>
              </a:spcBef>
              <a:buClr>
                <a:schemeClr val="dk1"/>
              </a:buClr>
              <a:buSzPts val="3200"/>
              <a:buNone/>
            </a:pPr>
            <a:endParaRPr lang="fr-TN" sz="2400" dirty="0"/>
          </a:p>
          <a:p>
            <a:pPr marL="0" indent="0">
              <a:lnSpc>
                <a:spcPct val="100000"/>
              </a:lnSpc>
              <a:spcBef>
                <a:spcPts val="0"/>
              </a:spcBef>
              <a:buClr>
                <a:schemeClr val="dk1"/>
              </a:buClr>
              <a:buSzPts val="3200"/>
              <a:buNone/>
            </a:pPr>
            <a:r>
              <a:rPr lang="en-US" sz="2400" dirty="0"/>
              <a:t>T</a:t>
            </a:r>
            <a:r>
              <a:rPr lang="en-US" sz="2400" dirty="0">
                <a:ea typeface="Calibri"/>
                <a:cs typeface="Calibri"/>
                <a:sym typeface="Calibri"/>
              </a:rPr>
              <a:t>endance à </a:t>
            </a:r>
            <a:r>
              <a:rPr lang="en-US" sz="2400" dirty="0" err="1">
                <a:ea typeface="Calibri"/>
                <a:cs typeface="Calibri"/>
                <a:sym typeface="Calibri"/>
              </a:rPr>
              <a:t>privilégier</a:t>
            </a:r>
            <a:r>
              <a:rPr lang="en-US" sz="2400" dirty="0">
                <a:ea typeface="Calibri"/>
                <a:cs typeface="Calibri"/>
                <a:sym typeface="Calibri"/>
              </a:rPr>
              <a:t> les </a:t>
            </a:r>
            <a:r>
              <a:rPr lang="en-US" sz="2400" dirty="0" err="1">
                <a:ea typeface="Calibri"/>
                <a:cs typeface="Calibri"/>
                <a:sym typeface="Calibri"/>
              </a:rPr>
              <a:t>informations</a:t>
            </a:r>
            <a:r>
              <a:rPr lang="en-US" sz="2400" dirty="0">
                <a:ea typeface="Calibri"/>
                <a:cs typeface="Calibri"/>
                <a:sym typeface="Calibri"/>
              </a:rPr>
              <a:t> qui </a:t>
            </a:r>
            <a:r>
              <a:rPr lang="en-US" sz="2400" dirty="0" err="1">
                <a:ea typeface="Calibri"/>
                <a:cs typeface="Calibri"/>
                <a:sym typeface="Calibri"/>
              </a:rPr>
              <a:t>confirment</a:t>
            </a:r>
            <a:r>
              <a:rPr lang="en-US" sz="2400" dirty="0">
                <a:ea typeface="Calibri"/>
                <a:cs typeface="Calibri"/>
                <a:sym typeface="Calibri"/>
              </a:rPr>
              <a:t> les </a:t>
            </a:r>
            <a:r>
              <a:rPr lang="en-US" sz="2400" dirty="0" err="1">
                <a:ea typeface="Calibri"/>
                <a:cs typeface="Calibri"/>
                <a:sym typeface="Calibri"/>
              </a:rPr>
              <a:t>idées</a:t>
            </a:r>
            <a:r>
              <a:rPr lang="en-US" sz="2400" dirty="0">
                <a:ea typeface="Calibri"/>
                <a:cs typeface="Calibri"/>
                <a:sym typeface="Calibri"/>
              </a:rPr>
              <a:t> </a:t>
            </a:r>
            <a:r>
              <a:rPr lang="en-US" sz="2400" dirty="0" err="1">
                <a:ea typeface="Calibri"/>
                <a:cs typeface="Calibri"/>
                <a:sym typeface="Calibri"/>
              </a:rPr>
              <a:t>préconçues</a:t>
            </a:r>
            <a:r>
              <a:rPr lang="en-US" sz="2400" dirty="0">
                <a:ea typeface="Calibri"/>
                <a:cs typeface="Calibri"/>
                <a:sym typeface="Calibri"/>
              </a:rPr>
              <a:t> </a:t>
            </a:r>
            <a:r>
              <a:rPr lang="en-US" sz="2400" dirty="0" err="1">
                <a:ea typeface="Calibri"/>
                <a:cs typeface="Calibri"/>
                <a:sym typeface="Calibri"/>
              </a:rPr>
              <a:t>ou</a:t>
            </a:r>
            <a:r>
              <a:rPr lang="en-US" sz="2400" dirty="0">
                <a:ea typeface="Calibri"/>
                <a:cs typeface="Calibri"/>
                <a:sym typeface="Calibri"/>
              </a:rPr>
              <a:t> les </a:t>
            </a:r>
            <a:r>
              <a:rPr lang="en-US" sz="2400" dirty="0" err="1">
                <a:ea typeface="Calibri"/>
                <a:cs typeface="Calibri"/>
                <a:sym typeface="Calibri"/>
              </a:rPr>
              <a:t>hypothèses</a:t>
            </a:r>
            <a:r>
              <a:rPr lang="en-US" sz="2400" dirty="0">
                <a:ea typeface="Calibri"/>
                <a:cs typeface="Calibri"/>
                <a:sym typeface="Calibri"/>
              </a:rPr>
              <a:t> de </a:t>
            </a:r>
            <a:r>
              <a:rPr lang="en-US" sz="2400" dirty="0" err="1">
                <a:ea typeface="Calibri"/>
                <a:cs typeface="Calibri"/>
                <a:sym typeface="Calibri"/>
              </a:rPr>
              <a:t>départ</a:t>
            </a:r>
            <a:r>
              <a:rPr lang="en-US" sz="2400" dirty="0">
                <a:ea typeface="Calibri"/>
                <a:cs typeface="Calibri"/>
                <a:sym typeface="Calibri"/>
              </a:rPr>
              <a:t>, à ne pas </a:t>
            </a:r>
            <a:r>
              <a:rPr lang="en-US" sz="2400" dirty="0" err="1">
                <a:ea typeface="Calibri"/>
                <a:cs typeface="Calibri"/>
                <a:sym typeface="Calibri"/>
              </a:rPr>
              <a:t>voir</a:t>
            </a:r>
            <a:r>
              <a:rPr lang="en-US" sz="2400" dirty="0">
                <a:ea typeface="Calibri"/>
                <a:cs typeface="Calibri"/>
                <a:sym typeface="Calibri"/>
              </a:rPr>
              <a:t> </a:t>
            </a:r>
            <a:r>
              <a:rPr lang="en-US" sz="2400" dirty="0" err="1">
                <a:ea typeface="Calibri"/>
                <a:cs typeface="Calibri"/>
                <a:sym typeface="Calibri"/>
              </a:rPr>
              <a:t>ni</a:t>
            </a:r>
            <a:r>
              <a:rPr lang="en-US" sz="2400" dirty="0">
                <a:ea typeface="Calibri"/>
                <a:cs typeface="Calibri"/>
                <a:sym typeface="Calibri"/>
              </a:rPr>
              <a:t> </a:t>
            </a:r>
            <a:r>
              <a:rPr lang="en-US" sz="2400" dirty="0" err="1">
                <a:ea typeface="Calibri"/>
                <a:cs typeface="Calibri"/>
                <a:sym typeface="Calibri"/>
              </a:rPr>
              <a:t>chercher</a:t>
            </a:r>
            <a:r>
              <a:rPr lang="en-US" sz="2400" dirty="0">
                <a:ea typeface="Calibri"/>
                <a:cs typeface="Calibri"/>
                <a:sym typeface="Calibri"/>
              </a:rPr>
              <a:t> </a:t>
            </a:r>
            <a:r>
              <a:rPr lang="en-US" sz="2400" dirty="0" err="1">
                <a:ea typeface="Calibri"/>
                <a:cs typeface="Calibri"/>
                <a:sym typeface="Calibri"/>
              </a:rPr>
              <a:t>d'arguments</a:t>
            </a:r>
            <a:r>
              <a:rPr lang="en-US" sz="2400" dirty="0">
                <a:ea typeface="Calibri"/>
                <a:cs typeface="Calibri"/>
                <a:sym typeface="Calibri"/>
              </a:rPr>
              <a:t> qui </a:t>
            </a:r>
            <a:r>
              <a:rPr lang="en-US" sz="2400" dirty="0" err="1">
                <a:ea typeface="Calibri"/>
                <a:cs typeface="Calibri"/>
                <a:sym typeface="Calibri"/>
              </a:rPr>
              <a:t>vont</a:t>
            </a:r>
            <a:r>
              <a:rPr lang="en-US" sz="2400" dirty="0">
                <a:ea typeface="Calibri"/>
                <a:cs typeface="Calibri"/>
                <a:sym typeface="Calibri"/>
              </a:rPr>
              <a:t> à </a:t>
            </a:r>
            <a:r>
              <a:rPr lang="en-US" sz="2400" dirty="0" err="1">
                <a:ea typeface="Calibri"/>
                <a:cs typeface="Calibri"/>
                <a:sym typeface="Calibri"/>
              </a:rPr>
              <a:t>leur</a:t>
            </a:r>
            <a:r>
              <a:rPr lang="en-US" sz="2400" dirty="0">
                <a:ea typeface="Calibri"/>
                <a:cs typeface="Calibri"/>
                <a:sym typeface="Calibri"/>
              </a:rPr>
              <a:t> </a:t>
            </a:r>
            <a:r>
              <a:rPr lang="en-US" sz="2400" dirty="0" err="1">
                <a:ea typeface="Calibri"/>
                <a:cs typeface="Calibri"/>
                <a:sym typeface="Calibri"/>
              </a:rPr>
              <a:t>encontre</a:t>
            </a:r>
            <a:r>
              <a:rPr lang="en-US" sz="2400" dirty="0">
                <a:ea typeface="Calibri"/>
                <a:cs typeface="Calibri"/>
                <a:sym typeface="Calibri"/>
              </a:rPr>
              <a:t>. </a:t>
            </a:r>
            <a:endParaRPr lang="fr-TN" sz="2400" dirty="0">
              <a:ea typeface="Calibri"/>
              <a:cs typeface="Calibri"/>
              <a:sym typeface="Calibri"/>
            </a:endParaRPr>
          </a:p>
          <a:p>
            <a:pPr marL="0" indent="0">
              <a:lnSpc>
                <a:spcPct val="100000"/>
              </a:lnSpc>
              <a:spcBef>
                <a:spcPts val="0"/>
              </a:spcBef>
              <a:buClr>
                <a:schemeClr val="dk1"/>
              </a:buClr>
              <a:buSzPts val="3200"/>
              <a:buNone/>
            </a:pPr>
            <a:r>
              <a:rPr lang="en-US" sz="2400" b="1" dirty="0" err="1">
                <a:ea typeface="Calibri"/>
                <a:cs typeface="Calibri"/>
                <a:sym typeface="Calibri"/>
              </a:rPr>
              <a:t>Recours</a:t>
            </a:r>
            <a:r>
              <a:rPr lang="en-US" sz="2400" b="1" dirty="0">
                <a:ea typeface="Calibri"/>
                <a:cs typeface="Calibri"/>
                <a:sym typeface="Calibri"/>
              </a:rPr>
              <a:t> à la </a:t>
            </a:r>
            <a:r>
              <a:rPr lang="en-US" sz="2400" b="1" dirty="0" err="1">
                <a:ea typeface="Calibri"/>
                <a:cs typeface="Calibri"/>
                <a:sym typeface="Calibri"/>
              </a:rPr>
              <a:t>mémoire</a:t>
            </a:r>
            <a:r>
              <a:rPr lang="en-US" sz="2400" b="1" dirty="0">
                <a:ea typeface="Calibri"/>
                <a:cs typeface="Calibri"/>
                <a:sym typeface="Calibri"/>
              </a:rPr>
              <a:t> de manière </a:t>
            </a:r>
            <a:r>
              <a:rPr lang="en-US" sz="2400" b="1" dirty="0" err="1">
                <a:ea typeface="Calibri"/>
                <a:cs typeface="Calibri"/>
                <a:sym typeface="Calibri"/>
              </a:rPr>
              <a:t>sélective</a:t>
            </a:r>
            <a:endParaRPr sz="2400" b="1" dirty="0"/>
          </a:p>
        </p:txBody>
      </p:sp>
      <p:sp>
        <p:nvSpPr>
          <p:cNvPr id="251" name="Google Shape;251;p20"/>
          <p:cNvSpPr txBox="1"/>
          <p:nvPr/>
        </p:nvSpPr>
        <p:spPr>
          <a:xfrm>
            <a:off x="2270918" y="4452937"/>
            <a:ext cx="7648575" cy="800100"/>
          </a:xfrm>
          <a:prstGeom prst="rect">
            <a:avLst/>
          </a:prstGeom>
          <a:noFill/>
          <a:ln>
            <a:noFill/>
          </a:ln>
        </p:spPr>
        <p:txBody>
          <a:bodyPr spcFirstLastPara="1" wrap="square" lIns="0" tIns="22575" rIns="0" bIns="0" anchor="t" anchorCtr="0">
            <a:noAutofit/>
          </a:bodyPr>
          <a:lstStyle/>
          <a:p>
            <a:pPr algn="ctr">
              <a:buClr>
                <a:srgbClr val="3399FF"/>
              </a:buClr>
              <a:buSzPts val="2500"/>
            </a:pPr>
            <a:r>
              <a:rPr lang="en-US" sz="2500" b="1" dirty="0">
                <a:solidFill>
                  <a:srgbClr val="E46C0A"/>
                </a:solidFill>
                <a:latin typeface="Calibri" panose="020F0502020204030204" pitchFamily="34" charset="0"/>
                <a:ea typeface="Arial"/>
                <a:cs typeface="Calibri" panose="020F0502020204030204" pitchFamily="34" charset="0"/>
                <a:sym typeface="Arial"/>
              </a:rPr>
              <a:t>Tendance à accorder </a:t>
            </a:r>
            <a:r>
              <a:rPr lang="en-US" sz="2500" b="1" dirty="0" err="1">
                <a:solidFill>
                  <a:srgbClr val="E46C0A"/>
                </a:solidFill>
                <a:latin typeface="Calibri" panose="020F0502020204030204" pitchFamily="34" charset="0"/>
                <a:ea typeface="Arial"/>
                <a:cs typeface="Calibri" panose="020F0502020204030204" pitchFamily="34" charset="0"/>
                <a:sym typeface="Arial"/>
              </a:rPr>
              <a:t>moins</a:t>
            </a:r>
            <a:r>
              <a:rPr lang="en-US" sz="2500" b="1" dirty="0">
                <a:solidFill>
                  <a:srgbClr val="E46C0A"/>
                </a:solidFill>
                <a:latin typeface="Calibri" panose="020F0502020204030204" pitchFamily="34" charset="0"/>
                <a:ea typeface="Arial"/>
                <a:cs typeface="Calibri" panose="020F0502020204030204" pitchFamily="34" charset="0"/>
                <a:sym typeface="Arial"/>
              </a:rPr>
              <a:t> de </a:t>
            </a:r>
            <a:r>
              <a:rPr lang="en-US" sz="2500" b="1" dirty="0" err="1">
                <a:solidFill>
                  <a:srgbClr val="E46C0A"/>
                </a:solidFill>
                <a:latin typeface="Calibri" panose="020F0502020204030204" pitchFamily="34" charset="0"/>
                <a:ea typeface="Arial"/>
                <a:cs typeface="Calibri" panose="020F0502020204030204" pitchFamily="34" charset="0"/>
                <a:sym typeface="Arial"/>
              </a:rPr>
              <a:t>poids</a:t>
            </a:r>
            <a:r>
              <a:rPr lang="en-US" sz="2500" b="1" dirty="0">
                <a:solidFill>
                  <a:srgbClr val="E46C0A"/>
                </a:solidFill>
                <a:latin typeface="Calibri" panose="020F0502020204030204" pitchFamily="34" charset="0"/>
                <a:ea typeface="Arial"/>
                <a:cs typeface="Calibri" panose="020F0502020204030204" pitchFamily="34" charset="0"/>
                <a:sym typeface="Arial"/>
              </a:rPr>
              <a:t> aux </a:t>
            </a:r>
            <a:r>
              <a:rPr lang="en-US" sz="2500" b="1" dirty="0" err="1">
                <a:solidFill>
                  <a:srgbClr val="E46C0A"/>
                </a:solidFill>
                <a:latin typeface="Calibri" panose="020F0502020204030204" pitchFamily="34" charset="0"/>
                <a:ea typeface="Arial"/>
                <a:cs typeface="Calibri" panose="020F0502020204030204" pitchFamily="34" charset="0"/>
                <a:sym typeface="Arial"/>
              </a:rPr>
              <a:t>idées</a:t>
            </a:r>
            <a:r>
              <a:rPr lang="en-US" sz="2500" b="1" dirty="0">
                <a:solidFill>
                  <a:srgbClr val="E46C0A"/>
                </a:solidFill>
                <a:latin typeface="Calibri" panose="020F0502020204030204" pitchFamily="34" charset="0"/>
                <a:ea typeface="Arial"/>
                <a:cs typeface="Calibri" panose="020F0502020204030204" pitchFamily="34" charset="0"/>
                <a:sym typeface="Arial"/>
              </a:rPr>
              <a:t> </a:t>
            </a:r>
            <a:r>
              <a:rPr lang="en-US" sz="2500" b="1" dirty="0" err="1">
                <a:solidFill>
                  <a:srgbClr val="E46C0A"/>
                </a:solidFill>
                <a:latin typeface="Calibri" panose="020F0502020204030204" pitchFamily="34" charset="0"/>
                <a:ea typeface="Arial"/>
                <a:cs typeface="Calibri" panose="020F0502020204030204" pitchFamily="34" charset="0"/>
                <a:sym typeface="Arial"/>
              </a:rPr>
              <a:t>allant</a:t>
            </a:r>
            <a:r>
              <a:rPr lang="en-US" sz="2500" b="1" dirty="0">
                <a:solidFill>
                  <a:srgbClr val="E46C0A"/>
                </a:solidFill>
                <a:latin typeface="Calibri" panose="020F0502020204030204" pitchFamily="34" charset="0"/>
                <a:ea typeface="Arial"/>
                <a:cs typeface="Calibri" panose="020F0502020204030204" pitchFamily="34" charset="0"/>
                <a:sym typeface="Arial"/>
              </a:rPr>
              <a:t> </a:t>
            </a:r>
            <a:r>
              <a:rPr lang="en-US" sz="2500" b="1" dirty="0" err="1">
                <a:solidFill>
                  <a:srgbClr val="E46C0A"/>
                </a:solidFill>
                <a:latin typeface="Calibri" panose="020F0502020204030204" pitchFamily="34" charset="0"/>
                <a:ea typeface="Arial"/>
                <a:cs typeface="Calibri" panose="020F0502020204030204" pitchFamily="34" charset="0"/>
                <a:sym typeface="Arial"/>
              </a:rPr>
              <a:t>contre</a:t>
            </a:r>
            <a:r>
              <a:rPr lang="en-US" sz="2500" b="1" dirty="0">
                <a:solidFill>
                  <a:srgbClr val="E46C0A"/>
                </a:solidFill>
                <a:latin typeface="Calibri" panose="020F0502020204030204" pitchFamily="34" charset="0"/>
                <a:ea typeface="Arial"/>
                <a:cs typeface="Calibri" panose="020F0502020204030204" pitchFamily="34" charset="0"/>
                <a:sym typeface="Arial"/>
              </a:rPr>
              <a:t> </a:t>
            </a:r>
            <a:r>
              <a:rPr lang="en-US" sz="2500" b="1" dirty="0" err="1">
                <a:solidFill>
                  <a:srgbClr val="E46C0A"/>
                </a:solidFill>
                <a:latin typeface="Calibri" panose="020F0502020204030204" pitchFamily="34" charset="0"/>
                <a:ea typeface="Arial"/>
                <a:cs typeface="Calibri" panose="020F0502020204030204" pitchFamily="34" charset="0"/>
                <a:sym typeface="Arial"/>
              </a:rPr>
              <a:t>ce</a:t>
            </a:r>
            <a:r>
              <a:rPr lang="en-US" sz="2500" b="1" dirty="0">
                <a:solidFill>
                  <a:srgbClr val="E46C0A"/>
                </a:solidFill>
                <a:latin typeface="Calibri" panose="020F0502020204030204" pitchFamily="34" charset="0"/>
                <a:ea typeface="Arial"/>
                <a:cs typeface="Calibri" panose="020F0502020204030204" pitchFamily="34" charset="0"/>
                <a:sym typeface="Arial"/>
              </a:rPr>
              <a:t> que </a:t>
            </a:r>
            <a:r>
              <a:rPr lang="en-US" sz="2500" b="1" dirty="0" err="1">
                <a:solidFill>
                  <a:srgbClr val="E46C0A"/>
                </a:solidFill>
                <a:latin typeface="Calibri" panose="020F0502020204030204" pitchFamily="34" charset="0"/>
                <a:ea typeface="Arial"/>
                <a:cs typeface="Calibri" panose="020F0502020204030204" pitchFamily="34" charset="0"/>
                <a:sym typeface="Arial"/>
              </a:rPr>
              <a:t>l'on</a:t>
            </a:r>
            <a:r>
              <a:rPr lang="en-US" sz="2500" b="1" dirty="0">
                <a:solidFill>
                  <a:srgbClr val="E46C0A"/>
                </a:solidFill>
                <a:latin typeface="Calibri" panose="020F0502020204030204" pitchFamily="34" charset="0"/>
                <a:ea typeface="Arial"/>
                <a:cs typeface="Calibri" panose="020F0502020204030204" pitchFamily="34" charset="0"/>
                <a:sym typeface="Arial"/>
              </a:rPr>
              <a:t> </a:t>
            </a:r>
            <a:r>
              <a:rPr lang="en-US" sz="2500" b="1" dirty="0" err="1">
                <a:solidFill>
                  <a:srgbClr val="E46C0A"/>
                </a:solidFill>
                <a:latin typeface="Calibri" panose="020F0502020204030204" pitchFamily="34" charset="0"/>
                <a:ea typeface="Arial"/>
                <a:cs typeface="Calibri" panose="020F0502020204030204" pitchFamily="34" charset="0"/>
                <a:sym typeface="Arial"/>
              </a:rPr>
              <a:t>pense</a:t>
            </a:r>
            <a:r>
              <a:rPr lang="en-US" sz="2500" b="1" dirty="0">
                <a:solidFill>
                  <a:srgbClr val="E46C0A"/>
                </a:solidFill>
                <a:latin typeface="Calibri" panose="020F0502020204030204" pitchFamily="34" charset="0"/>
                <a:ea typeface="Arial"/>
                <a:cs typeface="Calibri" panose="020F0502020204030204" pitchFamily="34" charset="0"/>
                <a:sym typeface="Arial"/>
              </a:rPr>
              <a:t>.</a:t>
            </a:r>
            <a:endParaRPr dirty="0">
              <a:solidFill>
                <a:srgbClr val="E46C0A"/>
              </a:solidFill>
            </a:endParaRPr>
          </a:p>
        </p:txBody>
      </p:sp>
    </p:spTree>
    <p:extLst>
      <p:ext uri="{BB962C8B-B14F-4D97-AF65-F5344CB8AC3E}">
        <p14:creationId xmlns:p14="http://schemas.microsoft.com/office/powerpoint/2010/main" val="27568047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1"/>
          <p:cNvSpPr txBox="1">
            <a:spLocks noGrp="1"/>
          </p:cNvSpPr>
          <p:nvPr>
            <p:ph type="title"/>
          </p:nvPr>
        </p:nvSpPr>
        <p:spPr>
          <a:xfrm>
            <a:off x="1981200" y="273051"/>
            <a:ext cx="8228012" cy="1146175"/>
          </a:xfrm>
          <a:prstGeom prst="rect">
            <a:avLst/>
          </a:prstGeom>
          <a:noFill/>
          <a:ln>
            <a:noFill/>
          </a:ln>
        </p:spPr>
        <p:txBody>
          <a:bodyPr spcFirstLastPara="1" vert="horz" wrap="square" lIns="91425" tIns="35475" rIns="91425" bIns="45700" rtlCol="0" anchor="ctr" anchorCtr="0">
            <a:noAutofit/>
          </a:bodyPr>
          <a:lstStyle/>
          <a:p>
            <a:pPr>
              <a:lnSpc>
                <a:spcPct val="100000"/>
              </a:lnSpc>
              <a:spcBef>
                <a:spcPts val="0"/>
              </a:spcBef>
              <a:buClr>
                <a:srgbClr val="0099FF"/>
              </a:buClr>
              <a:buSzPts val="4400"/>
            </a:pPr>
            <a:r>
              <a:rPr lang="en-US" sz="3200" b="1" dirty="0">
                <a:solidFill>
                  <a:srgbClr val="E46C0A"/>
                </a:solidFill>
                <a:latin typeface="Calibri"/>
                <a:ea typeface="Calibri"/>
                <a:cs typeface="Calibri"/>
                <a:sym typeface="Calibri"/>
              </a:rPr>
              <a:t>« </a:t>
            </a:r>
            <a:r>
              <a:rPr lang="en-US" sz="3200" b="1" dirty="0" err="1">
                <a:solidFill>
                  <a:srgbClr val="E46C0A"/>
                </a:solidFill>
                <a:latin typeface="Calibri"/>
                <a:ea typeface="Calibri"/>
                <a:cs typeface="Calibri"/>
                <a:sym typeface="Calibri"/>
              </a:rPr>
              <a:t>Bulle</a:t>
            </a:r>
            <a:r>
              <a:rPr lang="en-US" sz="3200" b="1" dirty="0">
                <a:solidFill>
                  <a:srgbClr val="E46C0A"/>
                </a:solidFill>
                <a:latin typeface="Calibri"/>
                <a:ea typeface="Calibri"/>
                <a:cs typeface="Calibri"/>
                <a:sym typeface="Calibri"/>
              </a:rPr>
              <a:t> de </a:t>
            </a:r>
            <a:r>
              <a:rPr lang="en-US" sz="3200" b="1" dirty="0" err="1">
                <a:solidFill>
                  <a:srgbClr val="E46C0A"/>
                </a:solidFill>
                <a:latin typeface="Calibri"/>
                <a:ea typeface="Calibri"/>
                <a:cs typeface="Calibri"/>
                <a:sym typeface="Calibri"/>
              </a:rPr>
              <a:t>filtrage</a:t>
            </a:r>
            <a:r>
              <a:rPr lang="en-US" sz="3200" b="1" dirty="0">
                <a:solidFill>
                  <a:srgbClr val="E46C0A"/>
                </a:solidFill>
                <a:latin typeface="Calibri"/>
                <a:ea typeface="Calibri"/>
                <a:cs typeface="Calibri"/>
                <a:sym typeface="Calibri"/>
              </a:rPr>
              <a:t> »</a:t>
            </a:r>
            <a:endParaRPr sz="3200" b="1" dirty="0">
              <a:solidFill>
                <a:srgbClr val="E46C0A"/>
              </a:solidFill>
            </a:endParaRPr>
          </a:p>
        </p:txBody>
      </p:sp>
      <p:sp>
        <p:nvSpPr>
          <p:cNvPr id="258" name="Google Shape;258;p21"/>
          <p:cNvSpPr txBox="1">
            <a:spLocks noGrp="1"/>
          </p:cNvSpPr>
          <p:nvPr>
            <p:ph type="body" idx="1"/>
          </p:nvPr>
        </p:nvSpPr>
        <p:spPr>
          <a:xfrm>
            <a:off x="1851025" y="1604963"/>
            <a:ext cx="8685212" cy="3976687"/>
          </a:xfrm>
          <a:prstGeom prst="rect">
            <a:avLst/>
          </a:prstGeom>
          <a:noFill/>
          <a:ln>
            <a:noFill/>
          </a:ln>
        </p:spPr>
        <p:txBody>
          <a:bodyPr spcFirstLastPara="1" vert="horz" wrap="square" lIns="91425" tIns="45700" rIns="91425" bIns="45700" rtlCol="0" anchor="t" anchorCtr="0">
            <a:noAutofit/>
          </a:bodyPr>
          <a:lstStyle/>
          <a:p>
            <a:pPr marL="96838" indent="0">
              <a:lnSpc>
                <a:spcPct val="100000"/>
              </a:lnSpc>
              <a:spcBef>
                <a:spcPts val="0"/>
              </a:spcBef>
              <a:buClr>
                <a:srgbClr val="0099FF"/>
              </a:buClr>
              <a:buSzPts val="1440"/>
              <a:buNone/>
            </a:pPr>
            <a:r>
              <a:rPr lang="en-US" sz="2400" dirty="0" err="1">
                <a:latin typeface="Calibri"/>
                <a:ea typeface="Calibri"/>
                <a:cs typeface="Calibri"/>
                <a:sym typeface="Calibri"/>
              </a:rPr>
              <a:t>Biais</a:t>
            </a:r>
            <a:r>
              <a:rPr lang="en-US" sz="2400" dirty="0">
                <a:latin typeface="Calibri"/>
                <a:ea typeface="Calibri"/>
                <a:cs typeface="Calibri"/>
                <a:sym typeface="Calibri"/>
              </a:rPr>
              <a:t> de confirmation et exposition </a:t>
            </a:r>
            <a:r>
              <a:rPr lang="en-US" sz="2400" dirty="0" err="1">
                <a:latin typeface="Calibri"/>
                <a:ea typeface="Calibri"/>
                <a:cs typeface="Calibri"/>
                <a:sym typeface="Calibri"/>
              </a:rPr>
              <a:t>sélective</a:t>
            </a:r>
            <a:endParaRPr sz="2400" dirty="0"/>
          </a:p>
        </p:txBody>
      </p:sp>
      <p:pic>
        <p:nvPicPr>
          <p:cNvPr id="259" name="Google Shape;259;p21"/>
          <p:cNvPicPr preferRelativeResize="0"/>
          <p:nvPr/>
        </p:nvPicPr>
        <p:blipFill rotWithShape="1">
          <a:blip r:embed="rId3">
            <a:alphaModFix/>
          </a:blip>
          <a:srcRect/>
          <a:stretch/>
        </p:blipFill>
        <p:spPr>
          <a:xfrm>
            <a:off x="3431723" y="2632347"/>
            <a:ext cx="5081587" cy="2540000"/>
          </a:xfrm>
          <a:prstGeom prst="rect">
            <a:avLst/>
          </a:prstGeom>
          <a:noFill/>
          <a:ln>
            <a:noFill/>
          </a:ln>
        </p:spPr>
      </p:pic>
    </p:spTree>
    <p:extLst>
      <p:ext uri="{BB962C8B-B14F-4D97-AF65-F5344CB8AC3E}">
        <p14:creationId xmlns:p14="http://schemas.microsoft.com/office/powerpoint/2010/main" val="23490056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2"/>
          <p:cNvSpPr txBox="1">
            <a:spLocks noGrp="1"/>
          </p:cNvSpPr>
          <p:nvPr>
            <p:ph type="title"/>
          </p:nvPr>
        </p:nvSpPr>
        <p:spPr>
          <a:xfrm>
            <a:off x="1981200" y="273051"/>
            <a:ext cx="8228012" cy="1146175"/>
          </a:xfrm>
          <a:prstGeom prst="rect">
            <a:avLst/>
          </a:prstGeom>
          <a:noFill/>
          <a:ln>
            <a:noFill/>
          </a:ln>
        </p:spPr>
        <p:txBody>
          <a:bodyPr spcFirstLastPara="1" vert="horz" wrap="square" lIns="91425" tIns="35475" rIns="91425" bIns="45700" rtlCol="0" anchor="ctr" anchorCtr="0">
            <a:noAutofit/>
          </a:bodyPr>
          <a:lstStyle/>
          <a:p>
            <a:pPr>
              <a:lnSpc>
                <a:spcPct val="100000"/>
              </a:lnSpc>
              <a:spcBef>
                <a:spcPts val="0"/>
              </a:spcBef>
              <a:buClr>
                <a:srgbClr val="0099FF"/>
              </a:buClr>
              <a:buSzPts val="4400"/>
            </a:pPr>
            <a:r>
              <a:rPr lang="en-US" sz="3200" b="1" dirty="0" err="1">
                <a:solidFill>
                  <a:srgbClr val="E46C0A"/>
                </a:solidFill>
                <a:latin typeface="Calibri"/>
                <a:ea typeface="Calibri"/>
                <a:cs typeface="Calibri"/>
                <a:sym typeface="Calibri"/>
              </a:rPr>
              <a:t>Mémorisation</a:t>
            </a:r>
            <a:r>
              <a:rPr lang="en-US" sz="3200" b="1" dirty="0">
                <a:solidFill>
                  <a:srgbClr val="E46C0A"/>
                </a:solidFill>
                <a:latin typeface="Calibri"/>
                <a:ea typeface="Calibri"/>
                <a:cs typeface="Calibri"/>
                <a:sym typeface="Calibri"/>
              </a:rPr>
              <a:t> </a:t>
            </a:r>
            <a:r>
              <a:rPr lang="en-US" sz="3200" b="1" dirty="0" err="1">
                <a:solidFill>
                  <a:srgbClr val="E46C0A"/>
                </a:solidFill>
                <a:latin typeface="Calibri"/>
                <a:ea typeface="Calibri"/>
                <a:cs typeface="Calibri"/>
                <a:sym typeface="Calibri"/>
              </a:rPr>
              <a:t>sélective</a:t>
            </a:r>
            <a:endParaRPr sz="3200" b="1" dirty="0">
              <a:solidFill>
                <a:srgbClr val="E46C0A"/>
              </a:solidFill>
            </a:endParaRPr>
          </a:p>
        </p:txBody>
      </p:sp>
      <p:graphicFrame>
        <p:nvGraphicFramePr>
          <p:cNvPr id="2" name="Diagramme 1">
            <a:extLst>
              <a:ext uri="{FF2B5EF4-FFF2-40B4-BE49-F238E27FC236}">
                <a16:creationId xmlns:a16="http://schemas.microsoft.com/office/drawing/2014/main" id="{C762DD3B-1BFC-418B-90F5-A2DCD53B7A9E}"/>
              </a:ext>
            </a:extLst>
          </p:cNvPr>
          <p:cNvGraphicFramePr/>
          <p:nvPr/>
        </p:nvGraphicFramePr>
        <p:xfrm>
          <a:off x="786674" y="125959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Google Shape;270;p22">
            <a:extLst>
              <a:ext uri="{FF2B5EF4-FFF2-40B4-BE49-F238E27FC236}">
                <a16:creationId xmlns:a16="http://schemas.microsoft.com/office/drawing/2014/main" id="{598DE2D9-D768-4D7A-B1FF-8FCBD9DC2154}"/>
              </a:ext>
            </a:extLst>
          </p:cNvPr>
          <p:cNvSpPr txBox="1"/>
          <p:nvPr/>
        </p:nvSpPr>
        <p:spPr>
          <a:xfrm>
            <a:off x="9315996" y="1920922"/>
            <a:ext cx="1468437" cy="352016"/>
          </a:xfrm>
          <a:prstGeom prst="rect">
            <a:avLst/>
          </a:prstGeom>
          <a:noFill/>
          <a:ln>
            <a:noFill/>
          </a:ln>
        </p:spPr>
        <p:txBody>
          <a:bodyPr spcFirstLastPara="1" wrap="square" lIns="0" tIns="17725" rIns="0" bIns="0" anchor="t" anchorCtr="0">
            <a:noAutofit/>
          </a:bodyPr>
          <a:lstStyle/>
          <a:p>
            <a:pPr algn="ctr">
              <a:buClr>
                <a:srgbClr val="FF420E"/>
              </a:buClr>
              <a:buSzPts val="2000"/>
            </a:pPr>
            <a:r>
              <a:rPr lang="en-US" sz="2000" b="1" dirty="0">
                <a:solidFill>
                  <a:srgbClr val="FF420E"/>
                </a:solidFill>
                <a:latin typeface="Calibri" panose="020F0502020204030204" pitchFamily="34" charset="0"/>
                <a:ea typeface="Arial"/>
                <a:cs typeface="Calibri" panose="020F0502020204030204" pitchFamily="34" charset="0"/>
                <a:sym typeface="Arial"/>
              </a:rPr>
              <a:t>V </a:t>
            </a:r>
            <a:r>
              <a:rPr lang="en-US" sz="2000" b="1" dirty="0" err="1">
                <a:solidFill>
                  <a:srgbClr val="FF420E"/>
                </a:solidFill>
                <a:latin typeface="Calibri" panose="020F0502020204030204" pitchFamily="34" charset="0"/>
                <a:ea typeface="Arial"/>
                <a:cs typeface="Calibri" panose="020F0502020204030204" pitchFamily="34" charset="0"/>
                <a:sym typeface="Arial"/>
              </a:rPr>
              <a:t>avait</a:t>
            </a:r>
            <a:r>
              <a:rPr lang="en-US" sz="2000" b="1" dirty="0">
                <a:solidFill>
                  <a:srgbClr val="FF420E"/>
                </a:solidFill>
                <a:latin typeface="Calibri" panose="020F0502020204030204" pitchFamily="34" charset="0"/>
                <a:ea typeface="Arial"/>
                <a:cs typeface="Calibri" panose="020F0502020204030204" pitchFamily="34" charset="0"/>
                <a:sym typeface="Arial"/>
              </a:rPr>
              <a:t> raison</a:t>
            </a:r>
            <a:endParaRPr dirty="0"/>
          </a:p>
        </p:txBody>
      </p:sp>
      <p:sp>
        <p:nvSpPr>
          <p:cNvPr id="28" name="Google Shape;270;p22">
            <a:extLst>
              <a:ext uri="{FF2B5EF4-FFF2-40B4-BE49-F238E27FC236}">
                <a16:creationId xmlns:a16="http://schemas.microsoft.com/office/drawing/2014/main" id="{642E77AC-2472-46BB-B055-667973B2C492}"/>
              </a:ext>
            </a:extLst>
          </p:cNvPr>
          <p:cNvSpPr txBox="1"/>
          <p:nvPr/>
        </p:nvSpPr>
        <p:spPr>
          <a:xfrm>
            <a:off x="9315996" y="3076984"/>
            <a:ext cx="1468437" cy="352016"/>
          </a:xfrm>
          <a:prstGeom prst="rect">
            <a:avLst/>
          </a:prstGeom>
          <a:noFill/>
          <a:ln>
            <a:noFill/>
          </a:ln>
        </p:spPr>
        <p:txBody>
          <a:bodyPr spcFirstLastPara="1" wrap="square" lIns="0" tIns="17725" rIns="0" bIns="0" anchor="t" anchorCtr="0">
            <a:noAutofit/>
          </a:bodyPr>
          <a:lstStyle/>
          <a:p>
            <a:pPr algn="ctr">
              <a:buClr>
                <a:srgbClr val="FF420E"/>
              </a:buClr>
              <a:buSzPts val="2000"/>
            </a:pPr>
            <a:r>
              <a:rPr lang="en-US" sz="2000" b="1" dirty="0">
                <a:solidFill>
                  <a:srgbClr val="FF420E"/>
                </a:solidFill>
                <a:latin typeface="Calibri" panose="020F0502020204030204" pitchFamily="34" charset="0"/>
                <a:ea typeface="Arial"/>
                <a:cs typeface="Calibri" panose="020F0502020204030204" pitchFamily="34" charset="0"/>
                <a:sym typeface="Arial"/>
              </a:rPr>
              <a:t>V </a:t>
            </a:r>
            <a:r>
              <a:rPr lang="en-US" sz="2000" b="1" dirty="0" err="1">
                <a:solidFill>
                  <a:srgbClr val="FF420E"/>
                </a:solidFill>
                <a:latin typeface="Calibri" panose="020F0502020204030204" pitchFamily="34" charset="0"/>
                <a:ea typeface="Arial"/>
                <a:cs typeface="Calibri" panose="020F0502020204030204" pitchFamily="34" charset="0"/>
                <a:sym typeface="Arial"/>
              </a:rPr>
              <a:t>avait</a:t>
            </a:r>
            <a:r>
              <a:rPr lang="en-US" sz="2000" b="1" dirty="0">
                <a:solidFill>
                  <a:srgbClr val="FF420E"/>
                </a:solidFill>
                <a:latin typeface="Calibri" panose="020F0502020204030204" pitchFamily="34" charset="0"/>
                <a:ea typeface="Arial"/>
                <a:cs typeface="Calibri" panose="020F0502020204030204" pitchFamily="34" charset="0"/>
                <a:sym typeface="Arial"/>
              </a:rPr>
              <a:t> raison</a:t>
            </a:r>
            <a:endParaRPr dirty="0"/>
          </a:p>
        </p:txBody>
      </p:sp>
      <p:sp>
        <p:nvSpPr>
          <p:cNvPr id="29" name="Google Shape;270;p22">
            <a:extLst>
              <a:ext uri="{FF2B5EF4-FFF2-40B4-BE49-F238E27FC236}">
                <a16:creationId xmlns:a16="http://schemas.microsoft.com/office/drawing/2014/main" id="{C9774A08-A9AB-4F0E-8497-F7B942ED4EA6}"/>
              </a:ext>
            </a:extLst>
          </p:cNvPr>
          <p:cNvSpPr txBox="1"/>
          <p:nvPr/>
        </p:nvSpPr>
        <p:spPr>
          <a:xfrm>
            <a:off x="9315995" y="4300538"/>
            <a:ext cx="1468437" cy="352016"/>
          </a:xfrm>
          <a:prstGeom prst="rect">
            <a:avLst/>
          </a:prstGeom>
          <a:noFill/>
          <a:ln>
            <a:noFill/>
          </a:ln>
        </p:spPr>
        <p:txBody>
          <a:bodyPr spcFirstLastPara="1" wrap="square" lIns="0" tIns="17725" rIns="0" bIns="0" anchor="t" anchorCtr="0">
            <a:noAutofit/>
          </a:bodyPr>
          <a:lstStyle/>
          <a:p>
            <a:pPr algn="ctr">
              <a:buClr>
                <a:srgbClr val="FF420E"/>
              </a:buClr>
              <a:buSzPts val="2000"/>
            </a:pPr>
            <a:r>
              <a:rPr lang="en-US" sz="2000" b="1" dirty="0">
                <a:solidFill>
                  <a:srgbClr val="FF420E"/>
                </a:solidFill>
                <a:latin typeface="Calibri" panose="020F0502020204030204" pitchFamily="34" charset="0"/>
                <a:ea typeface="Arial"/>
                <a:cs typeface="Calibri" panose="020F0502020204030204" pitchFamily="34" charset="0"/>
                <a:sym typeface="Arial"/>
              </a:rPr>
              <a:t>V </a:t>
            </a:r>
            <a:r>
              <a:rPr lang="en-US" sz="2000" b="1" dirty="0" err="1">
                <a:solidFill>
                  <a:srgbClr val="FF420E"/>
                </a:solidFill>
                <a:latin typeface="Calibri" panose="020F0502020204030204" pitchFamily="34" charset="0"/>
                <a:ea typeface="Arial"/>
                <a:cs typeface="Calibri" panose="020F0502020204030204" pitchFamily="34" charset="0"/>
                <a:sym typeface="Arial"/>
              </a:rPr>
              <a:t>avait</a:t>
            </a:r>
            <a:r>
              <a:rPr lang="en-US" sz="2000" b="1" dirty="0">
                <a:solidFill>
                  <a:srgbClr val="FF420E"/>
                </a:solidFill>
                <a:latin typeface="Calibri" panose="020F0502020204030204" pitchFamily="34" charset="0"/>
                <a:ea typeface="Arial"/>
                <a:cs typeface="Calibri" panose="020F0502020204030204" pitchFamily="34" charset="0"/>
                <a:sym typeface="Arial"/>
              </a:rPr>
              <a:t> raison</a:t>
            </a:r>
            <a:endParaRPr dirty="0"/>
          </a:p>
        </p:txBody>
      </p:sp>
      <p:sp>
        <p:nvSpPr>
          <p:cNvPr id="30" name="Google Shape;270;p22">
            <a:extLst>
              <a:ext uri="{FF2B5EF4-FFF2-40B4-BE49-F238E27FC236}">
                <a16:creationId xmlns:a16="http://schemas.microsoft.com/office/drawing/2014/main" id="{5205543B-2AB6-4471-8D96-5F911D6C7F7A}"/>
              </a:ext>
            </a:extLst>
          </p:cNvPr>
          <p:cNvSpPr txBox="1"/>
          <p:nvPr/>
        </p:nvSpPr>
        <p:spPr>
          <a:xfrm>
            <a:off x="9315995" y="5637304"/>
            <a:ext cx="1468437" cy="352016"/>
          </a:xfrm>
          <a:prstGeom prst="rect">
            <a:avLst/>
          </a:prstGeom>
          <a:noFill/>
          <a:ln>
            <a:noFill/>
          </a:ln>
        </p:spPr>
        <p:txBody>
          <a:bodyPr spcFirstLastPara="1" wrap="square" lIns="0" tIns="17725" rIns="0" bIns="0" anchor="t" anchorCtr="0">
            <a:noAutofit/>
          </a:bodyPr>
          <a:lstStyle/>
          <a:p>
            <a:pPr algn="ctr">
              <a:buClr>
                <a:srgbClr val="FF420E"/>
              </a:buClr>
              <a:buSzPts val="2000"/>
            </a:pPr>
            <a:r>
              <a:rPr lang="fr-TN" sz="2000" b="1" dirty="0">
                <a:solidFill>
                  <a:srgbClr val="FF420E"/>
                </a:solidFill>
                <a:latin typeface="Calibri" panose="020F0502020204030204" pitchFamily="34" charset="0"/>
                <a:ea typeface="Arial"/>
                <a:cs typeface="Calibri" panose="020F0502020204030204" pitchFamily="34" charset="0"/>
                <a:sym typeface="Arial"/>
              </a:rPr>
              <a:t>Oubli</a:t>
            </a:r>
            <a:endParaRPr dirty="0"/>
          </a:p>
        </p:txBody>
      </p:sp>
      <p:sp>
        <p:nvSpPr>
          <p:cNvPr id="3" name="Rectangle 2">
            <a:extLst>
              <a:ext uri="{FF2B5EF4-FFF2-40B4-BE49-F238E27FC236}">
                <a16:creationId xmlns:a16="http://schemas.microsoft.com/office/drawing/2014/main" id="{537027E7-C3B3-4348-870B-4CEA45EC72EB}"/>
              </a:ext>
            </a:extLst>
          </p:cNvPr>
          <p:cNvSpPr/>
          <p:nvPr/>
        </p:nvSpPr>
        <p:spPr>
          <a:xfrm>
            <a:off x="2940424" y="1419226"/>
            <a:ext cx="8473867" cy="5165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TN"/>
          </a:p>
        </p:txBody>
      </p:sp>
    </p:spTree>
    <p:extLst>
      <p:ext uri="{BB962C8B-B14F-4D97-AF65-F5344CB8AC3E}">
        <p14:creationId xmlns:p14="http://schemas.microsoft.com/office/powerpoint/2010/main" val="23951730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2"/>
          <p:cNvSpPr txBox="1">
            <a:spLocks noGrp="1"/>
          </p:cNvSpPr>
          <p:nvPr>
            <p:ph type="title"/>
          </p:nvPr>
        </p:nvSpPr>
        <p:spPr>
          <a:xfrm>
            <a:off x="1981200" y="273051"/>
            <a:ext cx="8228012" cy="1146175"/>
          </a:xfrm>
          <a:prstGeom prst="rect">
            <a:avLst/>
          </a:prstGeom>
          <a:noFill/>
          <a:ln>
            <a:noFill/>
          </a:ln>
        </p:spPr>
        <p:txBody>
          <a:bodyPr spcFirstLastPara="1" vert="horz" wrap="square" lIns="91425" tIns="35475" rIns="91425" bIns="45700" rtlCol="0" anchor="ctr" anchorCtr="0">
            <a:noAutofit/>
          </a:bodyPr>
          <a:lstStyle/>
          <a:p>
            <a:pPr>
              <a:lnSpc>
                <a:spcPct val="100000"/>
              </a:lnSpc>
              <a:spcBef>
                <a:spcPts val="0"/>
              </a:spcBef>
              <a:buClr>
                <a:srgbClr val="0099FF"/>
              </a:buClr>
              <a:buSzPts val="4400"/>
            </a:pPr>
            <a:r>
              <a:rPr lang="en-US" sz="3200" b="1" dirty="0" err="1">
                <a:solidFill>
                  <a:srgbClr val="E46C0A"/>
                </a:solidFill>
                <a:latin typeface="Calibri"/>
                <a:ea typeface="Calibri"/>
                <a:cs typeface="Calibri"/>
                <a:sym typeface="Calibri"/>
              </a:rPr>
              <a:t>Mémorisation</a:t>
            </a:r>
            <a:r>
              <a:rPr lang="en-US" sz="3200" b="1" dirty="0">
                <a:solidFill>
                  <a:srgbClr val="E46C0A"/>
                </a:solidFill>
                <a:latin typeface="Calibri"/>
                <a:ea typeface="Calibri"/>
                <a:cs typeface="Calibri"/>
                <a:sym typeface="Calibri"/>
              </a:rPr>
              <a:t> </a:t>
            </a:r>
            <a:r>
              <a:rPr lang="en-US" sz="3200" b="1" dirty="0" err="1">
                <a:solidFill>
                  <a:srgbClr val="E46C0A"/>
                </a:solidFill>
                <a:latin typeface="Calibri"/>
                <a:ea typeface="Calibri"/>
                <a:cs typeface="Calibri"/>
                <a:sym typeface="Calibri"/>
              </a:rPr>
              <a:t>sélective</a:t>
            </a:r>
            <a:endParaRPr sz="3200" b="1" dirty="0">
              <a:solidFill>
                <a:srgbClr val="E46C0A"/>
              </a:solidFill>
            </a:endParaRPr>
          </a:p>
        </p:txBody>
      </p:sp>
      <p:graphicFrame>
        <p:nvGraphicFramePr>
          <p:cNvPr id="2" name="Diagramme 1">
            <a:extLst>
              <a:ext uri="{FF2B5EF4-FFF2-40B4-BE49-F238E27FC236}">
                <a16:creationId xmlns:a16="http://schemas.microsoft.com/office/drawing/2014/main" id="{C762DD3B-1BFC-418B-90F5-A2DCD53B7A9E}"/>
              </a:ext>
            </a:extLst>
          </p:cNvPr>
          <p:cNvGraphicFramePr/>
          <p:nvPr/>
        </p:nvGraphicFramePr>
        <p:xfrm>
          <a:off x="786674" y="125959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Google Shape;270;p22">
            <a:extLst>
              <a:ext uri="{FF2B5EF4-FFF2-40B4-BE49-F238E27FC236}">
                <a16:creationId xmlns:a16="http://schemas.microsoft.com/office/drawing/2014/main" id="{598DE2D9-D768-4D7A-B1FF-8FCBD9DC2154}"/>
              </a:ext>
            </a:extLst>
          </p:cNvPr>
          <p:cNvSpPr txBox="1"/>
          <p:nvPr/>
        </p:nvSpPr>
        <p:spPr>
          <a:xfrm>
            <a:off x="9315996" y="1920922"/>
            <a:ext cx="1468437" cy="352016"/>
          </a:xfrm>
          <a:prstGeom prst="rect">
            <a:avLst/>
          </a:prstGeom>
          <a:noFill/>
          <a:ln>
            <a:noFill/>
          </a:ln>
        </p:spPr>
        <p:txBody>
          <a:bodyPr spcFirstLastPara="1" wrap="square" lIns="0" tIns="17725" rIns="0" bIns="0" anchor="t" anchorCtr="0">
            <a:noAutofit/>
          </a:bodyPr>
          <a:lstStyle/>
          <a:p>
            <a:pPr algn="ctr">
              <a:buClr>
                <a:srgbClr val="FF420E"/>
              </a:buClr>
              <a:buSzPts val="2000"/>
            </a:pPr>
            <a:r>
              <a:rPr lang="en-US" sz="2000" b="1" dirty="0">
                <a:solidFill>
                  <a:srgbClr val="FF420E"/>
                </a:solidFill>
                <a:latin typeface="Calibri" panose="020F0502020204030204" pitchFamily="34" charset="0"/>
                <a:ea typeface="Arial"/>
                <a:cs typeface="Calibri" panose="020F0502020204030204" pitchFamily="34" charset="0"/>
                <a:sym typeface="Arial"/>
              </a:rPr>
              <a:t>V </a:t>
            </a:r>
            <a:r>
              <a:rPr lang="en-US" sz="2000" b="1" dirty="0" err="1">
                <a:solidFill>
                  <a:srgbClr val="FF420E"/>
                </a:solidFill>
                <a:latin typeface="Calibri" panose="020F0502020204030204" pitchFamily="34" charset="0"/>
                <a:ea typeface="Arial"/>
                <a:cs typeface="Calibri" panose="020F0502020204030204" pitchFamily="34" charset="0"/>
                <a:sym typeface="Arial"/>
              </a:rPr>
              <a:t>avait</a:t>
            </a:r>
            <a:r>
              <a:rPr lang="en-US" sz="2000" b="1" dirty="0">
                <a:solidFill>
                  <a:srgbClr val="FF420E"/>
                </a:solidFill>
                <a:latin typeface="Calibri" panose="020F0502020204030204" pitchFamily="34" charset="0"/>
                <a:ea typeface="Arial"/>
                <a:cs typeface="Calibri" panose="020F0502020204030204" pitchFamily="34" charset="0"/>
                <a:sym typeface="Arial"/>
              </a:rPr>
              <a:t> raison</a:t>
            </a:r>
            <a:endParaRPr dirty="0"/>
          </a:p>
        </p:txBody>
      </p:sp>
      <p:sp>
        <p:nvSpPr>
          <p:cNvPr id="28" name="Google Shape;270;p22">
            <a:extLst>
              <a:ext uri="{FF2B5EF4-FFF2-40B4-BE49-F238E27FC236}">
                <a16:creationId xmlns:a16="http://schemas.microsoft.com/office/drawing/2014/main" id="{642E77AC-2472-46BB-B055-667973B2C492}"/>
              </a:ext>
            </a:extLst>
          </p:cNvPr>
          <p:cNvSpPr txBox="1"/>
          <p:nvPr/>
        </p:nvSpPr>
        <p:spPr>
          <a:xfrm>
            <a:off x="9315996" y="3076984"/>
            <a:ext cx="1468437" cy="352016"/>
          </a:xfrm>
          <a:prstGeom prst="rect">
            <a:avLst/>
          </a:prstGeom>
          <a:noFill/>
          <a:ln>
            <a:noFill/>
          </a:ln>
        </p:spPr>
        <p:txBody>
          <a:bodyPr spcFirstLastPara="1" wrap="square" lIns="0" tIns="17725" rIns="0" bIns="0" anchor="t" anchorCtr="0">
            <a:noAutofit/>
          </a:bodyPr>
          <a:lstStyle/>
          <a:p>
            <a:pPr algn="ctr">
              <a:buClr>
                <a:srgbClr val="FF420E"/>
              </a:buClr>
              <a:buSzPts val="2000"/>
            </a:pPr>
            <a:r>
              <a:rPr lang="en-US" sz="2000" b="1" dirty="0">
                <a:solidFill>
                  <a:srgbClr val="FF420E"/>
                </a:solidFill>
                <a:latin typeface="Calibri" panose="020F0502020204030204" pitchFamily="34" charset="0"/>
                <a:ea typeface="Arial"/>
                <a:cs typeface="Calibri" panose="020F0502020204030204" pitchFamily="34" charset="0"/>
                <a:sym typeface="Arial"/>
              </a:rPr>
              <a:t>V </a:t>
            </a:r>
            <a:r>
              <a:rPr lang="en-US" sz="2000" b="1" dirty="0" err="1">
                <a:solidFill>
                  <a:srgbClr val="FF420E"/>
                </a:solidFill>
                <a:latin typeface="Calibri" panose="020F0502020204030204" pitchFamily="34" charset="0"/>
                <a:ea typeface="Arial"/>
                <a:cs typeface="Calibri" panose="020F0502020204030204" pitchFamily="34" charset="0"/>
                <a:sym typeface="Arial"/>
              </a:rPr>
              <a:t>avait</a:t>
            </a:r>
            <a:r>
              <a:rPr lang="en-US" sz="2000" b="1" dirty="0">
                <a:solidFill>
                  <a:srgbClr val="FF420E"/>
                </a:solidFill>
                <a:latin typeface="Calibri" panose="020F0502020204030204" pitchFamily="34" charset="0"/>
                <a:ea typeface="Arial"/>
                <a:cs typeface="Calibri" panose="020F0502020204030204" pitchFamily="34" charset="0"/>
                <a:sym typeface="Arial"/>
              </a:rPr>
              <a:t> raison</a:t>
            </a:r>
            <a:endParaRPr dirty="0"/>
          </a:p>
        </p:txBody>
      </p:sp>
      <p:sp>
        <p:nvSpPr>
          <p:cNvPr id="29" name="Google Shape;270;p22">
            <a:extLst>
              <a:ext uri="{FF2B5EF4-FFF2-40B4-BE49-F238E27FC236}">
                <a16:creationId xmlns:a16="http://schemas.microsoft.com/office/drawing/2014/main" id="{C9774A08-A9AB-4F0E-8497-F7B942ED4EA6}"/>
              </a:ext>
            </a:extLst>
          </p:cNvPr>
          <p:cNvSpPr txBox="1"/>
          <p:nvPr/>
        </p:nvSpPr>
        <p:spPr>
          <a:xfrm>
            <a:off x="9315995" y="4300538"/>
            <a:ext cx="1468437" cy="352016"/>
          </a:xfrm>
          <a:prstGeom prst="rect">
            <a:avLst/>
          </a:prstGeom>
          <a:noFill/>
          <a:ln>
            <a:noFill/>
          </a:ln>
        </p:spPr>
        <p:txBody>
          <a:bodyPr spcFirstLastPara="1" wrap="square" lIns="0" tIns="17725" rIns="0" bIns="0" anchor="t" anchorCtr="0">
            <a:noAutofit/>
          </a:bodyPr>
          <a:lstStyle/>
          <a:p>
            <a:pPr algn="ctr">
              <a:buClr>
                <a:srgbClr val="FF420E"/>
              </a:buClr>
              <a:buSzPts val="2000"/>
            </a:pPr>
            <a:r>
              <a:rPr lang="en-US" sz="2000" b="1" dirty="0">
                <a:solidFill>
                  <a:srgbClr val="FF420E"/>
                </a:solidFill>
                <a:latin typeface="Calibri" panose="020F0502020204030204" pitchFamily="34" charset="0"/>
                <a:ea typeface="Arial"/>
                <a:cs typeface="Calibri" panose="020F0502020204030204" pitchFamily="34" charset="0"/>
                <a:sym typeface="Arial"/>
              </a:rPr>
              <a:t>V </a:t>
            </a:r>
            <a:r>
              <a:rPr lang="en-US" sz="2000" b="1" dirty="0" err="1">
                <a:solidFill>
                  <a:srgbClr val="FF420E"/>
                </a:solidFill>
                <a:latin typeface="Calibri" panose="020F0502020204030204" pitchFamily="34" charset="0"/>
                <a:ea typeface="Arial"/>
                <a:cs typeface="Calibri" panose="020F0502020204030204" pitchFamily="34" charset="0"/>
                <a:sym typeface="Arial"/>
              </a:rPr>
              <a:t>avait</a:t>
            </a:r>
            <a:r>
              <a:rPr lang="en-US" sz="2000" b="1" dirty="0">
                <a:solidFill>
                  <a:srgbClr val="FF420E"/>
                </a:solidFill>
                <a:latin typeface="Calibri" panose="020F0502020204030204" pitchFamily="34" charset="0"/>
                <a:ea typeface="Arial"/>
                <a:cs typeface="Calibri" panose="020F0502020204030204" pitchFamily="34" charset="0"/>
                <a:sym typeface="Arial"/>
              </a:rPr>
              <a:t> raison</a:t>
            </a:r>
            <a:endParaRPr dirty="0"/>
          </a:p>
        </p:txBody>
      </p:sp>
      <p:sp>
        <p:nvSpPr>
          <p:cNvPr id="30" name="Google Shape;270;p22">
            <a:extLst>
              <a:ext uri="{FF2B5EF4-FFF2-40B4-BE49-F238E27FC236}">
                <a16:creationId xmlns:a16="http://schemas.microsoft.com/office/drawing/2014/main" id="{5205543B-2AB6-4471-8D96-5F911D6C7F7A}"/>
              </a:ext>
            </a:extLst>
          </p:cNvPr>
          <p:cNvSpPr txBox="1"/>
          <p:nvPr/>
        </p:nvSpPr>
        <p:spPr>
          <a:xfrm>
            <a:off x="9315995" y="5637304"/>
            <a:ext cx="1468437" cy="352016"/>
          </a:xfrm>
          <a:prstGeom prst="rect">
            <a:avLst/>
          </a:prstGeom>
          <a:noFill/>
          <a:ln>
            <a:noFill/>
          </a:ln>
        </p:spPr>
        <p:txBody>
          <a:bodyPr spcFirstLastPara="1" wrap="square" lIns="0" tIns="17725" rIns="0" bIns="0" anchor="t" anchorCtr="0">
            <a:noAutofit/>
          </a:bodyPr>
          <a:lstStyle/>
          <a:p>
            <a:pPr algn="ctr">
              <a:buClr>
                <a:srgbClr val="FF420E"/>
              </a:buClr>
              <a:buSzPts val="2000"/>
            </a:pPr>
            <a:r>
              <a:rPr lang="fr-TN" sz="2000" b="1" dirty="0">
                <a:solidFill>
                  <a:srgbClr val="FF420E"/>
                </a:solidFill>
                <a:latin typeface="Calibri" panose="020F0502020204030204" pitchFamily="34" charset="0"/>
                <a:ea typeface="Arial"/>
                <a:cs typeface="Calibri" panose="020F0502020204030204" pitchFamily="34" charset="0"/>
                <a:sym typeface="Arial"/>
              </a:rPr>
              <a:t>Oubli</a:t>
            </a:r>
            <a:endParaRPr dirty="0"/>
          </a:p>
        </p:txBody>
      </p:sp>
      <p:sp>
        <p:nvSpPr>
          <p:cNvPr id="8" name="Rectangle 7">
            <a:extLst>
              <a:ext uri="{FF2B5EF4-FFF2-40B4-BE49-F238E27FC236}">
                <a16:creationId xmlns:a16="http://schemas.microsoft.com/office/drawing/2014/main" id="{C99E2A44-29A4-4621-88F2-CB792C8B8D36}"/>
              </a:ext>
            </a:extLst>
          </p:cNvPr>
          <p:cNvSpPr/>
          <p:nvPr/>
        </p:nvSpPr>
        <p:spPr>
          <a:xfrm>
            <a:off x="5934635" y="1419226"/>
            <a:ext cx="5461726" cy="5165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TN"/>
          </a:p>
        </p:txBody>
      </p:sp>
    </p:spTree>
    <p:extLst>
      <p:ext uri="{BB962C8B-B14F-4D97-AF65-F5344CB8AC3E}">
        <p14:creationId xmlns:p14="http://schemas.microsoft.com/office/powerpoint/2010/main" val="34709449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2"/>
          <p:cNvSpPr txBox="1">
            <a:spLocks noGrp="1"/>
          </p:cNvSpPr>
          <p:nvPr>
            <p:ph type="title"/>
          </p:nvPr>
        </p:nvSpPr>
        <p:spPr>
          <a:xfrm>
            <a:off x="1981200" y="273051"/>
            <a:ext cx="8228012" cy="1146175"/>
          </a:xfrm>
          <a:prstGeom prst="rect">
            <a:avLst/>
          </a:prstGeom>
          <a:noFill/>
          <a:ln>
            <a:noFill/>
          </a:ln>
        </p:spPr>
        <p:txBody>
          <a:bodyPr spcFirstLastPara="1" vert="horz" wrap="square" lIns="91425" tIns="35475" rIns="91425" bIns="45700" rtlCol="0" anchor="ctr" anchorCtr="0">
            <a:noAutofit/>
          </a:bodyPr>
          <a:lstStyle/>
          <a:p>
            <a:pPr>
              <a:lnSpc>
                <a:spcPct val="100000"/>
              </a:lnSpc>
              <a:spcBef>
                <a:spcPts val="0"/>
              </a:spcBef>
              <a:buClr>
                <a:srgbClr val="0099FF"/>
              </a:buClr>
              <a:buSzPts val="4400"/>
            </a:pPr>
            <a:r>
              <a:rPr lang="en-US" sz="3200" b="1" dirty="0" err="1">
                <a:solidFill>
                  <a:srgbClr val="E46C0A"/>
                </a:solidFill>
                <a:latin typeface="Calibri"/>
                <a:ea typeface="Calibri"/>
                <a:cs typeface="Calibri"/>
                <a:sym typeface="Calibri"/>
              </a:rPr>
              <a:t>Mémorisation</a:t>
            </a:r>
            <a:r>
              <a:rPr lang="en-US" sz="3200" b="1" dirty="0">
                <a:solidFill>
                  <a:srgbClr val="E46C0A"/>
                </a:solidFill>
                <a:latin typeface="Calibri"/>
                <a:ea typeface="Calibri"/>
                <a:cs typeface="Calibri"/>
                <a:sym typeface="Calibri"/>
              </a:rPr>
              <a:t> </a:t>
            </a:r>
            <a:r>
              <a:rPr lang="en-US" sz="3200" b="1" dirty="0" err="1">
                <a:solidFill>
                  <a:srgbClr val="E46C0A"/>
                </a:solidFill>
                <a:latin typeface="Calibri"/>
                <a:ea typeface="Calibri"/>
                <a:cs typeface="Calibri"/>
                <a:sym typeface="Calibri"/>
              </a:rPr>
              <a:t>sélective</a:t>
            </a:r>
            <a:endParaRPr sz="3200" b="1" dirty="0">
              <a:solidFill>
                <a:srgbClr val="E46C0A"/>
              </a:solidFill>
            </a:endParaRPr>
          </a:p>
        </p:txBody>
      </p:sp>
      <p:graphicFrame>
        <p:nvGraphicFramePr>
          <p:cNvPr id="2" name="Diagramme 1">
            <a:extLst>
              <a:ext uri="{FF2B5EF4-FFF2-40B4-BE49-F238E27FC236}">
                <a16:creationId xmlns:a16="http://schemas.microsoft.com/office/drawing/2014/main" id="{C762DD3B-1BFC-418B-90F5-A2DCD53B7A9E}"/>
              </a:ext>
            </a:extLst>
          </p:cNvPr>
          <p:cNvGraphicFramePr/>
          <p:nvPr/>
        </p:nvGraphicFramePr>
        <p:xfrm>
          <a:off x="786674" y="125959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Google Shape;270;p22">
            <a:extLst>
              <a:ext uri="{FF2B5EF4-FFF2-40B4-BE49-F238E27FC236}">
                <a16:creationId xmlns:a16="http://schemas.microsoft.com/office/drawing/2014/main" id="{598DE2D9-D768-4D7A-B1FF-8FCBD9DC2154}"/>
              </a:ext>
            </a:extLst>
          </p:cNvPr>
          <p:cNvSpPr txBox="1"/>
          <p:nvPr/>
        </p:nvSpPr>
        <p:spPr>
          <a:xfrm>
            <a:off x="9315996" y="1920922"/>
            <a:ext cx="1468437" cy="352016"/>
          </a:xfrm>
          <a:prstGeom prst="rect">
            <a:avLst/>
          </a:prstGeom>
          <a:noFill/>
          <a:ln>
            <a:noFill/>
          </a:ln>
        </p:spPr>
        <p:txBody>
          <a:bodyPr spcFirstLastPara="1" wrap="square" lIns="0" tIns="17725" rIns="0" bIns="0" anchor="t" anchorCtr="0">
            <a:noAutofit/>
          </a:bodyPr>
          <a:lstStyle/>
          <a:p>
            <a:pPr algn="ctr">
              <a:buClr>
                <a:srgbClr val="FF420E"/>
              </a:buClr>
              <a:buSzPts val="2000"/>
            </a:pPr>
            <a:r>
              <a:rPr lang="en-US" sz="2000" b="1" dirty="0">
                <a:solidFill>
                  <a:srgbClr val="FF420E"/>
                </a:solidFill>
                <a:latin typeface="Calibri" panose="020F0502020204030204" pitchFamily="34" charset="0"/>
                <a:ea typeface="Arial"/>
                <a:cs typeface="Calibri" panose="020F0502020204030204" pitchFamily="34" charset="0"/>
                <a:sym typeface="Arial"/>
              </a:rPr>
              <a:t>V </a:t>
            </a:r>
            <a:r>
              <a:rPr lang="en-US" sz="2000" b="1" dirty="0" err="1">
                <a:solidFill>
                  <a:srgbClr val="FF420E"/>
                </a:solidFill>
                <a:latin typeface="Calibri" panose="020F0502020204030204" pitchFamily="34" charset="0"/>
                <a:ea typeface="Arial"/>
                <a:cs typeface="Calibri" panose="020F0502020204030204" pitchFamily="34" charset="0"/>
                <a:sym typeface="Arial"/>
              </a:rPr>
              <a:t>avait</a:t>
            </a:r>
            <a:r>
              <a:rPr lang="en-US" sz="2000" b="1" dirty="0">
                <a:solidFill>
                  <a:srgbClr val="FF420E"/>
                </a:solidFill>
                <a:latin typeface="Calibri" panose="020F0502020204030204" pitchFamily="34" charset="0"/>
                <a:ea typeface="Arial"/>
                <a:cs typeface="Calibri" panose="020F0502020204030204" pitchFamily="34" charset="0"/>
                <a:sym typeface="Arial"/>
              </a:rPr>
              <a:t> raison</a:t>
            </a:r>
            <a:endParaRPr dirty="0"/>
          </a:p>
        </p:txBody>
      </p:sp>
      <p:sp>
        <p:nvSpPr>
          <p:cNvPr id="28" name="Google Shape;270;p22">
            <a:extLst>
              <a:ext uri="{FF2B5EF4-FFF2-40B4-BE49-F238E27FC236}">
                <a16:creationId xmlns:a16="http://schemas.microsoft.com/office/drawing/2014/main" id="{642E77AC-2472-46BB-B055-667973B2C492}"/>
              </a:ext>
            </a:extLst>
          </p:cNvPr>
          <p:cNvSpPr txBox="1"/>
          <p:nvPr/>
        </p:nvSpPr>
        <p:spPr>
          <a:xfrm>
            <a:off x="9315996" y="3076984"/>
            <a:ext cx="1468437" cy="352016"/>
          </a:xfrm>
          <a:prstGeom prst="rect">
            <a:avLst/>
          </a:prstGeom>
          <a:noFill/>
          <a:ln>
            <a:noFill/>
          </a:ln>
        </p:spPr>
        <p:txBody>
          <a:bodyPr spcFirstLastPara="1" wrap="square" lIns="0" tIns="17725" rIns="0" bIns="0" anchor="t" anchorCtr="0">
            <a:noAutofit/>
          </a:bodyPr>
          <a:lstStyle/>
          <a:p>
            <a:pPr algn="ctr">
              <a:buClr>
                <a:srgbClr val="FF420E"/>
              </a:buClr>
              <a:buSzPts val="2000"/>
            </a:pPr>
            <a:r>
              <a:rPr lang="en-US" sz="2000" b="1" dirty="0">
                <a:solidFill>
                  <a:srgbClr val="FF420E"/>
                </a:solidFill>
                <a:latin typeface="Calibri" panose="020F0502020204030204" pitchFamily="34" charset="0"/>
                <a:ea typeface="Arial"/>
                <a:cs typeface="Calibri" panose="020F0502020204030204" pitchFamily="34" charset="0"/>
                <a:sym typeface="Arial"/>
              </a:rPr>
              <a:t>V </a:t>
            </a:r>
            <a:r>
              <a:rPr lang="en-US" sz="2000" b="1" dirty="0" err="1">
                <a:solidFill>
                  <a:srgbClr val="FF420E"/>
                </a:solidFill>
                <a:latin typeface="Calibri" panose="020F0502020204030204" pitchFamily="34" charset="0"/>
                <a:ea typeface="Arial"/>
                <a:cs typeface="Calibri" panose="020F0502020204030204" pitchFamily="34" charset="0"/>
                <a:sym typeface="Arial"/>
              </a:rPr>
              <a:t>avait</a:t>
            </a:r>
            <a:r>
              <a:rPr lang="en-US" sz="2000" b="1" dirty="0">
                <a:solidFill>
                  <a:srgbClr val="FF420E"/>
                </a:solidFill>
                <a:latin typeface="Calibri" panose="020F0502020204030204" pitchFamily="34" charset="0"/>
                <a:ea typeface="Arial"/>
                <a:cs typeface="Calibri" panose="020F0502020204030204" pitchFamily="34" charset="0"/>
                <a:sym typeface="Arial"/>
              </a:rPr>
              <a:t> raison</a:t>
            </a:r>
            <a:endParaRPr dirty="0"/>
          </a:p>
        </p:txBody>
      </p:sp>
      <p:sp>
        <p:nvSpPr>
          <p:cNvPr id="29" name="Google Shape;270;p22">
            <a:extLst>
              <a:ext uri="{FF2B5EF4-FFF2-40B4-BE49-F238E27FC236}">
                <a16:creationId xmlns:a16="http://schemas.microsoft.com/office/drawing/2014/main" id="{C9774A08-A9AB-4F0E-8497-F7B942ED4EA6}"/>
              </a:ext>
            </a:extLst>
          </p:cNvPr>
          <p:cNvSpPr txBox="1"/>
          <p:nvPr/>
        </p:nvSpPr>
        <p:spPr>
          <a:xfrm>
            <a:off x="9315995" y="4300538"/>
            <a:ext cx="1468437" cy="352016"/>
          </a:xfrm>
          <a:prstGeom prst="rect">
            <a:avLst/>
          </a:prstGeom>
          <a:noFill/>
          <a:ln>
            <a:noFill/>
          </a:ln>
        </p:spPr>
        <p:txBody>
          <a:bodyPr spcFirstLastPara="1" wrap="square" lIns="0" tIns="17725" rIns="0" bIns="0" anchor="t" anchorCtr="0">
            <a:noAutofit/>
          </a:bodyPr>
          <a:lstStyle/>
          <a:p>
            <a:pPr algn="ctr">
              <a:buClr>
                <a:srgbClr val="FF420E"/>
              </a:buClr>
              <a:buSzPts val="2000"/>
            </a:pPr>
            <a:r>
              <a:rPr lang="en-US" sz="2000" b="1" dirty="0">
                <a:solidFill>
                  <a:srgbClr val="FF420E"/>
                </a:solidFill>
                <a:latin typeface="Calibri" panose="020F0502020204030204" pitchFamily="34" charset="0"/>
                <a:ea typeface="Arial"/>
                <a:cs typeface="Calibri" panose="020F0502020204030204" pitchFamily="34" charset="0"/>
                <a:sym typeface="Arial"/>
              </a:rPr>
              <a:t>V </a:t>
            </a:r>
            <a:r>
              <a:rPr lang="en-US" sz="2000" b="1" dirty="0" err="1">
                <a:solidFill>
                  <a:srgbClr val="FF420E"/>
                </a:solidFill>
                <a:latin typeface="Calibri" panose="020F0502020204030204" pitchFamily="34" charset="0"/>
                <a:ea typeface="Arial"/>
                <a:cs typeface="Calibri" panose="020F0502020204030204" pitchFamily="34" charset="0"/>
                <a:sym typeface="Arial"/>
              </a:rPr>
              <a:t>avait</a:t>
            </a:r>
            <a:r>
              <a:rPr lang="en-US" sz="2000" b="1" dirty="0">
                <a:solidFill>
                  <a:srgbClr val="FF420E"/>
                </a:solidFill>
                <a:latin typeface="Calibri" panose="020F0502020204030204" pitchFamily="34" charset="0"/>
                <a:ea typeface="Arial"/>
                <a:cs typeface="Calibri" panose="020F0502020204030204" pitchFamily="34" charset="0"/>
                <a:sym typeface="Arial"/>
              </a:rPr>
              <a:t> raison</a:t>
            </a:r>
            <a:endParaRPr dirty="0"/>
          </a:p>
        </p:txBody>
      </p:sp>
      <p:sp>
        <p:nvSpPr>
          <p:cNvPr id="30" name="Google Shape;270;p22">
            <a:extLst>
              <a:ext uri="{FF2B5EF4-FFF2-40B4-BE49-F238E27FC236}">
                <a16:creationId xmlns:a16="http://schemas.microsoft.com/office/drawing/2014/main" id="{5205543B-2AB6-4471-8D96-5F911D6C7F7A}"/>
              </a:ext>
            </a:extLst>
          </p:cNvPr>
          <p:cNvSpPr txBox="1"/>
          <p:nvPr/>
        </p:nvSpPr>
        <p:spPr>
          <a:xfrm>
            <a:off x="9315995" y="5637304"/>
            <a:ext cx="1468437" cy="352016"/>
          </a:xfrm>
          <a:prstGeom prst="rect">
            <a:avLst/>
          </a:prstGeom>
          <a:noFill/>
          <a:ln>
            <a:noFill/>
          </a:ln>
        </p:spPr>
        <p:txBody>
          <a:bodyPr spcFirstLastPara="1" wrap="square" lIns="0" tIns="17725" rIns="0" bIns="0" anchor="t" anchorCtr="0">
            <a:noAutofit/>
          </a:bodyPr>
          <a:lstStyle/>
          <a:p>
            <a:pPr algn="ctr">
              <a:buClr>
                <a:srgbClr val="FF420E"/>
              </a:buClr>
              <a:buSzPts val="2000"/>
            </a:pPr>
            <a:r>
              <a:rPr lang="fr-TN" sz="2000" b="1" dirty="0">
                <a:solidFill>
                  <a:srgbClr val="FF420E"/>
                </a:solidFill>
                <a:latin typeface="Calibri" panose="020F0502020204030204" pitchFamily="34" charset="0"/>
                <a:ea typeface="Arial"/>
                <a:cs typeface="Calibri" panose="020F0502020204030204" pitchFamily="34" charset="0"/>
                <a:sym typeface="Arial"/>
              </a:rPr>
              <a:t>Oubli</a:t>
            </a:r>
            <a:endParaRPr dirty="0"/>
          </a:p>
        </p:txBody>
      </p:sp>
      <p:sp>
        <p:nvSpPr>
          <p:cNvPr id="8" name="Rectangle 7">
            <a:extLst>
              <a:ext uri="{FF2B5EF4-FFF2-40B4-BE49-F238E27FC236}">
                <a16:creationId xmlns:a16="http://schemas.microsoft.com/office/drawing/2014/main" id="{42A4AB35-0BEA-44E9-925D-4926A4CD972D}"/>
              </a:ext>
            </a:extLst>
          </p:cNvPr>
          <p:cNvSpPr/>
          <p:nvPr/>
        </p:nvSpPr>
        <p:spPr>
          <a:xfrm>
            <a:off x="5925671" y="4025153"/>
            <a:ext cx="5470690" cy="2559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TN"/>
          </a:p>
        </p:txBody>
      </p:sp>
      <p:sp>
        <p:nvSpPr>
          <p:cNvPr id="9" name="Rectangle 8">
            <a:extLst>
              <a:ext uri="{FF2B5EF4-FFF2-40B4-BE49-F238E27FC236}">
                <a16:creationId xmlns:a16="http://schemas.microsoft.com/office/drawing/2014/main" id="{A8D7D6B5-5F64-4B4E-9EBD-9633AB86C822}"/>
              </a:ext>
            </a:extLst>
          </p:cNvPr>
          <p:cNvSpPr/>
          <p:nvPr/>
        </p:nvSpPr>
        <p:spPr>
          <a:xfrm>
            <a:off x="9197788" y="1488949"/>
            <a:ext cx="2368108" cy="2559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TN"/>
          </a:p>
        </p:txBody>
      </p:sp>
    </p:spTree>
    <p:extLst>
      <p:ext uri="{BB962C8B-B14F-4D97-AF65-F5344CB8AC3E}">
        <p14:creationId xmlns:p14="http://schemas.microsoft.com/office/powerpoint/2010/main" val="25961900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2"/>
          <p:cNvSpPr txBox="1">
            <a:spLocks noGrp="1"/>
          </p:cNvSpPr>
          <p:nvPr>
            <p:ph type="title"/>
          </p:nvPr>
        </p:nvSpPr>
        <p:spPr>
          <a:xfrm>
            <a:off x="1981200" y="273051"/>
            <a:ext cx="8228012" cy="1146175"/>
          </a:xfrm>
          <a:prstGeom prst="rect">
            <a:avLst/>
          </a:prstGeom>
          <a:noFill/>
          <a:ln>
            <a:noFill/>
          </a:ln>
        </p:spPr>
        <p:txBody>
          <a:bodyPr spcFirstLastPara="1" vert="horz" wrap="square" lIns="91425" tIns="35475" rIns="91425" bIns="45700" rtlCol="0" anchor="ctr" anchorCtr="0">
            <a:noAutofit/>
          </a:bodyPr>
          <a:lstStyle/>
          <a:p>
            <a:pPr>
              <a:lnSpc>
                <a:spcPct val="100000"/>
              </a:lnSpc>
              <a:spcBef>
                <a:spcPts val="0"/>
              </a:spcBef>
              <a:buClr>
                <a:srgbClr val="0099FF"/>
              </a:buClr>
              <a:buSzPts val="4400"/>
            </a:pPr>
            <a:r>
              <a:rPr lang="en-US" sz="3200" b="1" dirty="0" err="1">
                <a:solidFill>
                  <a:srgbClr val="E46C0A"/>
                </a:solidFill>
                <a:latin typeface="Calibri"/>
                <a:ea typeface="Calibri"/>
                <a:cs typeface="Calibri"/>
                <a:sym typeface="Calibri"/>
              </a:rPr>
              <a:t>Mémorisation</a:t>
            </a:r>
            <a:r>
              <a:rPr lang="en-US" sz="3200" b="1" dirty="0">
                <a:solidFill>
                  <a:srgbClr val="E46C0A"/>
                </a:solidFill>
                <a:latin typeface="Calibri"/>
                <a:ea typeface="Calibri"/>
                <a:cs typeface="Calibri"/>
                <a:sym typeface="Calibri"/>
              </a:rPr>
              <a:t> </a:t>
            </a:r>
            <a:r>
              <a:rPr lang="en-US" sz="3200" b="1" dirty="0" err="1">
                <a:solidFill>
                  <a:srgbClr val="E46C0A"/>
                </a:solidFill>
                <a:latin typeface="Calibri"/>
                <a:ea typeface="Calibri"/>
                <a:cs typeface="Calibri"/>
                <a:sym typeface="Calibri"/>
              </a:rPr>
              <a:t>sélective</a:t>
            </a:r>
            <a:endParaRPr sz="3200" b="1" dirty="0">
              <a:solidFill>
                <a:srgbClr val="E46C0A"/>
              </a:solidFill>
            </a:endParaRPr>
          </a:p>
        </p:txBody>
      </p:sp>
      <p:graphicFrame>
        <p:nvGraphicFramePr>
          <p:cNvPr id="2" name="Diagramme 1">
            <a:extLst>
              <a:ext uri="{FF2B5EF4-FFF2-40B4-BE49-F238E27FC236}">
                <a16:creationId xmlns:a16="http://schemas.microsoft.com/office/drawing/2014/main" id="{C762DD3B-1BFC-418B-90F5-A2DCD53B7A9E}"/>
              </a:ext>
            </a:extLst>
          </p:cNvPr>
          <p:cNvGraphicFramePr/>
          <p:nvPr/>
        </p:nvGraphicFramePr>
        <p:xfrm>
          <a:off x="786674" y="125959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Google Shape;270;p22">
            <a:extLst>
              <a:ext uri="{FF2B5EF4-FFF2-40B4-BE49-F238E27FC236}">
                <a16:creationId xmlns:a16="http://schemas.microsoft.com/office/drawing/2014/main" id="{598DE2D9-D768-4D7A-B1FF-8FCBD9DC2154}"/>
              </a:ext>
            </a:extLst>
          </p:cNvPr>
          <p:cNvSpPr txBox="1"/>
          <p:nvPr/>
        </p:nvSpPr>
        <p:spPr>
          <a:xfrm>
            <a:off x="9315996" y="1920922"/>
            <a:ext cx="1468437" cy="352016"/>
          </a:xfrm>
          <a:prstGeom prst="rect">
            <a:avLst/>
          </a:prstGeom>
          <a:noFill/>
          <a:ln>
            <a:noFill/>
          </a:ln>
        </p:spPr>
        <p:txBody>
          <a:bodyPr spcFirstLastPara="1" wrap="square" lIns="0" tIns="17725" rIns="0" bIns="0" anchor="t" anchorCtr="0">
            <a:noAutofit/>
          </a:bodyPr>
          <a:lstStyle/>
          <a:p>
            <a:pPr algn="ctr">
              <a:buClr>
                <a:srgbClr val="FF420E"/>
              </a:buClr>
              <a:buSzPts val="2000"/>
            </a:pPr>
            <a:r>
              <a:rPr lang="en-US" sz="2000" b="1" dirty="0">
                <a:solidFill>
                  <a:srgbClr val="FF420E"/>
                </a:solidFill>
                <a:latin typeface="Calibri" panose="020F0502020204030204" pitchFamily="34" charset="0"/>
                <a:ea typeface="Arial"/>
                <a:cs typeface="Calibri" panose="020F0502020204030204" pitchFamily="34" charset="0"/>
                <a:sym typeface="Arial"/>
              </a:rPr>
              <a:t>V </a:t>
            </a:r>
            <a:r>
              <a:rPr lang="en-US" sz="2000" b="1" dirty="0" err="1">
                <a:solidFill>
                  <a:srgbClr val="FF420E"/>
                </a:solidFill>
                <a:latin typeface="Calibri" panose="020F0502020204030204" pitchFamily="34" charset="0"/>
                <a:ea typeface="Arial"/>
                <a:cs typeface="Calibri" panose="020F0502020204030204" pitchFamily="34" charset="0"/>
                <a:sym typeface="Arial"/>
              </a:rPr>
              <a:t>avait</a:t>
            </a:r>
            <a:r>
              <a:rPr lang="en-US" sz="2000" b="1" dirty="0">
                <a:solidFill>
                  <a:srgbClr val="FF420E"/>
                </a:solidFill>
                <a:latin typeface="Calibri" panose="020F0502020204030204" pitchFamily="34" charset="0"/>
                <a:ea typeface="Arial"/>
                <a:cs typeface="Calibri" panose="020F0502020204030204" pitchFamily="34" charset="0"/>
                <a:sym typeface="Arial"/>
              </a:rPr>
              <a:t> raison</a:t>
            </a:r>
            <a:endParaRPr dirty="0"/>
          </a:p>
        </p:txBody>
      </p:sp>
      <p:sp>
        <p:nvSpPr>
          <p:cNvPr id="28" name="Google Shape;270;p22">
            <a:extLst>
              <a:ext uri="{FF2B5EF4-FFF2-40B4-BE49-F238E27FC236}">
                <a16:creationId xmlns:a16="http://schemas.microsoft.com/office/drawing/2014/main" id="{642E77AC-2472-46BB-B055-667973B2C492}"/>
              </a:ext>
            </a:extLst>
          </p:cNvPr>
          <p:cNvSpPr txBox="1"/>
          <p:nvPr/>
        </p:nvSpPr>
        <p:spPr>
          <a:xfrm>
            <a:off x="9315996" y="3076984"/>
            <a:ext cx="1468437" cy="352016"/>
          </a:xfrm>
          <a:prstGeom prst="rect">
            <a:avLst/>
          </a:prstGeom>
          <a:noFill/>
          <a:ln>
            <a:noFill/>
          </a:ln>
        </p:spPr>
        <p:txBody>
          <a:bodyPr spcFirstLastPara="1" wrap="square" lIns="0" tIns="17725" rIns="0" bIns="0" anchor="t" anchorCtr="0">
            <a:noAutofit/>
          </a:bodyPr>
          <a:lstStyle/>
          <a:p>
            <a:pPr algn="ctr">
              <a:buClr>
                <a:srgbClr val="FF420E"/>
              </a:buClr>
              <a:buSzPts val="2000"/>
            </a:pPr>
            <a:r>
              <a:rPr lang="en-US" sz="2000" b="1" dirty="0">
                <a:solidFill>
                  <a:srgbClr val="FF420E"/>
                </a:solidFill>
                <a:latin typeface="Calibri" panose="020F0502020204030204" pitchFamily="34" charset="0"/>
                <a:ea typeface="Arial"/>
                <a:cs typeface="Calibri" panose="020F0502020204030204" pitchFamily="34" charset="0"/>
                <a:sym typeface="Arial"/>
              </a:rPr>
              <a:t>V </a:t>
            </a:r>
            <a:r>
              <a:rPr lang="en-US" sz="2000" b="1" dirty="0" err="1">
                <a:solidFill>
                  <a:srgbClr val="FF420E"/>
                </a:solidFill>
                <a:latin typeface="Calibri" panose="020F0502020204030204" pitchFamily="34" charset="0"/>
                <a:ea typeface="Arial"/>
                <a:cs typeface="Calibri" panose="020F0502020204030204" pitchFamily="34" charset="0"/>
                <a:sym typeface="Arial"/>
              </a:rPr>
              <a:t>avait</a:t>
            </a:r>
            <a:r>
              <a:rPr lang="en-US" sz="2000" b="1" dirty="0">
                <a:solidFill>
                  <a:srgbClr val="FF420E"/>
                </a:solidFill>
                <a:latin typeface="Calibri" panose="020F0502020204030204" pitchFamily="34" charset="0"/>
                <a:ea typeface="Arial"/>
                <a:cs typeface="Calibri" panose="020F0502020204030204" pitchFamily="34" charset="0"/>
                <a:sym typeface="Arial"/>
              </a:rPr>
              <a:t> raison</a:t>
            </a:r>
            <a:endParaRPr dirty="0"/>
          </a:p>
        </p:txBody>
      </p:sp>
      <p:sp>
        <p:nvSpPr>
          <p:cNvPr id="29" name="Google Shape;270;p22">
            <a:extLst>
              <a:ext uri="{FF2B5EF4-FFF2-40B4-BE49-F238E27FC236}">
                <a16:creationId xmlns:a16="http://schemas.microsoft.com/office/drawing/2014/main" id="{C9774A08-A9AB-4F0E-8497-F7B942ED4EA6}"/>
              </a:ext>
            </a:extLst>
          </p:cNvPr>
          <p:cNvSpPr txBox="1"/>
          <p:nvPr/>
        </p:nvSpPr>
        <p:spPr>
          <a:xfrm>
            <a:off x="9315995" y="4300538"/>
            <a:ext cx="1468437" cy="352016"/>
          </a:xfrm>
          <a:prstGeom prst="rect">
            <a:avLst/>
          </a:prstGeom>
          <a:noFill/>
          <a:ln>
            <a:noFill/>
          </a:ln>
        </p:spPr>
        <p:txBody>
          <a:bodyPr spcFirstLastPara="1" wrap="square" lIns="0" tIns="17725" rIns="0" bIns="0" anchor="t" anchorCtr="0">
            <a:noAutofit/>
          </a:bodyPr>
          <a:lstStyle/>
          <a:p>
            <a:pPr algn="ctr">
              <a:buClr>
                <a:srgbClr val="FF420E"/>
              </a:buClr>
              <a:buSzPts val="2000"/>
            </a:pPr>
            <a:r>
              <a:rPr lang="en-US" sz="2000" b="1" dirty="0">
                <a:solidFill>
                  <a:srgbClr val="FF420E"/>
                </a:solidFill>
                <a:latin typeface="Calibri" panose="020F0502020204030204" pitchFamily="34" charset="0"/>
                <a:ea typeface="Arial"/>
                <a:cs typeface="Calibri" panose="020F0502020204030204" pitchFamily="34" charset="0"/>
                <a:sym typeface="Arial"/>
              </a:rPr>
              <a:t>V </a:t>
            </a:r>
            <a:r>
              <a:rPr lang="en-US" sz="2000" b="1" dirty="0" err="1">
                <a:solidFill>
                  <a:srgbClr val="FF420E"/>
                </a:solidFill>
                <a:latin typeface="Calibri" panose="020F0502020204030204" pitchFamily="34" charset="0"/>
                <a:ea typeface="Arial"/>
                <a:cs typeface="Calibri" panose="020F0502020204030204" pitchFamily="34" charset="0"/>
                <a:sym typeface="Arial"/>
              </a:rPr>
              <a:t>avait</a:t>
            </a:r>
            <a:r>
              <a:rPr lang="en-US" sz="2000" b="1" dirty="0">
                <a:solidFill>
                  <a:srgbClr val="FF420E"/>
                </a:solidFill>
                <a:latin typeface="Calibri" panose="020F0502020204030204" pitchFamily="34" charset="0"/>
                <a:ea typeface="Arial"/>
                <a:cs typeface="Calibri" panose="020F0502020204030204" pitchFamily="34" charset="0"/>
                <a:sym typeface="Arial"/>
              </a:rPr>
              <a:t> raison</a:t>
            </a:r>
            <a:endParaRPr dirty="0"/>
          </a:p>
        </p:txBody>
      </p:sp>
      <p:sp>
        <p:nvSpPr>
          <p:cNvPr id="30" name="Google Shape;270;p22">
            <a:extLst>
              <a:ext uri="{FF2B5EF4-FFF2-40B4-BE49-F238E27FC236}">
                <a16:creationId xmlns:a16="http://schemas.microsoft.com/office/drawing/2014/main" id="{5205543B-2AB6-4471-8D96-5F911D6C7F7A}"/>
              </a:ext>
            </a:extLst>
          </p:cNvPr>
          <p:cNvSpPr txBox="1"/>
          <p:nvPr/>
        </p:nvSpPr>
        <p:spPr>
          <a:xfrm>
            <a:off x="9315995" y="5637304"/>
            <a:ext cx="1468437" cy="352016"/>
          </a:xfrm>
          <a:prstGeom prst="rect">
            <a:avLst/>
          </a:prstGeom>
          <a:noFill/>
          <a:ln>
            <a:noFill/>
          </a:ln>
        </p:spPr>
        <p:txBody>
          <a:bodyPr spcFirstLastPara="1" wrap="square" lIns="0" tIns="17725" rIns="0" bIns="0" anchor="t" anchorCtr="0">
            <a:noAutofit/>
          </a:bodyPr>
          <a:lstStyle/>
          <a:p>
            <a:pPr algn="ctr">
              <a:buClr>
                <a:srgbClr val="FF420E"/>
              </a:buClr>
              <a:buSzPts val="2000"/>
            </a:pPr>
            <a:r>
              <a:rPr lang="fr-TN" sz="2000" b="1" dirty="0">
                <a:solidFill>
                  <a:srgbClr val="FF420E"/>
                </a:solidFill>
                <a:latin typeface="Calibri" panose="020F0502020204030204" pitchFamily="34" charset="0"/>
                <a:ea typeface="Arial"/>
                <a:cs typeface="Calibri" panose="020F0502020204030204" pitchFamily="34" charset="0"/>
                <a:sym typeface="Arial"/>
              </a:rPr>
              <a:t>Oubli</a:t>
            </a:r>
            <a:endParaRPr dirty="0"/>
          </a:p>
        </p:txBody>
      </p:sp>
      <p:sp>
        <p:nvSpPr>
          <p:cNvPr id="8" name="Rectangle 7">
            <a:extLst>
              <a:ext uri="{FF2B5EF4-FFF2-40B4-BE49-F238E27FC236}">
                <a16:creationId xmlns:a16="http://schemas.microsoft.com/office/drawing/2014/main" id="{42A4AB35-0BEA-44E9-925D-4926A4CD972D}"/>
              </a:ext>
            </a:extLst>
          </p:cNvPr>
          <p:cNvSpPr/>
          <p:nvPr/>
        </p:nvSpPr>
        <p:spPr>
          <a:xfrm>
            <a:off x="5925671" y="4025153"/>
            <a:ext cx="5470690" cy="2559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TN"/>
          </a:p>
        </p:txBody>
      </p:sp>
    </p:spTree>
    <p:extLst>
      <p:ext uri="{BB962C8B-B14F-4D97-AF65-F5344CB8AC3E}">
        <p14:creationId xmlns:p14="http://schemas.microsoft.com/office/powerpoint/2010/main" val="213777952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9511</TotalTime>
  <Words>12045</Words>
  <Application>Microsoft Office PowerPoint</Application>
  <PresentationFormat>Grand écran</PresentationFormat>
  <Paragraphs>1134</Paragraphs>
  <Slides>174</Slides>
  <Notes>123</Notes>
  <HiddenSlides>51</HiddenSlides>
  <MMClips>0</MMClips>
  <ScaleCrop>false</ScaleCrop>
  <HeadingPairs>
    <vt:vector size="6" baseType="variant">
      <vt:variant>
        <vt:lpstr>Polices utilisées</vt:lpstr>
      </vt:variant>
      <vt:variant>
        <vt:i4>16</vt:i4>
      </vt:variant>
      <vt:variant>
        <vt:lpstr>Thème</vt:lpstr>
      </vt:variant>
      <vt:variant>
        <vt:i4>1</vt:i4>
      </vt:variant>
      <vt:variant>
        <vt:lpstr>Titres des diapositives</vt:lpstr>
      </vt:variant>
      <vt:variant>
        <vt:i4>174</vt:i4>
      </vt:variant>
    </vt:vector>
  </HeadingPairs>
  <TitlesOfParts>
    <vt:vector size="191" baseType="lpstr">
      <vt:lpstr>Microsoft YaHei</vt:lpstr>
      <vt:lpstr>Aptos</vt:lpstr>
      <vt:lpstr>Arial</vt:lpstr>
      <vt:lpstr>Calibri</vt:lpstr>
      <vt:lpstr>Calibri Light</vt:lpstr>
      <vt:lpstr>Century Gothic</vt:lpstr>
      <vt:lpstr>Marianne</vt:lpstr>
      <vt:lpstr>Marianne Light</vt:lpstr>
      <vt:lpstr>Noto Sans Symbols</vt:lpstr>
      <vt:lpstr>Roboto</vt:lpstr>
      <vt:lpstr>Segoe UI Emoji</vt:lpstr>
      <vt:lpstr>Symbol</vt:lpstr>
      <vt:lpstr>Times New Roman</vt:lpstr>
      <vt:lpstr>Tw Cen MT</vt:lpstr>
      <vt:lpstr>Verdana</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Éduquer à l’esprit critique, c’est outiller les élèves pour qu’ils construisent une confiance raisonnée</vt:lpstr>
      <vt:lpstr>    </vt:lpstr>
      <vt:lpstr>Distinguer croire et savoir</vt:lpstr>
      <vt:lpstr>Présentation PowerPoint</vt:lpstr>
      <vt:lpstr>Présentation PowerPoint</vt:lpstr>
      <vt:lpstr>Croire que, croire en , croire à, croire quelqu’un …</vt:lpstr>
      <vt:lpstr>Science ?</vt:lpstr>
      <vt:lpstr>Science ? Définition approximative.</vt:lpstr>
      <vt:lpstr>Présentation PowerPoint</vt:lpstr>
      <vt:lpstr>Présentation PowerPoint</vt:lpstr>
      <vt:lpstr>Présentation PowerPoint</vt:lpstr>
      <vt:lpstr>Présentation PowerPoint</vt:lpstr>
      <vt:lpstr>Présentation PowerPoint</vt:lpstr>
      <vt:lpstr>Savoir ou connaissance ?</vt:lpstr>
      <vt:lpstr>Croyances : Pourquoi croit-on ? Psychologie des croyances.  Thierry Ripoll ; Editions Sciences humaines ; 2020</vt:lpstr>
      <vt:lpstr>1) Problème sémantique : Esprit critique et non « esprit de critique » …  La critique n’est pas que « négative »  Marc passe son temps à critiquer les autres …  Le développement de l’esprit critique ne pousse pas (forcément) à renverser les institutions …  Il peut rendre l’élève plus exigeant, plus vigilant, moins prêt à accepter l’arbitraire etc Il permet de mettre en lumière le caractère « précieux » des institutions scientifiques, du savoir partagé, des mécanismes de régulation de l’information etc.   « Conseil n°2. Ne pas faire de l’éducation à l’esprit critique une éducation à la méfiance. » En pratique : 12 conseils concrets pour démarrer dans l’éducation à l’esprit critique  ; Rapport CSEN Esprit critique 2021   2) Tout le monde doit s’éduquer à l’EC  !  L’esprit critique ce n’est pas que pour les autres  ou que pour les élèves  !!  Eduquer c’est aussi donner l’exemple …  </vt:lpstr>
      <vt:lpstr>Présentation PowerPoint</vt:lpstr>
      <vt:lpstr>Présentation PowerPoint</vt:lpstr>
      <vt:lpstr>Présentation PowerPoint</vt:lpstr>
      <vt:lpstr>Présentation PowerPoint</vt:lpstr>
      <vt:lpstr>LA science ou LES sciences ?</vt:lpstr>
      <vt:lpstr>1er Le scepticisme initial concernant les faits </vt:lpstr>
      <vt:lpstr>S’assurer de l’existence d’un phénomène avant de chercher à l’expliquer</vt:lpstr>
      <vt:lpstr>Présentation PowerPoint</vt:lpstr>
      <vt:lpstr>4e : Matérialisme méthodologique </vt:lpstr>
      <vt:lpstr>4e : Matérialisme méthodologique</vt:lpstr>
      <vt:lpstr>Matérialisme méthodologique  et intrusions spiritualistes</vt:lpstr>
      <vt:lpstr>Idées clés pour l’enseignant … pour éviter de faire de l’éducation à l’esprit non-critique !</vt:lpstr>
      <vt:lpstr>La réfutabilité des hypothèses (Karl Popper) La logique de la découverte scientifique (1934), p.37</vt:lpstr>
      <vt:lpstr>Réfutable ?</vt:lpstr>
      <vt:lpstr>Réfutable ?</vt:lpstr>
      <vt:lpstr>Présentation PowerPoint</vt:lpstr>
      <vt:lpstr>Le savoir est réfutable … mais pas réfuté. </vt:lpstr>
      <vt:lpstr>La réfutabilité</vt:lpstr>
      <vt:lpstr>Présentation PowerPoint</vt:lpstr>
      <vt:lpstr>Présentation PowerPoint</vt:lpstr>
      <vt:lpstr>Présentation PowerPoint</vt:lpstr>
      <vt:lpstr>Présentation PowerPoint</vt:lpstr>
      <vt:lpstr>Attention deux régimes de preuve coexistent</vt:lpstr>
      <vt:lpstr>Pour aller plus loin …</vt:lpstr>
      <vt:lpstr>Présentation PowerPoint</vt:lpstr>
      <vt:lpstr>Présentation PowerPoint</vt:lpstr>
      <vt:lpstr>Comment traiter les témoignages ?</vt:lpstr>
      <vt:lpstr>Exemple en histoire </vt:lpstr>
      <vt:lpstr>Comment traiter les témoignages ?</vt:lpstr>
      <vt:lpstr>Comment traiter les témoignages ?</vt:lpstr>
      <vt:lpstr>Comment traiter les témoignages ?</vt:lpstr>
      <vt:lpstr>Comment traiter les témoignages ?</vt:lpstr>
      <vt:lpstr>Idées clés pour l’enseignant. Pour simplifier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Semaine 8 </vt:lpstr>
      <vt:lpstr>Semaine 8 </vt:lpstr>
      <vt:lpstr>Semaine 9 </vt:lpstr>
      <vt:lpstr>Semaine 11 </vt:lpstr>
      <vt:lpstr>Semaine 11 </vt:lpstr>
      <vt:lpstr>Semaine 12 </vt:lpstr>
      <vt:lpstr>Semaine 12 </vt:lpstr>
      <vt:lpstr>Semaine 12 </vt:lpstr>
      <vt:lpstr>Semaine 14 </vt:lpstr>
      <vt:lpstr>Semaine 14 </vt:lpstr>
      <vt:lpstr>« Notre expérience personnelle n’est pas une preuve absolue et suffisante pour décrire &amp; comprendre le monde … »</vt:lpstr>
      <vt:lpstr>Présentation PowerPoint</vt:lpstr>
      <vt:lpstr>Présentation PowerPoint</vt:lpstr>
      <vt:lpstr>Alors … Comment moins se tromper ?</vt:lpstr>
      <vt:lpstr>Activités : « Montons sur l’échelle des preuves … »</vt:lpstr>
      <vt:lpstr>Présentation PowerPoint</vt:lpstr>
      <vt:lpstr>Statut de l’erreur  … et biais cognitifs</vt:lpstr>
      <vt:lpstr>Présentation PowerPoint</vt:lpstr>
      <vt:lpstr>Biais &amp; erreurs : perception du hasard et des probabilités</vt:lpstr>
      <vt:lpstr>Présentation PowerPoint</vt:lpstr>
      <vt:lpstr>Présentation PowerPoint</vt:lpstr>
      <vt:lpstr>Présentation PowerPoint</vt:lpstr>
      <vt:lpstr>Présentation PowerPoint</vt:lpstr>
      <vt:lpstr>Perception des risques</vt:lpstr>
      <vt:lpstr>Biais &amp; erreurs : biais de confirmation</vt:lpstr>
      <vt:lpstr>Nous préférons confirmer que réfuter</vt:lpstr>
      <vt:lpstr>« Bulle de filtrage »</vt:lpstr>
      <vt:lpstr>Mémorisation sélective</vt:lpstr>
      <vt:lpstr>Mémorisation sélective</vt:lpstr>
      <vt:lpstr>Mémorisation sélective</vt:lpstr>
      <vt:lpstr>Mémorisation sélective</vt:lpstr>
      <vt:lpstr>Mémorisation sélective</vt:lpstr>
      <vt:lpstr>Mémorisation sélective</vt:lpstr>
      <vt:lpstr>Biais de confirmation et effet Dunning-Kruger</vt:lpstr>
      <vt:lpstr>Biais de confirmation et effet Dunning-Kruger</vt:lpstr>
      <vt:lpstr>Biais &amp; erreurs : confusion corrélation causalité</vt:lpstr>
      <vt:lpstr>Présentation PowerPoint</vt:lpstr>
      <vt:lpstr>Présentation PowerPoint</vt:lpstr>
      <vt:lpstr>Présentation PowerPoint</vt:lpstr>
      <vt:lpstr>Présentation PowerPoint</vt:lpstr>
      <vt:lpstr>Présentation PowerPoint</vt:lpstr>
      <vt:lpstr>Présentation PowerPoint</vt:lpstr>
      <vt:lpstr>Variante de la confusion corrélation causalité …  Postériorité et causalité</vt:lpstr>
      <vt:lpstr>Présentation PowerPoint</vt:lpstr>
      <vt:lpstr>Biais &amp; erreurs : biais d’intentionnalité et finalisme</vt:lpstr>
      <vt:lpstr>Présentation PowerPoint</vt:lpstr>
      <vt:lpstr>Présentation PowerPoint</vt:lpstr>
      <vt:lpstr>Présentation PowerPoint</vt:lpstr>
      <vt:lpstr>La pensée téléologique</vt:lpstr>
      <vt:lpstr>La pensée téléologique</vt:lpstr>
      <vt:lpstr>La pensée téléologique</vt:lpstr>
      <vt:lpstr>La pensée téléologique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plus important ? Ne pas construire chez nos élèves un esprit non-critique ?  - pousser l’élève à obéir à accepter sans avoir compris, ou du moins entendu, les raisons de sa présence, de l’obligation scolaire.  - ne pas distinguer pas savoir et croyance dans notre enseignement, tout mettre sur le même plan   - avancer des notions comme étant du savoir là où en réalité ce ne sont que nos propres croyances (sortir de notre champ de compétence …)  - refuser l’erreur et la remise en question …  - ramener à l’échelle individuelle des responsabilités qui sont partagées et sociétales</vt:lpstr>
      <vt:lpstr>[Conseil n°]10. Inviter à débattre et à argumenter, mais en prenant des précautions   « En vérité, enseigner le débat, c’est créer les conditions pour que les élèves comprennent que l’ensemble des points de vue sur un sujet ne se valent pas : tous ne sont pas acceptables, pas plus que tous méritent la suspicion. La valeur épistémique relative des informations à notre disposition est ce qui permet de trancher. Un débat doit conduire à développer un doute méthodique, à départager des points de vue sur la base de faits, plutôt qu’entraîner à défendre une position. (…)   Placer les élèves en position de débat se prépare et s’accompagne. Le but n’est pas d’amener les élèves à échanger librement et de manière ouverte sur tous les sujets, mais de leur apprendre à distinguer préférences, opinions, connaissances, faits et preuves de différents niveaux.  Rapport CSEN Esprit critique ; 2021.</vt:lpstr>
      <vt:lpstr>Conseil n°11 Ne pas se limiter à des thèmes “chauds”   - Les « bons » sujets de conflits sont ceux qui vont toucher à notre anxiété (exemples pour votre prochain repas de famille : la santé, l’alimentation, la sécurité, le climat ?)  - Les risques de « sortir de notre posture professionnelle » sont-ils plus importants sur de tels thèmes ?  - Il est plus facile pour les élèves de comprendre la distinction savoir / croyance sur un thème qui ne les affecte pas trop (dans un premier temps …).  - Apprendre l’EC : objectif transversal de long terme de la maternelle à ….                          Des gouttes d’esprit critique partout, tout le temps !</vt:lpstr>
      <vt:lpstr>(S’)Eduquer à l’esprit critique c’est travailler sa posture professionnelle   -  Analyse de pratiques professionnelles mais aussi analyse de nos habitudes/croyances/opinions personnelles qui pourraient déteindre sur nos pratiques professionnelles …  - Interroger / analyser ses croyances c’est difficile car c’est travailler sur soi …  - Bénéfices : renforcement de son « assise professionnelle », son « faire autorité »  </vt:lpstr>
      <vt:lpstr>Apprendre l’EC : un objectif transversal , systématique et de long terme Conseils du CSEN :  3. Inclure systématiquement l’objectif de favoriser le développement de l'esprit critique dans ses cours et se doter des méthodes appropriées  4. Faire de l’éducation à l’esprit critique un enseignement assumé  5. Faire de l’éducation à l’esprit critique un objectif transdisciplinaire grâce à des enseignements pluridisciplinaires   6. Faire de l’éducation à l’esprit critique un objectif durable et évolutif, une progression   7. Accepter que l’objectif soit celui de faire mieux, non celui de ne jamais se tromper  8. Entraîner les capacités métacognitives 9. Ne pas renoncer aux connaissances</vt:lpstr>
      <vt:lpstr>Présentation PowerPoint</vt:lpstr>
      <vt:lpstr>Présentation PowerPoint</vt:lpstr>
      <vt:lpstr>5e : la transparence des procédures</vt:lpstr>
      <vt:lpstr>Présentation PowerPoint</vt:lpstr>
      <vt:lpstr>LA science ou LES sciences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ACADEMIE DE LYON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sben-brahim1</dc:creator>
  <cp:lastModifiedBy>Julien MACHET</cp:lastModifiedBy>
  <cp:revision>181</cp:revision>
  <dcterms:created xsi:type="dcterms:W3CDTF">2023-06-04T04:55:23Z</dcterms:created>
  <dcterms:modified xsi:type="dcterms:W3CDTF">2025-02-14T08:25:32Z</dcterms:modified>
</cp:coreProperties>
</file>